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>
        <p:scale>
          <a:sx n="50" d="100"/>
          <a:sy n="50" d="100"/>
        </p:scale>
        <p:origin x="6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D8C-B2FB-4838-8774-ED45556D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E8DB-FFE6-4B1C-8947-48EDC0D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9E95-10BB-47DF-9E1C-125028C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DE8-1EA9-4869-A975-F1AB0B4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0262-5D44-496E-894B-566B123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DB30-4C8B-4CFB-8BD4-9E2A1DE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7576-E350-4A9F-8C10-092C24F1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A59-CAC5-4583-BBEE-9C562FA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4A2-B602-46A8-B227-7E32228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8DE-1338-4D3D-8938-EA773F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A6F3-326D-4846-9361-64A468E3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906C-5650-490F-A5D2-2FA00103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646-84F9-4FB6-B6B3-C97DB14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0F07-92D0-41DA-A3D6-4DCF77B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FD3-45B3-4FD7-BA1E-84DB0CC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092-920D-48BB-8F61-B97CAC9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783-B7C7-4B0C-B24E-DFA373E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405-A370-4A23-84AD-DB240ED4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3D00-F578-4E0D-99A3-9A10D69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1D76-3844-4DEA-BF01-3929834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A47-A9A6-41D3-9340-E827773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F9F-5EBD-4654-9141-0B1B3D3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080C-B3CC-4A20-B91C-182F77E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A78-2E60-425A-8DF0-540078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FEB-C5E7-4D95-A7CA-36BCFEC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972-3D77-45A0-B332-B7113AB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D04-CA6A-4123-948F-DABF4E23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92EC-AFFA-4763-B9E1-AE76AA29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355-D7EC-4B62-9288-D2BC9EA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6F43-C183-4CDF-8EE2-90AD83F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4D2D-9252-46C4-AEDC-CA5EF3D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479-C36A-4417-BB69-98FE1C2F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2AF6-C2A6-4F47-8984-CC722AE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A333-AB13-485B-B016-93B0A9AC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B36-82A4-4934-90DD-716E0A3E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0086-DCF1-47CA-881D-AE92F877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9C3E-D17C-406F-9C98-3F8EE93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D1A8-277E-4BAE-8393-6A2793D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F140-3FBB-483B-8C25-B29D1D4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790-52CE-4C7B-B8B2-2AFCA32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977-9020-4AB0-A7A9-1D3B898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E17A-15B5-4FD4-8BDA-7D67315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7614-52BC-45E3-9FA5-FEB3FB4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FE4D-F939-46AC-816F-1E5748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694A-159F-47D9-A389-8B734F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EF50-F53E-4A04-B3FB-5E05918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EF3-6EC4-45E1-970B-AAB7A48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9677-7C2F-4633-B3D9-34A79C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C8A3-962B-4F7E-8CA2-4EDE0A8F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1BB-42B4-4433-BBC6-1F94B5B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100-0D71-4263-A87F-949B8B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296C-2CCA-46AD-9BCF-17F9CCA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8F28-0657-4173-B067-84AD4A6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4964B-CC51-4800-BBA7-B4DAA8C9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ABC-CD98-42C5-89E3-53DCA26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EA0F-6086-4035-8760-712CFD6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97E9-5865-4A86-8AC2-5840008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219-364D-4181-8499-C208034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3BD0-7A92-47AB-8678-13FCEC4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204C-5728-49E9-8A55-AAA7B3E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001-125D-4DC7-8BBC-F58E257A8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A678-4677-4D59-A4E0-C4230956B23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05C-60A1-4675-9F22-1C7F1AE0D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1397-F474-4C63-BF1E-273275E4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60D2-9B94-43B8-8CC7-FE178C6C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BBD-E792-4A23-A8A9-D9D76E04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4DEFC-4B9D-415D-A6AE-900A45D6C396}"/>
              </a:ext>
            </a:extLst>
          </p:cNvPr>
          <p:cNvSpPr txBox="1"/>
          <p:nvPr/>
        </p:nvSpPr>
        <p:spPr>
          <a:xfrm>
            <a:off x="3279228" y="2070340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C58C-B149-4AFA-8FA3-6FA7AADE2106}"/>
              </a:ext>
            </a:extLst>
          </p:cNvPr>
          <p:cNvSpPr txBox="1"/>
          <p:nvPr/>
        </p:nvSpPr>
        <p:spPr>
          <a:xfrm>
            <a:off x="1674824" y="3050315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69CE0-2E5D-4FC6-8733-92533A8765FB}"/>
              </a:ext>
            </a:extLst>
          </p:cNvPr>
          <p:cNvSpPr txBox="1"/>
          <p:nvPr/>
        </p:nvSpPr>
        <p:spPr>
          <a:xfrm>
            <a:off x="2972325" y="3050315"/>
            <a:ext cx="1308013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D3-A321-4C24-BC14-BCAB2553D8E8}"/>
              </a:ext>
            </a:extLst>
          </p:cNvPr>
          <p:cNvSpPr txBox="1"/>
          <p:nvPr/>
        </p:nvSpPr>
        <p:spPr>
          <a:xfrm>
            <a:off x="4505521" y="3052139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42468-8F6F-4702-8095-8132560931E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5774" y="2308826"/>
            <a:ext cx="1246985" cy="741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D0F3E4-28FF-4983-9CE9-0555724E1B1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832860" y="2308826"/>
            <a:ext cx="1263606" cy="7433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903A9-F6CA-43D0-8A5F-FB5AB82AC1C5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3626332" y="2301172"/>
            <a:ext cx="7489" cy="7491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166D42-8EB4-4BF9-8982-9260FB2998CF}"/>
              </a:ext>
            </a:extLst>
          </p:cNvPr>
          <p:cNvSpPr txBox="1"/>
          <p:nvPr/>
        </p:nvSpPr>
        <p:spPr>
          <a:xfrm>
            <a:off x="7263929" y="1688026"/>
            <a:ext cx="709185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SSB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261E4-971A-417B-A7FC-F4CFAB16E1DF}"/>
              </a:ext>
            </a:extLst>
          </p:cNvPr>
          <p:cNvSpPr txBox="1"/>
          <p:nvPr/>
        </p:nvSpPr>
        <p:spPr>
          <a:xfrm>
            <a:off x="6504592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astro:Planet</a:t>
            </a:r>
            <a:endParaRPr 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5FDA04-910D-4885-A633-0A80BCABEE30}"/>
              </a:ext>
            </a:extLst>
          </p:cNvPr>
          <p:cNvSpPr txBox="1"/>
          <p:nvPr/>
        </p:nvSpPr>
        <p:spPr>
          <a:xfrm>
            <a:off x="7904011" y="263734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horo:Planet</a:t>
            </a:r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BCAD7-5252-41E8-9248-C9263346F665}"/>
              </a:ext>
            </a:extLst>
          </p:cNvPr>
          <p:cNvSpPr txBox="1"/>
          <p:nvPr/>
        </p:nvSpPr>
        <p:spPr>
          <a:xfrm>
            <a:off x="7131666" y="3600662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IAU:Planet</a:t>
            </a:r>
            <a:endParaRPr lang="en-US" sz="9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92ED7-652E-41BF-991C-4A1C427126F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005542" y="1904063"/>
            <a:ext cx="500949" cy="7332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70FA4E-40D1-433E-8241-7EE0C4A4902D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005542" y="2868173"/>
            <a:ext cx="717069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F3CB5-E885-4EC1-AE28-6D8FE29D42A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764878" y="1918858"/>
            <a:ext cx="640083" cy="7184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449B17-62DE-4370-8878-362C115D6BD5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7722611" y="2868173"/>
            <a:ext cx="682350" cy="732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37677-D4E7-47DD-BCE5-3076E52F2D2C}"/>
              </a:ext>
            </a:extLst>
          </p:cNvPr>
          <p:cNvSpPr txBox="1"/>
          <p:nvPr/>
        </p:nvSpPr>
        <p:spPr>
          <a:xfrm>
            <a:off x="4784058" y="3829785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D11FB-DA7E-4ABF-97D6-DF8A15F413F9}"/>
              </a:ext>
            </a:extLst>
          </p:cNvPr>
          <p:cNvSpPr txBox="1"/>
          <p:nvPr/>
        </p:nvSpPr>
        <p:spPr>
          <a:xfrm>
            <a:off x="4497709" y="0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E397-5E13-46FD-A3DD-45F95F7B8664}"/>
              </a:ext>
            </a:extLst>
          </p:cNvPr>
          <p:cNvSpPr txBox="1"/>
          <p:nvPr/>
        </p:nvSpPr>
        <p:spPr>
          <a:xfrm>
            <a:off x="6117656" y="446493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D2FC-8EEC-46B0-8C82-5117D4B30875}"/>
              </a:ext>
            </a:extLst>
          </p:cNvPr>
          <p:cNvSpPr txBox="1"/>
          <p:nvPr/>
        </p:nvSpPr>
        <p:spPr>
          <a:xfrm>
            <a:off x="4407714" y="95375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6568-9662-49B5-B8FB-4F6EFE7E5A28}"/>
              </a:ext>
            </a:extLst>
          </p:cNvPr>
          <p:cNvCxnSpPr>
            <a:cxnSpLocks/>
          </p:cNvCxnSpPr>
          <p:nvPr/>
        </p:nvCxnSpPr>
        <p:spPr>
          <a:xfrm flipH="1" flipV="1">
            <a:off x="5235012" y="237213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1E4513-2A66-4552-8E66-6EB6141EA715}"/>
              </a:ext>
            </a:extLst>
          </p:cNvPr>
          <p:cNvCxnSpPr>
            <a:cxnSpLocks/>
          </p:cNvCxnSpPr>
          <p:nvPr/>
        </p:nvCxnSpPr>
        <p:spPr>
          <a:xfrm flipH="1">
            <a:off x="5235012" y="683706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C0F9A5-65DF-42F4-8880-5E0C0A0E3837}"/>
              </a:ext>
            </a:extLst>
          </p:cNvPr>
          <p:cNvGrpSpPr/>
          <p:nvPr/>
        </p:nvGrpSpPr>
        <p:grpSpPr>
          <a:xfrm>
            <a:off x="6434744" y="1500464"/>
            <a:ext cx="308661" cy="494948"/>
            <a:chOff x="6492240" y="3356724"/>
            <a:chExt cx="308661" cy="4949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D4CF38-82FA-40A8-B0CE-7D04403FB6B2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EBE7C5-A2BA-4DB9-A00C-F4BC933FB619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2351B5-94AD-4754-BB30-7E5CE3E176F2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E6E115-BCA2-4002-B34D-61805F486564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87681E-E74B-4FF1-B841-6DB7534844A3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5F9F93-14E0-4E5C-BE53-BB35819BAD4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46AA14-4163-422E-A713-880E33A950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8605" y="677325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1A3FE1-8C28-4F55-83A5-204B2B79F696}"/>
              </a:ext>
            </a:extLst>
          </p:cNvPr>
          <p:cNvSpPr txBox="1"/>
          <p:nvPr/>
        </p:nvSpPr>
        <p:spPr>
          <a:xfrm rot="778896">
            <a:off x="5534366" y="166581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DD94A-4E6F-4882-B01F-09A6F14E4699}"/>
              </a:ext>
            </a:extLst>
          </p:cNvPr>
          <p:cNvSpPr txBox="1"/>
          <p:nvPr/>
        </p:nvSpPr>
        <p:spPr>
          <a:xfrm rot="20476662">
            <a:off x="5394045" y="617656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C404ED-B133-4287-8DF3-432D4D4DF00F}"/>
              </a:ext>
            </a:extLst>
          </p:cNvPr>
          <p:cNvSpPr txBox="1"/>
          <p:nvPr/>
        </p:nvSpPr>
        <p:spPr>
          <a:xfrm rot="5400000">
            <a:off x="6355334" y="913857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7B13F-709D-4CFB-9574-9196971B55AF}"/>
              </a:ext>
            </a:extLst>
          </p:cNvPr>
          <p:cNvSpPr txBox="1"/>
          <p:nvPr/>
        </p:nvSpPr>
        <p:spPr>
          <a:xfrm>
            <a:off x="6031680" y="231010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37A0A9-9A3E-4671-9EFD-0F1680B2D546}"/>
              </a:ext>
            </a:extLst>
          </p:cNvPr>
          <p:cNvSpPr txBox="1"/>
          <p:nvPr/>
        </p:nvSpPr>
        <p:spPr>
          <a:xfrm>
            <a:off x="4407714" y="2780071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F38764-3295-4CDE-B232-8453F6691F87}"/>
              </a:ext>
            </a:extLst>
          </p:cNvPr>
          <p:cNvSpPr txBox="1"/>
          <p:nvPr/>
        </p:nvSpPr>
        <p:spPr>
          <a:xfrm>
            <a:off x="5941684" y="314321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12FAB-C000-4F4A-A149-838831612429}"/>
              </a:ext>
            </a:extLst>
          </p:cNvPr>
          <p:cNvCxnSpPr>
            <a:cxnSpLocks/>
          </p:cNvCxnSpPr>
          <p:nvPr/>
        </p:nvCxnSpPr>
        <p:spPr>
          <a:xfrm flipV="1">
            <a:off x="5315347" y="2556291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9F0653-52BB-463B-9ED2-152A162275B6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908663" y="3010903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972D65-ECCC-4CB9-85A5-0B64025225F6}"/>
              </a:ext>
            </a:extLst>
          </p:cNvPr>
          <p:cNvSpPr txBox="1"/>
          <p:nvPr/>
        </p:nvSpPr>
        <p:spPr>
          <a:xfrm rot="20537847">
            <a:off x="5371752" y="2469110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1B1793-646B-4AC0-AF42-2FD5853E7E6C}"/>
              </a:ext>
            </a:extLst>
          </p:cNvPr>
          <p:cNvSpPr txBox="1"/>
          <p:nvPr/>
        </p:nvSpPr>
        <p:spPr>
          <a:xfrm rot="753859">
            <a:off x="5403071" y="2900364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A96F2C-BDFE-431C-B99B-58F9C465E915}"/>
              </a:ext>
            </a:extLst>
          </p:cNvPr>
          <p:cNvSpPr txBox="1"/>
          <p:nvPr/>
        </p:nvSpPr>
        <p:spPr>
          <a:xfrm rot="5400000">
            <a:off x="4660838" y="32638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0E6F27-F2FC-49CD-9556-7FEE99E66E66}"/>
              </a:ext>
            </a:extLst>
          </p:cNvPr>
          <p:cNvSpPr/>
          <p:nvPr/>
        </p:nvSpPr>
        <p:spPr>
          <a:xfrm>
            <a:off x="6434744" y="1450283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FBEEE5-ACDE-437F-A746-6DE6FCFF6334}"/>
              </a:ext>
            </a:extLst>
          </p:cNvPr>
          <p:cNvCxnSpPr>
            <a:cxnSpLocks/>
          </p:cNvCxnSpPr>
          <p:nvPr/>
        </p:nvCxnSpPr>
        <p:spPr>
          <a:xfrm>
            <a:off x="5345713" y="3010903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00D6023-4660-4CDE-AD72-364528B24BB5}"/>
              </a:ext>
            </a:extLst>
          </p:cNvPr>
          <p:cNvSpPr txBox="1"/>
          <p:nvPr/>
        </p:nvSpPr>
        <p:spPr>
          <a:xfrm>
            <a:off x="6310289" y="7034398"/>
            <a:ext cx="32864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♇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61229C-1B37-405F-A1AD-B44DE7CEE25A}"/>
              </a:ext>
            </a:extLst>
          </p:cNvPr>
          <p:cNvSpPr txBox="1"/>
          <p:nvPr/>
        </p:nvSpPr>
        <p:spPr>
          <a:xfrm>
            <a:off x="7557911" y="55147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Methane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456171-F7C5-4430-A1E3-7D81C6BC7707}"/>
              </a:ext>
            </a:extLst>
          </p:cNvPr>
          <p:cNvSpPr txBox="1"/>
          <p:nvPr/>
        </p:nvSpPr>
        <p:spPr>
          <a:xfrm>
            <a:off x="5933945" y="5984684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Pluto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446F50-09B7-444D-ACCA-0D22F08303B2}"/>
              </a:ext>
            </a:extLst>
          </p:cNvPr>
          <p:cNvSpPr txBox="1"/>
          <p:nvPr/>
        </p:nvSpPr>
        <p:spPr>
          <a:xfrm>
            <a:off x="7467915" y="6347830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Nitrogen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8F8A0-2FDF-40E6-BDD8-DDE747F6E895}"/>
              </a:ext>
            </a:extLst>
          </p:cNvPr>
          <p:cNvCxnSpPr>
            <a:cxnSpLocks/>
          </p:cNvCxnSpPr>
          <p:nvPr/>
        </p:nvCxnSpPr>
        <p:spPr>
          <a:xfrm flipV="1">
            <a:off x="6841578" y="5760904"/>
            <a:ext cx="716333" cy="230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856425-23EC-4B17-A12C-7658B0A82797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6434894" y="6215516"/>
            <a:ext cx="1" cy="7729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82E1AD6-A533-490C-B2AE-C3960A575753}"/>
              </a:ext>
            </a:extLst>
          </p:cNvPr>
          <p:cNvSpPr txBox="1"/>
          <p:nvPr/>
        </p:nvSpPr>
        <p:spPr>
          <a:xfrm rot="20537847">
            <a:off x="6897983" y="5673723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A60420-231E-4742-8F4C-638329415982}"/>
              </a:ext>
            </a:extLst>
          </p:cNvPr>
          <p:cNvSpPr txBox="1"/>
          <p:nvPr/>
        </p:nvSpPr>
        <p:spPr>
          <a:xfrm rot="753859">
            <a:off x="6929302" y="610497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madeOf</a:t>
            </a:r>
            <a:endParaRPr 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F5C368-74F3-4DC9-BA37-00F19699A53C}"/>
              </a:ext>
            </a:extLst>
          </p:cNvPr>
          <p:cNvSpPr txBox="1"/>
          <p:nvPr/>
        </p:nvSpPr>
        <p:spPr>
          <a:xfrm rot="5400000">
            <a:off x="6187069" y="646843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D182D7-93A7-4525-9391-3D0901CDA16E}"/>
              </a:ext>
            </a:extLst>
          </p:cNvPr>
          <p:cNvCxnSpPr>
            <a:cxnSpLocks/>
          </p:cNvCxnSpPr>
          <p:nvPr/>
        </p:nvCxnSpPr>
        <p:spPr>
          <a:xfrm>
            <a:off x="6871944" y="6215516"/>
            <a:ext cx="595971" cy="132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EAB3DA-26B0-48EA-805E-37F7186429EA}"/>
              </a:ext>
            </a:extLst>
          </p:cNvPr>
          <p:cNvSpPr txBox="1"/>
          <p:nvPr/>
        </p:nvSpPr>
        <p:spPr>
          <a:xfrm>
            <a:off x="4309980" y="5540117"/>
            <a:ext cx="100189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Rebirth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C6782F-3849-48F0-B453-9937CA3C09E7}"/>
              </a:ext>
            </a:extLst>
          </p:cNvPr>
          <p:cNvSpPr txBox="1"/>
          <p:nvPr/>
        </p:nvSpPr>
        <p:spPr>
          <a:xfrm>
            <a:off x="4219985" y="6493867"/>
            <a:ext cx="1181889" cy="2308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Regeneration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812E9D-2753-429A-B02C-6AB7DD776815}"/>
              </a:ext>
            </a:extLst>
          </p:cNvPr>
          <p:cNvCxnSpPr>
            <a:cxnSpLocks/>
          </p:cNvCxnSpPr>
          <p:nvPr/>
        </p:nvCxnSpPr>
        <p:spPr>
          <a:xfrm flipH="1" flipV="1">
            <a:off x="5047283" y="5777330"/>
            <a:ext cx="882644" cy="209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AEDEDA-6BC9-44BF-9737-EE969144CEA8}"/>
              </a:ext>
            </a:extLst>
          </p:cNvPr>
          <p:cNvCxnSpPr>
            <a:cxnSpLocks/>
          </p:cNvCxnSpPr>
          <p:nvPr/>
        </p:nvCxnSpPr>
        <p:spPr>
          <a:xfrm flipH="1">
            <a:off x="5047283" y="6223823"/>
            <a:ext cx="882644" cy="2700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C0E415-F803-4D07-A04A-3D83911D5D25}"/>
              </a:ext>
            </a:extLst>
          </p:cNvPr>
          <p:cNvSpPr txBox="1"/>
          <p:nvPr/>
        </p:nvSpPr>
        <p:spPr>
          <a:xfrm rot="778896">
            <a:off x="5346637" y="5706698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20CD69-0103-409D-A71F-6A4D570DF505}"/>
              </a:ext>
            </a:extLst>
          </p:cNvPr>
          <p:cNvSpPr txBox="1"/>
          <p:nvPr/>
        </p:nvSpPr>
        <p:spPr>
          <a:xfrm rot="20476662">
            <a:off x="5206316" y="6157773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signifies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CDDBC1-5A47-4FD6-8D23-FAE5E06525ED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6434893" y="5257298"/>
            <a:ext cx="2" cy="7273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42478C-FE60-4C85-A934-41FE03C5A006}"/>
              </a:ext>
            </a:extLst>
          </p:cNvPr>
          <p:cNvSpPr txBox="1"/>
          <p:nvPr/>
        </p:nvSpPr>
        <p:spPr>
          <a:xfrm rot="5400000">
            <a:off x="6177035" y="5526720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prefSymbol</a:t>
            </a:r>
            <a:endParaRPr lang="en-US" sz="9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4FD708-4C0F-4BF9-82E6-3C5267B4A0C6}"/>
              </a:ext>
            </a:extLst>
          </p:cNvPr>
          <p:cNvGrpSpPr/>
          <p:nvPr/>
        </p:nvGrpSpPr>
        <p:grpSpPr>
          <a:xfrm>
            <a:off x="6257983" y="4819099"/>
            <a:ext cx="308661" cy="494948"/>
            <a:chOff x="6492240" y="3356724"/>
            <a:chExt cx="308661" cy="49494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6D70339-750E-407C-8596-353FAEC16D5E}"/>
                </a:ext>
              </a:extLst>
            </p:cNvPr>
            <p:cNvSpPr txBox="1"/>
            <p:nvPr/>
          </p:nvSpPr>
          <p:spPr>
            <a:xfrm>
              <a:off x="6492240" y="34823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084C80-89B4-4A55-BFAD-A5F84035C8E0}"/>
                </a:ext>
              </a:extLst>
            </p:cNvPr>
            <p:cNvSpPr/>
            <p:nvPr/>
          </p:nvSpPr>
          <p:spPr>
            <a:xfrm>
              <a:off x="6588100" y="3377928"/>
              <a:ext cx="184347" cy="162555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8F0B16-5866-4DDF-88FA-90EAC1B614F1}"/>
                </a:ext>
              </a:extLst>
            </p:cNvPr>
            <p:cNvSpPr/>
            <p:nvPr/>
          </p:nvSpPr>
          <p:spPr>
            <a:xfrm>
              <a:off x="6511291" y="3356724"/>
              <a:ext cx="289610" cy="971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C253FDF-ABBD-4576-95F8-3B1719063B71}"/>
                </a:ext>
              </a:extLst>
            </p:cNvPr>
            <p:cNvSpPr/>
            <p:nvPr/>
          </p:nvSpPr>
          <p:spPr>
            <a:xfrm>
              <a:off x="6615396" y="3385504"/>
              <a:ext cx="124606" cy="126516"/>
            </a:xfrm>
            <a:prstGeom prst="ellips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01B01AC-FCCB-486E-8F99-D1F4292886E9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9" y="3540490"/>
              <a:ext cx="0" cy="126516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8534B9-E5F5-4638-B148-2EEA9C7B8009}"/>
                </a:ext>
              </a:extLst>
            </p:cNvPr>
            <p:cNvCxnSpPr>
              <a:cxnSpLocks/>
            </p:cNvCxnSpPr>
            <p:nvPr/>
          </p:nvCxnSpPr>
          <p:spPr>
            <a:xfrm>
              <a:off x="6621226" y="3595620"/>
              <a:ext cx="124606" cy="0"/>
            </a:xfrm>
            <a:prstGeom prst="line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DBB903-1E93-412F-834E-0F3A4FCB17B8}"/>
              </a:ext>
            </a:extLst>
          </p:cNvPr>
          <p:cNvSpPr/>
          <p:nvPr/>
        </p:nvSpPr>
        <p:spPr>
          <a:xfrm>
            <a:off x="6257983" y="4768918"/>
            <a:ext cx="365061" cy="4532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4BDBA8-4045-4110-B5D9-6D907734FAE2}"/>
              </a:ext>
            </a:extLst>
          </p:cNvPr>
          <p:cNvSpPr txBox="1"/>
          <p:nvPr/>
        </p:nvSpPr>
        <p:spPr>
          <a:xfrm>
            <a:off x="3495811" y="-692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357DD-D95F-4DE2-9E5C-98330320CB22}"/>
              </a:ext>
            </a:extLst>
          </p:cNvPr>
          <p:cNvSpPr txBox="1"/>
          <p:nvPr/>
        </p:nvSpPr>
        <p:spPr>
          <a:xfrm>
            <a:off x="3495811" y="224085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DE32D0-DA11-444E-B55D-DA1ACD0927C9}"/>
              </a:ext>
            </a:extLst>
          </p:cNvPr>
          <p:cNvSpPr txBox="1"/>
          <p:nvPr/>
        </p:nvSpPr>
        <p:spPr>
          <a:xfrm>
            <a:off x="3495811" y="47712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155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02078DDD-5E46-4C63-9450-69166DA47F3B}"/>
              </a:ext>
            </a:extLst>
          </p:cNvPr>
          <p:cNvSpPr/>
          <p:nvPr/>
        </p:nvSpPr>
        <p:spPr>
          <a:xfrm>
            <a:off x="7452360" y="2042160"/>
            <a:ext cx="579120" cy="754380"/>
          </a:xfrm>
          <a:prstGeom prst="pie">
            <a:avLst>
              <a:gd name="adj1" fmla="val 0"/>
              <a:gd name="adj2" fmla="val 10760028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1BA265-2689-4BB9-AAE2-8191D319AC76}"/>
              </a:ext>
            </a:extLst>
          </p:cNvPr>
          <p:cNvGrpSpPr/>
          <p:nvPr/>
        </p:nvGrpSpPr>
        <p:grpSpPr>
          <a:xfrm>
            <a:off x="4076700" y="2026920"/>
            <a:ext cx="1927860" cy="3345180"/>
            <a:chOff x="4076700" y="2026920"/>
            <a:chExt cx="1927860" cy="334518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D3B9919-FFEC-41BD-AADC-963B361266E8}"/>
                </a:ext>
              </a:extLst>
            </p:cNvPr>
            <p:cNvSpPr/>
            <p:nvPr/>
          </p:nvSpPr>
          <p:spPr>
            <a:xfrm>
              <a:off x="4191000" y="2255520"/>
              <a:ext cx="1714500" cy="175260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DB9CA-21A2-44F4-9E65-659874AA2D3D}"/>
                </a:ext>
              </a:extLst>
            </p:cNvPr>
            <p:cNvSpPr/>
            <p:nvPr/>
          </p:nvSpPr>
          <p:spPr>
            <a:xfrm>
              <a:off x="4076700" y="2026920"/>
              <a:ext cx="192786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0BB2A6-5AAF-40A7-AE48-4D0A67E8C2F5}"/>
                </a:ext>
              </a:extLst>
            </p:cNvPr>
            <p:cNvSpPr/>
            <p:nvPr/>
          </p:nvSpPr>
          <p:spPr>
            <a:xfrm>
              <a:off x="4396740" y="2419350"/>
              <a:ext cx="1303020" cy="1363980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677CD6-6114-4BC4-90C9-1381581CD255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0" y="4008120"/>
              <a:ext cx="0" cy="136398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993D50-EBF4-4B30-BF46-F3C33377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4602480"/>
              <a:ext cx="1303020" cy="0"/>
            </a:xfrm>
            <a:prstGeom prst="lin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04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7A878C-7FE5-47FD-AD9B-C982D618BC14}"/>
              </a:ext>
            </a:extLst>
          </p:cNvPr>
          <p:cNvSpPr txBox="1"/>
          <p:nvPr/>
        </p:nvSpPr>
        <p:spPr>
          <a:xfrm>
            <a:off x="1450428" y="2459421"/>
            <a:ext cx="14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sz="2800" b="1" baseline="-25000" dirty="0"/>
              <a:t>2</a:t>
            </a:r>
            <a:r>
              <a:rPr lang="en-US" sz="28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F3CB2-1808-42A3-8282-D125B7149E15}"/>
              </a:ext>
            </a:extLst>
          </p:cNvPr>
          <p:cNvSpPr txBox="1"/>
          <p:nvPr/>
        </p:nvSpPr>
        <p:spPr>
          <a:xfrm>
            <a:off x="3275162" y="24594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 – O – 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CF3E1-D166-40D5-97CF-1FA46C13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78" y="2288032"/>
            <a:ext cx="1564852" cy="9803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9D34D-DEEA-4A03-9585-226AFD049D31}"/>
              </a:ext>
            </a:extLst>
          </p:cNvPr>
          <p:cNvSpPr/>
          <p:nvPr/>
        </p:nvSpPr>
        <p:spPr>
          <a:xfrm>
            <a:off x="6276144" y="2721031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0578C-54F8-419A-9A1A-2E3F01C08043}"/>
              </a:ext>
            </a:extLst>
          </p:cNvPr>
          <p:cNvSpPr/>
          <p:nvPr/>
        </p:nvSpPr>
        <p:spPr>
          <a:xfrm>
            <a:off x="5745178" y="2354117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AA6E-E7D5-4986-8752-5719AF13F011}"/>
              </a:ext>
            </a:extLst>
          </p:cNvPr>
          <p:cNvSpPr/>
          <p:nvPr/>
        </p:nvSpPr>
        <p:spPr>
          <a:xfrm>
            <a:off x="6801102" y="2288032"/>
            <a:ext cx="41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36E9-87E0-405A-B5CD-2345932F85C4}"/>
              </a:ext>
            </a:extLst>
          </p:cNvPr>
          <p:cNvSpPr txBox="1"/>
          <p:nvPr/>
        </p:nvSpPr>
        <p:spPr>
          <a:xfrm>
            <a:off x="1450428" y="369069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FE50-4399-418C-8AB2-B077EEC78EA6}"/>
              </a:ext>
            </a:extLst>
          </p:cNvPr>
          <p:cNvSpPr txBox="1"/>
          <p:nvPr/>
        </p:nvSpPr>
        <p:spPr>
          <a:xfrm>
            <a:off x="3833809" y="369069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DD28B-C865-4ED9-BD9D-C59635BCDFB5}"/>
              </a:ext>
            </a:extLst>
          </p:cNvPr>
          <p:cNvSpPr txBox="1"/>
          <p:nvPr/>
        </p:nvSpPr>
        <p:spPr>
          <a:xfrm>
            <a:off x="6279350" y="369069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5433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40" y="1107706"/>
            <a:ext cx="1224117" cy="12623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50589D-4DD1-419C-A690-FF8B0AFA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6660"/>
              </p:ext>
            </p:extLst>
          </p:nvPr>
        </p:nvGraphicFramePr>
        <p:xfrm>
          <a:off x="1281738" y="2428964"/>
          <a:ext cx="5439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8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D1EF0B-D486-4063-BC4B-277FE0CB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9574"/>
              </p:ext>
            </p:extLst>
          </p:nvPr>
        </p:nvGraphicFramePr>
        <p:xfrm>
          <a:off x="1281738" y="4818024"/>
          <a:ext cx="6320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303" y="3500184"/>
            <a:ext cx="1224117" cy="126237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B2A3CA-EC22-4446-A16A-15356D0F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9629"/>
              </p:ext>
            </p:extLst>
          </p:nvPr>
        </p:nvGraphicFramePr>
        <p:xfrm>
          <a:off x="3728922" y="3753017"/>
          <a:ext cx="6178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2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876168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Sonnet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045" y="2454851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878287" y="3194234"/>
            <a:ext cx="540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Needs common schema: Which column is which?</a:t>
            </a:r>
          </a:p>
        </p:txBody>
      </p:sp>
    </p:spTree>
    <p:extLst>
      <p:ext uri="{BB962C8B-B14F-4D97-AF65-F5344CB8AC3E}">
        <p14:creationId xmlns:p14="http://schemas.microsoft.com/office/powerpoint/2010/main" val="266266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813" y="656209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2600" y="615359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10982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097936" y="5296990"/>
            <a:ext cx="522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entities – which thing are we talking about?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EBF2FF-1540-4094-8A58-AF6C79C9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3988"/>
              </p:ext>
            </p:extLst>
          </p:nvPr>
        </p:nvGraphicFramePr>
        <p:xfrm>
          <a:off x="1282813" y="1923660"/>
          <a:ext cx="19209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34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25198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D212BE-FFCE-4AD5-9BA5-7699D532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4008"/>
              </p:ext>
            </p:extLst>
          </p:nvPr>
        </p:nvGraphicFramePr>
        <p:xfrm>
          <a:off x="3586519" y="1918580"/>
          <a:ext cx="22156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53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Sir Philip Sidney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Henry VIII Rex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A87E763-EF94-4443-BA94-35505D1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2972"/>
              </p:ext>
            </p:extLst>
          </p:nvPr>
        </p:nvGraphicFramePr>
        <p:xfrm>
          <a:off x="6152936" y="1877730"/>
          <a:ext cx="2020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2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“Sonnet 78”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Astrophil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Greensleeves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7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36" y="783361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78261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8" y="3039667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3169105" y="1291561"/>
            <a:ext cx="343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both schema and entities!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F31EB-A19E-4F3C-9E36-82CE2B65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450"/>
              </p:ext>
            </p:extLst>
          </p:nvPr>
        </p:nvGraphicFramePr>
        <p:xfrm>
          <a:off x="1282813" y="2045732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4BBAEF9-50EB-4438-B7B4-ACEDD989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9580"/>
              </p:ext>
            </p:extLst>
          </p:nvPr>
        </p:nvGraphicFramePr>
        <p:xfrm>
          <a:off x="1486917" y="2932823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4062A3C-DF78-47DA-B61F-025EEA3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7163"/>
              </p:ext>
            </p:extLst>
          </p:nvPr>
        </p:nvGraphicFramePr>
        <p:xfrm>
          <a:off x="3928200" y="4428674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16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476C8C-1D64-4118-8B36-7F9697DE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0742"/>
              </p:ext>
            </p:extLst>
          </p:nvPr>
        </p:nvGraphicFramePr>
        <p:xfrm>
          <a:off x="5739355" y="3727577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912060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42EC3D6-5E19-4629-BECA-2CE1E7AE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7432"/>
              </p:ext>
            </p:extLst>
          </p:nvPr>
        </p:nvGraphicFramePr>
        <p:xfrm>
          <a:off x="6442003" y="2240632"/>
          <a:ext cx="24798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5534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16C27-445B-4CC7-B1AB-810C82345570}"/>
              </a:ext>
            </a:extLst>
          </p:cNvPr>
          <p:cNvSpPr txBox="1"/>
          <p:nvPr/>
        </p:nvSpPr>
        <p:spPr>
          <a:xfrm>
            <a:off x="1524000" y="1123950"/>
            <a:ext cx="8554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Blue tie made in USA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http://www.example.com/products/solid_turquoise_tie</a:t>
            </a:r>
          </a:p>
          <a:p>
            <a:r>
              <a:rPr lang="en-US" dirty="0"/>
              <a:t>While I call this my solid turquoise tie, the fabric has a sheen to it  that makes the colors…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8832A-2E55-47B7-9523-9D376062C020}"/>
              </a:ext>
            </a:extLst>
          </p:cNvPr>
          <p:cNvSpPr txBox="1"/>
          <p:nvPr/>
        </p:nvSpPr>
        <p:spPr>
          <a:xfrm>
            <a:off x="1524000" y="2781300"/>
            <a:ext cx="87589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Buffalo Wild 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http://www.example.com/products/Buffalo_tie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      Rating: 5    $39.95    In Stock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Four color plaid background in an extra skinny Buffalo style makes this tie stand out in a </a:t>
            </a:r>
            <a:r>
              <a:rPr lang="en-US" dirty="0" err="1"/>
              <a:t>cr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6238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BCE91-A279-4644-A09D-271D9BA9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25ACB-4771-4888-BC87-170B31AD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364"/>
            <a:ext cx="12192000" cy="2365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21D2D-DF00-49EB-87D2-59205A00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0" y="3771068"/>
            <a:ext cx="12192000" cy="27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384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16</cp:revision>
  <dcterms:created xsi:type="dcterms:W3CDTF">2019-12-20T05:21:33Z</dcterms:created>
  <dcterms:modified xsi:type="dcterms:W3CDTF">2019-12-26T17:03:31Z</dcterms:modified>
</cp:coreProperties>
</file>