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4660"/>
  </p:normalViewPr>
  <p:slideViewPr>
    <p:cSldViewPr snapToGrid="0">
      <p:cViewPr>
        <p:scale>
          <a:sx n="66" d="100"/>
          <a:sy n="66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AD8C-B2FB-4838-8774-ED45556DC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2E8DB-FFE6-4B1C-8947-48EDC0D69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9E95-10BB-47DF-9E1C-125028C3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7DE8-1EA9-4869-A975-F1AB0B4D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0262-5D44-496E-894B-566B1239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7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DB30-4C8B-4CFB-8BD4-9E2A1DE8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7576-E350-4A9F-8C10-092C24F1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7A59-CAC5-4583-BBEE-9C562FA5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484A2-B602-46A8-B227-7E322281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268DE-1338-4D3D-8938-EA773F7F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0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0A6F3-326D-4846-9361-64A468E3A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5906C-5650-490F-A5D2-2FA001031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4646-84F9-4FB6-B6B3-C97DB14D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20F07-92D0-41DA-A3D6-4DCF77B5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7FD3-45B3-4FD7-BA1E-84DB0CCC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7092-920D-48BB-8F61-B97CAC96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C783-B7C7-4B0C-B24E-DFA373EC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F405-A370-4A23-84AD-DB240ED4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3D00-F578-4E0D-99A3-9A10D692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F1D76-3844-4DEA-BF01-39298346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5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3A47-A9A6-41D3-9340-E8277736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D2F9F-5EBD-4654-9141-0B1B3D38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080C-B3CC-4A20-B91C-182F77E9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8A78-2E60-425A-8DF0-54007816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CFEB-C5E7-4D95-A7CA-36BCFEC7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2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2972-3D77-45A0-B332-B7113AB3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ED04-CA6A-4123-948F-DABF4E23F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092EC-AFFA-4763-B9E1-AE76AA294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E355-D7EC-4B62-9288-D2BC9EA9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D6F43-C183-4CDF-8EE2-90AD83FB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E4D2D-9252-46C4-AEDC-CA5EF3DF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5479-C36A-4417-BB69-98FE1C2F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72AF6-C2A6-4F47-8984-CC722AE9A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CA333-AB13-485B-B016-93B0A9AC4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34B36-82A4-4934-90DD-716E0A3EF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F0086-DCF1-47CA-881D-AE92F877F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09C3E-D17C-406F-9C98-3F8EE935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8D1A8-277E-4BAE-8393-6A2793D0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6F140-3FBB-483B-8C25-B29D1D4C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3790-52CE-4C7B-B8B2-2AFCA327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BB977-9020-4AB0-A7A9-1D3B8984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CE17A-15B5-4FD4-8BDA-7D67315D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87614-52BC-45E3-9FA5-FEB3FB48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EFE4D-F939-46AC-816F-1E57487F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C694A-159F-47D9-A389-8B734F63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DEF50-F53E-4A04-B3FB-5E05918D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EF3-6EC4-45E1-970B-AAB7A48F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9677-7C2F-4633-B3D9-34A79CAAE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0C8A3-962B-4F7E-8CA2-4EDE0A8FE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2D1BB-42B4-4433-BBC6-1F94B5B8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10100-0D71-4263-A87F-949B8B9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296C-2CCA-46AD-9BCF-17F9CCA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1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8F28-0657-4173-B067-84AD4A67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4964B-CC51-4800-BBA7-B4DAA8C96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DABC-CD98-42C5-89E3-53DCA26FD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6EA0F-6086-4035-8760-712CFD60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297E9-5865-4A86-8AC2-58400089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7F219-364D-4181-8499-C2080342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2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43BD0-7A92-47AB-8678-13FCEC46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2204C-5728-49E9-8A55-AAA7B3EE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1001-125D-4DC7-8BBC-F58E257A8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9705C-60A1-4675-9F22-1C7F1AE0D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1397-F474-4C63-BF1E-273275E4B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3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60D2-9B94-43B8-8CC7-FE178C6C3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25BBD-E792-4A23-A8A9-D9D76E048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4DEFC-4B9D-415D-A6AE-900A45D6C396}"/>
              </a:ext>
            </a:extLst>
          </p:cNvPr>
          <p:cNvSpPr txBox="1"/>
          <p:nvPr/>
        </p:nvSpPr>
        <p:spPr>
          <a:xfrm>
            <a:off x="3279228" y="2070340"/>
            <a:ext cx="709185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SSB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0C58C-B149-4AFA-8FA3-6FA7AADE2106}"/>
              </a:ext>
            </a:extLst>
          </p:cNvPr>
          <p:cNvSpPr txBox="1"/>
          <p:nvPr/>
        </p:nvSpPr>
        <p:spPr>
          <a:xfrm>
            <a:off x="1674824" y="3050315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astro:Planet</a:t>
            </a:r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69CE0-2E5D-4FC6-8733-92533A8765FB}"/>
              </a:ext>
            </a:extLst>
          </p:cNvPr>
          <p:cNvSpPr txBox="1"/>
          <p:nvPr/>
        </p:nvSpPr>
        <p:spPr>
          <a:xfrm>
            <a:off x="2972325" y="3050315"/>
            <a:ext cx="1308013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horo:Planet</a:t>
            </a:r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3B2D3-A321-4C24-BC14-BCAB2553D8E8}"/>
              </a:ext>
            </a:extLst>
          </p:cNvPr>
          <p:cNvSpPr txBox="1"/>
          <p:nvPr/>
        </p:nvSpPr>
        <p:spPr>
          <a:xfrm>
            <a:off x="4505521" y="3052139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IAU:Planet</a:t>
            </a:r>
            <a:endParaRPr lang="en-US" sz="9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742468-8F6F-4702-8095-8132560931E3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175774" y="2308826"/>
            <a:ext cx="1246985" cy="7414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D0F3E4-28FF-4983-9CE9-0555724E1B19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832860" y="2308826"/>
            <a:ext cx="1263606" cy="7433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6903A9-F6CA-43D0-8A5F-FB5AB82AC1C5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3626332" y="2301172"/>
            <a:ext cx="7489" cy="74914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D166D42-8EB4-4BF9-8982-9260FB2998CF}"/>
              </a:ext>
            </a:extLst>
          </p:cNvPr>
          <p:cNvSpPr txBox="1"/>
          <p:nvPr/>
        </p:nvSpPr>
        <p:spPr>
          <a:xfrm>
            <a:off x="7263929" y="1688026"/>
            <a:ext cx="709185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SSB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8261E4-971A-417B-A7FC-F4CFAB16E1DF}"/>
              </a:ext>
            </a:extLst>
          </p:cNvPr>
          <p:cNvSpPr txBox="1"/>
          <p:nvPr/>
        </p:nvSpPr>
        <p:spPr>
          <a:xfrm>
            <a:off x="6504592" y="2637341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astro:Planet</a:t>
            </a:r>
            <a:endParaRPr lang="en-US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5FDA04-910D-4885-A633-0A80BCABEE30}"/>
              </a:ext>
            </a:extLst>
          </p:cNvPr>
          <p:cNvSpPr txBox="1"/>
          <p:nvPr/>
        </p:nvSpPr>
        <p:spPr>
          <a:xfrm>
            <a:off x="7904011" y="2637341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horo:Planet</a:t>
            </a:r>
            <a:endParaRPr lang="en-US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CBCAD7-5252-41E8-9248-C9263346F665}"/>
              </a:ext>
            </a:extLst>
          </p:cNvPr>
          <p:cNvSpPr txBox="1"/>
          <p:nvPr/>
        </p:nvSpPr>
        <p:spPr>
          <a:xfrm>
            <a:off x="7131666" y="3600662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IAU:Planet</a:t>
            </a:r>
            <a:endParaRPr lang="en-US" sz="9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F92ED7-652E-41BF-991C-4A1C427126F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7005542" y="1904063"/>
            <a:ext cx="500949" cy="7332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70FA4E-40D1-433E-8241-7EE0C4A4902D}"/>
              </a:ext>
            </a:extLst>
          </p:cNvPr>
          <p:cNvCxnSpPr>
            <a:cxnSpLocks/>
            <a:stCxn id="33" idx="0"/>
            <a:endCxn id="31" idx="2"/>
          </p:cNvCxnSpPr>
          <p:nvPr/>
        </p:nvCxnSpPr>
        <p:spPr>
          <a:xfrm flipH="1" flipV="1">
            <a:off x="7005542" y="2868173"/>
            <a:ext cx="717069" cy="7324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CF3CB5-E885-4EC1-AE28-6D8FE29D42A1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7764878" y="1918858"/>
            <a:ext cx="640083" cy="71848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449B17-62DE-4370-8878-362C115D6B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7722611" y="2868173"/>
            <a:ext cx="682350" cy="7324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87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737677-D4E7-47DD-BCE5-3076E52F2D2C}"/>
              </a:ext>
            </a:extLst>
          </p:cNvPr>
          <p:cNvSpPr txBox="1"/>
          <p:nvPr/>
        </p:nvSpPr>
        <p:spPr>
          <a:xfrm>
            <a:off x="4784058" y="3829785"/>
            <a:ext cx="32864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♇</a:t>
            </a:r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D11FB-DA7E-4ABF-97D6-DF8A15F413F9}"/>
              </a:ext>
            </a:extLst>
          </p:cNvPr>
          <p:cNvSpPr txBox="1"/>
          <p:nvPr/>
        </p:nvSpPr>
        <p:spPr>
          <a:xfrm>
            <a:off x="4497709" y="0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Rebirth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CE397-5E13-46FD-A3DD-45F95F7B8664}"/>
              </a:ext>
            </a:extLst>
          </p:cNvPr>
          <p:cNvSpPr txBox="1"/>
          <p:nvPr/>
        </p:nvSpPr>
        <p:spPr>
          <a:xfrm>
            <a:off x="6117656" y="446493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Pluto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4D2FC-8EEC-46B0-8C82-5117D4B30875}"/>
              </a:ext>
            </a:extLst>
          </p:cNvPr>
          <p:cNvSpPr txBox="1"/>
          <p:nvPr/>
        </p:nvSpPr>
        <p:spPr>
          <a:xfrm>
            <a:off x="4407714" y="953750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Regeneration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1E6568-9662-49B5-B8FB-4F6EFE7E5A28}"/>
              </a:ext>
            </a:extLst>
          </p:cNvPr>
          <p:cNvCxnSpPr>
            <a:cxnSpLocks/>
          </p:cNvCxnSpPr>
          <p:nvPr/>
        </p:nvCxnSpPr>
        <p:spPr>
          <a:xfrm flipH="1" flipV="1">
            <a:off x="5235012" y="237213"/>
            <a:ext cx="882644" cy="2092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1E4513-2A66-4552-8E66-6EB6141EA715}"/>
              </a:ext>
            </a:extLst>
          </p:cNvPr>
          <p:cNvCxnSpPr>
            <a:cxnSpLocks/>
          </p:cNvCxnSpPr>
          <p:nvPr/>
        </p:nvCxnSpPr>
        <p:spPr>
          <a:xfrm flipH="1">
            <a:off x="5235012" y="683706"/>
            <a:ext cx="882644" cy="2700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C0F9A5-65DF-42F4-8880-5E0C0A0E3837}"/>
              </a:ext>
            </a:extLst>
          </p:cNvPr>
          <p:cNvGrpSpPr/>
          <p:nvPr/>
        </p:nvGrpSpPr>
        <p:grpSpPr>
          <a:xfrm>
            <a:off x="6434744" y="1500464"/>
            <a:ext cx="308661" cy="494948"/>
            <a:chOff x="6492240" y="3356724"/>
            <a:chExt cx="308661" cy="49494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D4CF38-82FA-40A8-B0CE-7D04403FB6B2}"/>
                </a:ext>
              </a:extLst>
            </p:cNvPr>
            <p:cNvSpPr txBox="1"/>
            <p:nvPr/>
          </p:nvSpPr>
          <p:spPr>
            <a:xfrm>
              <a:off x="6492240" y="348234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2EBE7C5-A2BA-4DB9-A00C-F4BC933FB619}"/>
                </a:ext>
              </a:extLst>
            </p:cNvPr>
            <p:cNvSpPr/>
            <p:nvPr/>
          </p:nvSpPr>
          <p:spPr>
            <a:xfrm>
              <a:off x="6588100" y="3377928"/>
              <a:ext cx="184347" cy="162555"/>
            </a:xfrm>
            <a:prstGeom prst="ellips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2351B5-94AD-4754-BB30-7E5CE3E176F2}"/>
                </a:ext>
              </a:extLst>
            </p:cNvPr>
            <p:cNvSpPr/>
            <p:nvPr/>
          </p:nvSpPr>
          <p:spPr>
            <a:xfrm>
              <a:off x="6511291" y="3356724"/>
              <a:ext cx="289610" cy="97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E6E115-BCA2-4002-B34D-61805F486564}"/>
                </a:ext>
              </a:extLst>
            </p:cNvPr>
            <p:cNvSpPr/>
            <p:nvPr/>
          </p:nvSpPr>
          <p:spPr>
            <a:xfrm>
              <a:off x="6615396" y="3385504"/>
              <a:ext cx="124606" cy="126516"/>
            </a:xfrm>
            <a:prstGeom prst="ellips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87681E-E74B-4FF1-B841-6DB7534844A3}"/>
                </a:ext>
              </a:extLst>
            </p:cNvPr>
            <p:cNvCxnSpPr>
              <a:cxnSpLocks/>
            </p:cNvCxnSpPr>
            <p:nvPr/>
          </p:nvCxnSpPr>
          <p:spPr>
            <a:xfrm>
              <a:off x="6677699" y="3540490"/>
              <a:ext cx="0" cy="126516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5F9F93-14E0-4E5C-BE53-BB35819BAD49}"/>
                </a:ext>
              </a:extLst>
            </p:cNvPr>
            <p:cNvCxnSpPr>
              <a:cxnSpLocks/>
            </p:cNvCxnSpPr>
            <p:nvPr/>
          </p:nvCxnSpPr>
          <p:spPr>
            <a:xfrm>
              <a:off x="6621226" y="3595620"/>
              <a:ext cx="124606" cy="0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46AA14-4163-422E-A713-880E33A9500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618605" y="677325"/>
            <a:ext cx="1" cy="77295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1A3FE1-8C28-4F55-83A5-204B2B79F696}"/>
              </a:ext>
            </a:extLst>
          </p:cNvPr>
          <p:cNvSpPr txBox="1"/>
          <p:nvPr/>
        </p:nvSpPr>
        <p:spPr>
          <a:xfrm rot="778896">
            <a:off x="5534366" y="166581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signifies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3DD94A-4E6F-4882-B01F-09A6F14E4699}"/>
              </a:ext>
            </a:extLst>
          </p:cNvPr>
          <p:cNvSpPr txBox="1"/>
          <p:nvPr/>
        </p:nvSpPr>
        <p:spPr>
          <a:xfrm rot="20476662">
            <a:off x="5394045" y="617656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signifies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C404ED-B133-4287-8DF3-432D4D4DF00F}"/>
              </a:ext>
            </a:extLst>
          </p:cNvPr>
          <p:cNvSpPr txBox="1"/>
          <p:nvPr/>
        </p:nvSpPr>
        <p:spPr>
          <a:xfrm rot="5400000">
            <a:off x="6355334" y="913857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prefSymbol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37B13F-709D-4CFB-9574-9196971B55AF}"/>
              </a:ext>
            </a:extLst>
          </p:cNvPr>
          <p:cNvSpPr txBox="1"/>
          <p:nvPr/>
        </p:nvSpPr>
        <p:spPr>
          <a:xfrm>
            <a:off x="6031680" y="2310104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Methane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37A0A9-9A3E-4671-9EFD-0F1680B2D546}"/>
              </a:ext>
            </a:extLst>
          </p:cNvPr>
          <p:cNvSpPr txBox="1"/>
          <p:nvPr/>
        </p:nvSpPr>
        <p:spPr>
          <a:xfrm>
            <a:off x="4407714" y="2780071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Pluto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F38764-3295-4CDE-B232-8453F6691F87}"/>
              </a:ext>
            </a:extLst>
          </p:cNvPr>
          <p:cNvSpPr txBox="1"/>
          <p:nvPr/>
        </p:nvSpPr>
        <p:spPr>
          <a:xfrm>
            <a:off x="5941684" y="3143217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Nitrogen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F12FAB-C000-4F4A-A149-838831612429}"/>
              </a:ext>
            </a:extLst>
          </p:cNvPr>
          <p:cNvCxnSpPr>
            <a:cxnSpLocks/>
          </p:cNvCxnSpPr>
          <p:nvPr/>
        </p:nvCxnSpPr>
        <p:spPr>
          <a:xfrm flipV="1">
            <a:off x="5315347" y="2556291"/>
            <a:ext cx="716333" cy="2308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9F0653-52BB-463B-9ED2-152A162275B6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4908663" y="3010903"/>
            <a:ext cx="1" cy="77295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0972D65-ECCC-4CB9-85A5-0B64025225F6}"/>
              </a:ext>
            </a:extLst>
          </p:cNvPr>
          <p:cNvSpPr txBox="1"/>
          <p:nvPr/>
        </p:nvSpPr>
        <p:spPr>
          <a:xfrm rot="20537847">
            <a:off x="5371752" y="2469110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madeOf</a:t>
            </a:r>
            <a:endParaRPr 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1B1793-646B-4AC0-AF42-2FD5853E7E6C}"/>
              </a:ext>
            </a:extLst>
          </p:cNvPr>
          <p:cNvSpPr txBox="1"/>
          <p:nvPr/>
        </p:nvSpPr>
        <p:spPr>
          <a:xfrm rot="753859">
            <a:off x="5403071" y="2900364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madeOf</a:t>
            </a:r>
            <a:endParaRPr lang="en-US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A96F2C-BDFE-431C-B99B-58F9C465E915}"/>
              </a:ext>
            </a:extLst>
          </p:cNvPr>
          <p:cNvSpPr txBox="1"/>
          <p:nvPr/>
        </p:nvSpPr>
        <p:spPr>
          <a:xfrm rot="5400000">
            <a:off x="4660838" y="3263820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prefSymbol</a:t>
            </a:r>
            <a:endParaRPr lang="en-US" sz="9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0E6F27-F2FC-49CD-9556-7FEE99E66E66}"/>
              </a:ext>
            </a:extLst>
          </p:cNvPr>
          <p:cNvSpPr/>
          <p:nvPr/>
        </p:nvSpPr>
        <p:spPr>
          <a:xfrm>
            <a:off x="6434744" y="1450283"/>
            <a:ext cx="365061" cy="45322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FBEEE5-ACDE-437F-A746-6DE6FCFF6334}"/>
              </a:ext>
            </a:extLst>
          </p:cNvPr>
          <p:cNvCxnSpPr>
            <a:cxnSpLocks/>
          </p:cNvCxnSpPr>
          <p:nvPr/>
        </p:nvCxnSpPr>
        <p:spPr>
          <a:xfrm>
            <a:off x="5345713" y="3010903"/>
            <a:ext cx="595971" cy="1323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00D6023-4660-4CDE-AD72-364528B24BB5}"/>
              </a:ext>
            </a:extLst>
          </p:cNvPr>
          <p:cNvSpPr txBox="1"/>
          <p:nvPr/>
        </p:nvSpPr>
        <p:spPr>
          <a:xfrm>
            <a:off x="6310289" y="7034398"/>
            <a:ext cx="32864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♇</a:t>
            </a:r>
            <a:endParaRPr lang="en-US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61229C-1B37-405F-A1AD-B44DE7CEE25A}"/>
              </a:ext>
            </a:extLst>
          </p:cNvPr>
          <p:cNvSpPr txBox="1"/>
          <p:nvPr/>
        </p:nvSpPr>
        <p:spPr>
          <a:xfrm>
            <a:off x="7557911" y="5514717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Methane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456171-F7C5-4430-A1E3-7D81C6BC7707}"/>
              </a:ext>
            </a:extLst>
          </p:cNvPr>
          <p:cNvSpPr txBox="1"/>
          <p:nvPr/>
        </p:nvSpPr>
        <p:spPr>
          <a:xfrm>
            <a:off x="5933945" y="5984684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Pluto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446F50-09B7-444D-ACCA-0D22F08303B2}"/>
              </a:ext>
            </a:extLst>
          </p:cNvPr>
          <p:cNvSpPr txBox="1"/>
          <p:nvPr/>
        </p:nvSpPr>
        <p:spPr>
          <a:xfrm>
            <a:off x="7467915" y="6347830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Nitrogen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628F8A0-2FDF-40E6-BDD8-DDE747F6E895}"/>
              </a:ext>
            </a:extLst>
          </p:cNvPr>
          <p:cNvCxnSpPr>
            <a:cxnSpLocks/>
          </p:cNvCxnSpPr>
          <p:nvPr/>
        </p:nvCxnSpPr>
        <p:spPr>
          <a:xfrm flipV="1">
            <a:off x="6841578" y="5760904"/>
            <a:ext cx="716333" cy="2308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856425-23EC-4B17-A12C-7658B0A82797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6434894" y="6215516"/>
            <a:ext cx="1" cy="77295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82E1AD6-A533-490C-B2AE-C3960A575753}"/>
              </a:ext>
            </a:extLst>
          </p:cNvPr>
          <p:cNvSpPr txBox="1"/>
          <p:nvPr/>
        </p:nvSpPr>
        <p:spPr>
          <a:xfrm rot="20537847">
            <a:off x="6897983" y="5673723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madeOf</a:t>
            </a:r>
            <a:endParaRPr lang="en-US" sz="9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A60420-231E-4742-8F4C-638329415982}"/>
              </a:ext>
            </a:extLst>
          </p:cNvPr>
          <p:cNvSpPr txBox="1"/>
          <p:nvPr/>
        </p:nvSpPr>
        <p:spPr>
          <a:xfrm rot="753859">
            <a:off x="6929302" y="6104977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madeOf</a:t>
            </a:r>
            <a:endParaRPr lang="en-US" sz="9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F5C368-74F3-4DC9-BA37-00F19699A53C}"/>
              </a:ext>
            </a:extLst>
          </p:cNvPr>
          <p:cNvSpPr txBox="1"/>
          <p:nvPr/>
        </p:nvSpPr>
        <p:spPr>
          <a:xfrm rot="5400000">
            <a:off x="6187069" y="6468433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prefSymbol</a:t>
            </a:r>
            <a:endParaRPr lang="en-US" sz="9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BD182D7-93A7-4525-9391-3D0901CDA16E}"/>
              </a:ext>
            </a:extLst>
          </p:cNvPr>
          <p:cNvCxnSpPr>
            <a:cxnSpLocks/>
          </p:cNvCxnSpPr>
          <p:nvPr/>
        </p:nvCxnSpPr>
        <p:spPr>
          <a:xfrm>
            <a:off x="6871944" y="6215516"/>
            <a:ext cx="595971" cy="1323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9EAB3DA-26B0-48EA-805E-37F7186429EA}"/>
              </a:ext>
            </a:extLst>
          </p:cNvPr>
          <p:cNvSpPr txBox="1"/>
          <p:nvPr/>
        </p:nvSpPr>
        <p:spPr>
          <a:xfrm>
            <a:off x="4309980" y="5540117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Rebirth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C6782F-3849-48F0-B453-9937CA3C09E7}"/>
              </a:ext>
            </a:extLst>
          </p:cNvPr>
          <p:cNvSpPr txBox="1"/>
          <p:nvPr/>
        </p:nvSpPr>
        <p:spPr>
          <a:xfrm>
            <a:off x="4219985" y="6493867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Regeneration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812E9D-2753-429A-B02C-6AB7DD776815}"/>
              </a:ext>
            </a:extLst>
          </p:cNvPr>
          <p:cNvCxnSpPr>
            <a:cxnSpLocks/>
          </p:cNvCxnSpPr>
          <p:nvPr/>
        </p:nvCxnSpPr>
        <p:spPr>
          <a:xfrm flipH="1" flipV="1">
            <a:off x="5047283" y="5777330"/>
            <a:ext cx="882644" cy="2092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CAEDEDA-6BC9-44BF-9737-EE969144CEA8}"/>
              </a:ext>
            </a:extLst>
          </p:cNvPr>
          <p:cNvCxnSpPr>
            <a:cxnSpLocks/>
          </p:cNvCxnSpPr>
          <p:nvPr/>
        </p:nvCxnSpPr>
        <p:spPr>
          <a:xfrm flipH="1">
            <a:off x="5047283" y="6223823"/>
            <a:ext cx="882644" cy="2700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C0E415-F803-4D07-A04A-3D83911D5D25}"/>
              </a:ext>
            </a:extLst>
          </p:cNvPr>
          <p:cNvSpPr txBox="1"/>
          <p:nvPr/>
        </p:nvSpPr>
        <p:spPr>
          <a:xfrm rot="778896">
            <a:off x="5346637" y="5706698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signifies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20CD69-0103-409D-A71F-6A4D570DF505}"/>
              </a:ext>
            </a:extLst>
          </p:cNvPr>
          <p:cNvSpPr txBox="1"/>
          <p:nvPr/>
        </p:nvSpPr>
        <p:spPr>
          <a:xfrm rot="20476662">
            <a:off x="5206316" y="6157773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signifies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ECDDBC1-5A47-4FD6-8D23-FAE5E06525ED}"/>
              </a:ext>
            </a:extLst>
          </p:cNvPr>
          <p:cNvCxnSpPr>
            <a:cxnSpLocks/>
            <a:stCxn id="86" idx="0"/>
          </p:cNvCxnSpPr>
          <p:nvPr/>
        </p:nvCxnSpPr>
        <p:spPr>
          <a:xfrm flipH="1" flipV="1">
            <a:off x="6434893" y="5257298"/>
            <a:ext cx="2" cy="72738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342478C-FE60-4C85-A934-41FE03C5A006}"/>
              </a:ext>
            </a:extLst>
          </p:cNvPr>
          <p:cNvSpPr txBox="1"/>
          <p:nvPr/>
        </p:nvSpPr>
        <p:spPr>
          <a:xfrm rot="5400000">
            <a:off x="6177035" y="5526720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prefSymbol</a:t>
            </a:r>
            <a:endParaRPr lang="en-US" sz="9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F4FD708-4C0F-4BF9-82E6-3C5267B4A0C6}"/>
              </a:ext>
            </a:extLst>
          </p:cNvPr>
          <p:cNvGrpSpPr/>
          <p:nvPr/>
        </p:nvGrpSpPr>
        <p:grpSpPr>
          <a:xfrm>
            <a:off x="6257983" y="4819099"/>
            <a:ext cx="308661" cy="494948"/>
            <a:chOff x="6492240" y="3356724"/>
            <a:chExt cx="308661" cy="49494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6D70339-750E-407C-8596-353FAEC16D5E}"/>
                </a:ext>
              </a:extLst>
            </p:cNvPr>
            <p:cNvSpPr txBox="1"/>
            <p:nvPr/>
          </p:nvSpPr>
          <p:spPr>
            <a:xfrm>
              <a:off x="6492240" y="348234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084C80-89B4-4A55-BFAD-A5F84035C8E0}"/>
                </a:ext>
              </a:extLst>
            </p:cNvPr>
            <p:cNvSpPr/>
            <p:nvPr/>
          </p:nvSpPr>
          <p:spPr>
            <a:xfrm>
              <a:off x="6588100" y="3377928"/>
              <a:ext cx="184347" cy="162555"/>
            </a:xfrm>
            <a:prstGeom prst="ellips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8F0B16-5866-4DDF-88FA-90EAC1B614F1}"/>
                </a:ext>
              </a:extLst>
            </p:cNvPr>
            <p:cNvSpPr/>
            <p:nvPr/>
          </p:nvSpPr>
          <p:spPr>
            <a:xfrm>
              <a:off x="6511291" y="3356724"/>
              <a:ext cx="289610" cy="97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C253FDF-ABBD-4576-95F8-3B1719063B71}"/>
                </a:ext>
              </a:extLst>
            </p:cNvPr>
            <p:cNvSpPr/>
            <p:nvPr/>
          </p:nvSpPr>
          <p:spPr>
            <a:xfrm>
              <a:off x="6615396" y="3385504"/>
              <a:ext cx="124606" cy="126516"/>
            </a:xfrm>
            <a:prstGeom prst="ellips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01B01AC-FCCB-486E-8F99-D1F4292886E9}"/>
                </a:ext>
              </a:extLst>
            </p:cNvPr>
            <p:cNvCxnSpPr>
              <a:cxnSpLocks/>
            </p:cNvCxnSpPr>
            <p:nvPr/>
          </p:nvCxnSpPr>
          <p:spPr>
            <a:xfrm>
              <a:off x="6677699" y="3540490"/>
              <a:ext cx="0" cy="126516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F8534B9-E5F5-4638-B148-2EEA9C7B8009}"/>
                </a:ext>
              </a:extLst>
            </p:cNvPr>
            <p:cNvCxnSpPr>
              <a:cxnSpLocks/>
            </p:cNvCxnSpPr>
            <p:nvPr/>
          </p:nvCxnSpPr>
          <p:spPr>
            <a:xfrm>
              <a:off x="6621226" y="3595620"/>
              <a:ext cx="124606" cy="0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DDBB903-1E93-412F-834E-0F3A4FCB17B8}"/>
              </a:ext>
            </a:extLst>
          </p:cNvPr>
          <p:cNvSpPr/>
          <p:nvPr/>
        </p:nvSpPr>
        <p:spPr>
          <a:xfrm>
            <a:off x="6257983" y="4768918"/>
            <a:ext cx="365061" cy="45322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94BDBA8-4045-4110-B5D9-6D907734FAE2}"/>
              </a:ext>
            </a:extLst>
          </p:cNvPr>
          <p:cNvSpPr txBox="1"/>
          <p:nvPr/>
        </p:nvSpPr>
        <p:spPr>
          <a:xfrm>
            <a:off x="3495811" y="-6925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9357DD-D95F-4DE2-9E5C-98330320CB22}"/>
              </a:ext>
            </a:extLst>
          </p:cNvPr>
          <p:cNvSpPr txBox="1"/>
          <p:nvPr/>
        </p:nvSpPr>
        <p:spPr>
          <a:xfrm>
            <a:off x="3495811" y="224085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7DE32D0-DA11-444E-B55D-DA1ACD0927C9}"/>
              </a:ext>
            </a:extLst>
          </p:cNvPr>
          <p:cNvSpPr txBox="1"/>
          <p:nvPr/>
        </p:nvSpPr>
        <p:spPr>
          <a:xfrm>
            <a:off x="3495811" y="477128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61551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tial Circle 2">
            <a:extLst>
              <a:ext uri="{FF2B5EF4-FFF2-40B4-BE49-F238E27FC236}">
                <a16:creationId xmlns:a16="http://schemas.microsoft.com/office/drawing/2014/main" id="{02078DDD-5E46-4C63-9450-69166DA47F3B}"/>
              </a:ext>
            </a:extLst>
          </p:cNvPr>
          <p:cNvSpPr/>
          <p:nvPr/>
        </p:nvSpPr>
        <p:spPr>
          <a:xfrm>
            <a:off x="7452360" y="2042160"/>
            <a:ext cx="579120" cy="754380"/>
          </a:xfrm>
          <a:prstGeom prst="pie">
            <a:avLst>
              <a:gd name="adj1" fmla="val 0"/>
              <a:gd name="adj2" fmla="val 10760028"/>
            </a:avLst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1BA265-2689-4BB9-AAE2-8191D319AC76}"/>
              </a:ext>
            </a:extLst>
          </p:cNvPr>
          <p:cNvGrpSpPr/>
          <p:nvPr/>
        </p:nvGrpSpPr>
        <p:grpSpPr>
          <a:xfrm>
            <a:off x="4076700" y="2026920"/>
            <a:ext cx="1927860" cy="3345180"/>
            <a:chOff x="4076700" y="2026920"/>
            <a:chExt cx="1927860" cy="334518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D3B9919-FFEC-41BD-AADC-963B361266E8}"/>
                </a:ext>
              </a:extLst>
            </p:cNvPr>
            <p:cNvSpPr/>
            <p:nvPr/>
          </p:nvSpPr>
          <p:spPr>
            <a:xfrm>
              <a:off x="4191000" y="2255520"/>
              <a:ext cx="1714500" cy="1752600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EDB9CA-21A2-44F4-9E65-659874AA2D3D}"/>
                </a:ext>
              </a:extLst>
            </p:cNvPr>
            <p:cNvSpPr/>
            <p:nvPr/>
          </p:nvSpPr>
          <p:spPr>
            <a:xfrm>
              <a:off x="4076700" y="2026920"/>
              <a:ext cx="1927860" cy="110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0BB2A6-5AAF-40A7-AE48-4D0A67E8C2F5}"/>
                </a:ext>
              </a:extLst>
            </p:cNvPr>
            <p:cNvSpPr/>
            <p:nvPr/>
          </p:nvSpPr>
          <p:spPr>
            <a:xfrm>
              <a:off x="4396740" y="2419350"/>
              <a:ext cx="1303020" cy="1363980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677CD6-6114-4BC4-90C9-1381581CD255}"/>
                </a:ext>
              </a:extLst>
            </p:cNvPr>
            <p:cNvCxnSpPr>
              <a:cxnSpLocks/>
            </p:cNvCxnSpPr>
            <p:nvPr/>
          </p:nvCxnSpPr>
          <p:spPr>
            <a:xfrm>
              <a:off x="5048250" y="4008120"/>
              <a:ext cx="0" cy="1363980"/>
            </a:xfrm>
            <a:prstGeom prst="lin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993D50-EBF4-4B30-BF46-F3C3337705A7}"/>
                </a:ext>
              </a:extLst>
            </p:cNvPr>
            <p:cNvCxnSpPr>
              <a:cxnSpLocks/>
            </p:cNvCxnSpPr>
            <p:nvPr/>
          </p:nvCxnSpPr>
          <p:spPr>
            <a:xfrm>
              <a:off x="4457700" y="4602480"/>
              <a:ext cx="1303020" cy="0"/>
            </a:xfrm>
            <a:prstGeom prst="lin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3046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A0E81E3D-26EF-4E88-A5B6-B73AF5082126}"/>
              </a:ext>
            </a:extLst>
          </p:cNvPr>
          <p:cNvSpPr/>
          <p:nvPr/>
        </p:nvSpPr>
        <p:spPr>
          <a:xfrm>
            <a:off x="2190750" y="3181350"/>
            <a:ext cx="3276600" cy="154305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862A6629-963C-46DF-B937-ED689D69A4D1}"/>
              </a:ext>
            </a:extLst>
          </p:cNvPr>
          <p:cNvSpPr/>
          <p:nvPr/>
        </p:nvSpPr>
        <p:spPr>
          <a:xfrm>
            <a:off x="2190750" y="2257425"/>
            <a:ext cx="3276600" cy="15430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Query Engine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81347E5-35FA-490A-B394-EDE8259C4A38}"/>
              </a:ext>
            </a:extLst>
          </p:cNvPr>
          <p:cNvSpPr/>
          <p:nvPr/>
        </p:nvSpPr>
        <p:spPr>
          <a:xfrm>
            <a:off x="2190750" y="1027176"/>
            <a:ext cx="3276600" cy="61264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3153FF-FC1C-40D5-A53D-8A54060E6A1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829050" y="1639824"/>
            <a:ext cx="0" cy="874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218C58-B37F-4145-A70F-F2047074D572}"/>
              </a:ext>
            </a:extLst>
          </p:cNvPr>
          <p:cNvCxnSpPr>
            <a:cxnSpLocks/>
          </p:cNvCxnSpPr>
          <p:nvPr/>
        </p:nvCxnSpPr>
        <p:spPr>
          <a:xfrm>
            <a:off x="5467350" y="1181100"/>
            <a:ext cx="1257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B6D4D9-4F3E-43F5-962D-9EEC56DF2FEC}"/>
              </a:ext>
            </a:extLst>
          </p:cNvPr>
          <p:cNvCxnSpPr>
            <a:cxnSpLocks/>
          </p:cNvCxnSpPr>
          <p:nvPr/>
        </p:nvCxnSpPr>
        <p:spPr>
          <a:xfrm>
            <a:off x="5467349" y="1449614"/>
            <a:ext cx="1257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BD7F31-2B51-437C-874E-8CAD05A735BF}"/>
              </a:ext>
            </a:extLst>
          </p:cNvPr>
          <p:cNvSpPr txBox="1"/>
          <p:nvPr/>
        </p:nvSpPr>
        <p:spPr>
          <a:xfrm>
            <a:off x="6724651" y="920626"/>
            <a:ext cx="1345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Analytics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A3BC4-5ACF-4352-B14B-A2C360682BDD}"/>
              </a:ext>
            </a:extLst>
          </p:cNvPr>
          <p:cNvSpPr txBox="1"/>
          <p:nvPr/>
        </p:nvSpPr>
        <p:spPr>
          <a:xfrm>
            <a:off x="6724651" y="1225034"/>
            <a:ext cx="1982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User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06F43-C72C-4A13-939F-485E4A9879AA}"/>
              </a:ext>
            </a:extLst>
          </p:cNvPr>
          <p:cNvSpPr txBox="1"/>
          <p:nvPr/>
        </p:nvSpPr>
        <p:spPr>
          <a:xfrm>
            <a:off x="6724650" y="1492970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275784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A0E81E3D-26EF-4E88-A5B6-B73AF5082126}"/>
              </a:ext>
            </a:extLst>
          </p:cNvPr>
          <p:cNvSpPr/>
          <p:nvPr/>
        </p:nvSpPr>
        <p:spPr>
          <a:xfrm>
            <a:off x="4164693" y="3181350"/>
            <a:ext cx="3276600" cy="154305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862A6629-963C-46DF-B937-ED689D69A4D1}"/>
              </a:ext>
            </a:extLst>
          </p:cNvPr>
          <p:cNvSpPr/>
          <p:nvPr/>
        </p:nvSpPr>
        <p:spPr>
          <a:xfrm>
            <a:off x="4164693" y="2257425"/>
            <a:ext cx="3276600" cy="15430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Query Engine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81347E5-35FA-490A-B394-EDE8259C4A38}"/>
              </a:ext>
            </a:extLst>
          </p:cNvPr>
          <p:cNvSpPr/>
          <p:nvPr/>
        </p:nvSpPr>
        <p:spPr>
          <a:xfrm>
            <a:off x="4164693" y="1027176"/>
            <a:ext cx="3276600" cy="61264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3153FF-FC1C-40D5-A53D-8A54060E6A1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02993" y="1639824"/>
            <a:ext cx="0" cy="874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218C58-B37F-4145-A70F-F2047074D572}"/>
              </a:ext>
            </a:extLst>
          </p:cNvPr>
          <p:cNvCxnSpPr>
            <a:cxnSpLocks/>
          </p:cNvCxnSpPr>
          <p:nvPr/>
        </p:nvCxnSpPr>
        <p:spPr>
          <a:xfrm>
            <a:off x="7441293" y="1181100"/>
            <a:ext cx="1257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B6D4D9-4F3E-43F5-962D-9EEC56DF2FEC}"/>
              </a:ext>
            </a:extLst>
          </p:cNvPr>
          <p:cNvCxnSpPr>
            <a:cxnSpLocks/>
          </p:cNvCxnSpPr>
          <p:nvPr/>
        </p:nvCxnSpPr>
        <p:spPr>
          <a:xfrm>
            <a:off x="7441292" y="1449614"/>
            <a:ext cx="1257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BD7F31-2B51-437C-874E-8CAD05A735BF}"/>
              </a:ext>
            </a:extLst>
          </p:cNvPr>
          <p:cNvSpPr txBox="1"/>
          <p:nvPr/>
        </p:nvSpPr>
        <p:spPr>
          <a:xfrm>
            <a:off x="8698594" y="920626"/>
            <a:ext cx="1345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Analytics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A3BC4-5ACF-4352-B14B-A2C360682BDD}"/>
              </a:ext>
            </a:extLst>
          </p:cNvPr>
          <p:cNvSpPr txBox="1"/>
          <p:nvPr/>
        </p:nvSpPr>
        <p:spPr>
          <a:xfrm>
            <a:off x="8698594" y="1225034"/>
            <a:ext cx="1982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User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06F43-C72C-4A13-939F-485E4A9879AA}"/>
              </a:ext>
            </a:extLst>
          </p:cNvPr>
          <p:cNvSpPr txBox="1"/>
          <p:nvPr/>
        </p:nvSpPr>
        <p:spPr>
          <a:xfrm>
            <a:off x="8698593" y="1492970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 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51E07BF6-F63F-4FCD-88CA-80C48A831CAB}"/>
              </a:ext>
            </a:extLst>
          </p:cNvPr>
          <p:cNvSpPr/>
          <p:nvPr/>
        </p:nvSpPr>
        <p:spPr>
          <a:xfrm>
            <a:off x="1901372" y="3800475"/>
            <a:ext cx="798286" cy="11569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1981E880-8C1F-4F4D-9285-B06745AFB871}"/>
              </a:ext>
            </a:extLst>
          </p:cNvPr>
          <p:cNvSpPr/>
          <p:nvPr/>
        </p:nvSpPr>
        <p:spPr>
          <a:xfrm>
            <a:off x="2300515" y="4185103"/>
            <a:ext cx="798286" cy="11569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20CBB9-AD4C-4B9B-846B-1986EEBDC167}"/>
              </a:ext>
            </a:extLst>
          </p:cNvPr>
          <p:cNvCxnSpPr>
            <a:cxnSpLocks/>
          </p:cNvCxnSpPr>
          <p:nvPr/>
        </p:nvCxnSpPr>
        <p:spPr>
          <a:xfrm flipV="1">
            <a:off x="2699658" y="3672114"/>
            <a:ext cx="1465035" cy="624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4D9087-0A4F-4A93-9F5B-0CF4B1E4BCDE}"/>
              </a:ext>
            </a:extLst>
          </p:cNvPr>
          <p:cNvSpPr txBox="1"/>
          <p:nvPr/>
        </p:nvSpPr>
        <p:spPr>
          <a:xfrm>
            <a:off x="2558070" y="3243944"/>
            <a:ext cx="1407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Converters</a:t>
            </a:r>
          </a:p>
          <a:p>
            <a:r>
              <a:rPr lang="en-US" dirty="0"/>
              <a:t>And Scrapers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9D0D1EFD-40BA-4E0C-96A9-632F32B15C65}"/>
              </a:ext>
            </a:extLst>
          </p:cNvPr>
          <p:cNvSpPr/>
          <p:nvPr/>
        </p:nvSpPr>
        <p:spPr>
          <a:xfrm>
            <a:off x="8837951" y="4162397"/>
            <a:ext cx="1843494" cy="666691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RDF Files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AD77D-10B5-4F7C-AA41-8F9CE676F8C4}"/>
              </a:ext>
            </a:extLst>
          </p:cNvPr>
          <p:cNvSpPr txBox="1"/>
          <p:nvPr/>
        </p:nvSpPr>
        <p:spPr>
          <a:xfrm>
            <a:off x="1389745" y="5342037"/>
            <a:ext cx="290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pages, Spreadsheets, Databases, etc.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F6C6DB-9CDE-4A12-94C2-BC57E850939C}"/>
              </a:ext>
            </a:extLst>
          </p:cNvPr>
          <p:cNvCxnSpPr>
            <a:cxnSpLocks/>
            <a:stCxn id="2" idx="4"/>
            <a:endCxn id="17" idx="1"/>
          </p:cNvCxnSpPr>
          <p:nvPr/>
        </p:nvCxnSpPr>
        <p:spPr>
          <a:xfrm>
            <a:off x="7441293" y="3952875"/>
            <a:ext cx="1396658" cy="54286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16BDD8-0D12-472E-BB90-AE1006AB02D2}"/>
              </a:ext>
            </a:extLst>
          </p:cNvPr>
          <p:cNvSpPr txBox="1"/>
          <p:nvPr/>
        </p:nvSpPr>
        <p:spPr>
          <a:xfrm>
            <a:off x="7661514" y="3361195"/>
            <a:ext cx="1037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Parser / </a:t>
            </a:r>
          </a:p>
          <a:p>
            <a:pPr algn="ctr"/>
            <a:r>
              <a:rPr lang="en-US" dirty="0"/>
              <a:t>Serializer</a:t>
            </a:r>
          </a:p>
        </p:txBody>
      </p:sp>
    </p:spTree>
    <p:extLst>
      <p:ext uri="{BB962C8B-B14F-4D97-AF65-F5344CB8AC3E}">
        <p14:creationId xmlns:p14="http://schemas.microsoft.com/office/powerpoint/2010/main" val="237683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7A878C-7FE5-47FD-AD9B-C982D618BC14}"/>
              </a:ext>
            </a:extLst>
          </p:cNvPr>
          <p:cNvSpPr txBox="1"/>
          <p:nvPr/>
        </p:nvSpPr>
        <p:spPr>
          <a:xfrm>
            <a:off x="1450428" y="2459421"/>
            <a:ext cx="1434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</a:t>
            </a:r>
            <a:r>
              <a:rPr lang="en-US" sz="2800" b="1" baseline="-25000" dirty="0"/>
              <a:t>2</a:t>
            </a:r>
            <a:r>
              <a:rPr lang="en-US" sz="2800" b="1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F3CB2-1808-42A3-8282-D125B7149E15}"/>
              </a:ext>
            </a:extLst>
          </p:cNvPr>
          <p:cNvSpPr txBox="1"/>
          <p:nvPr/>
        </p:nvSpPr>
        <p:spPr>
          <a:xfrm>
            <a:off x="3275162" y="245942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 – O – 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CF3E1-D166-40D5-97CF-1FA46C13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78" y="2288032"/>
            <a:ext cx="1564852" cy="9803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A9D34D-DEEA-4A03-9585-226AFD049D31}"/>
              </a:ext>
            </a:extLst>
          </p:cNvPr>
          <p:cNvSpPr/>
          <p:nvPr/>
        </p:nvSpPr>
        <p:spPr>
          <a:xfrm>
            <a:off x="6276144" y="2721031"/>
            <a:ext cx="426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0578C-54F8-419A-9A1A-2E3F01C08043}"/>
              </a:ext>
            </a:extLst>
          </p:cNvPr>
          <p:cNvSpPr/>
          <p:nvPr/>
        </p:nvSpPr>
        <p:spPr>
          <a:xfrm>
            <a:off x="5745178" y="2354117"/>
            <a:ext cx="410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H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0AA6E-E7D5-4986-8752-5719AF13F011}"/>
              </a:ext>
            </a:extLst>
          </p:cNvPr>
          <p:cNvSpPr/>
          <p:nvPr/>
        </p:nvSpPr>
        <p:spPr>
          <a:xfrm>
            <a:off x="6801102" y="2288032"/>
            <a:ext cx="410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H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436E9-87E0-405A-B5CD-2345932F85C4}"/>
              </a:ext>
            </a:extLst>
          </p:cNvPr>
          <p:cNvSpPr txBox="1"/>
          <p:nvPr/>
        </p:nvSpPr>
        <p:spPr>
          <a:xfrm>
            <a:off x="1450428" y="369069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6FE50-4399-418C-8AB2-B077EEC78EA6}"/>
              </a:ext>
            </a:extLst>
          </p:cNvPr>
          <p:cNvSpPr txBox="1"/>
          <p:nvPr/>
        </p:nvSpPr>
        <p:spPr>
          <a:xfrm>
            <a:off x="3833809" y="369069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2DD28B-C865-4ED9-BD9D-C59635BCDFB5}"/>
              </a:ext>
            </a:extLst>
          </p:cNvPr>
          <p:cNvSpPr txBox="1"/>
          <p:nvPr/>
        </p:nvSpPr>
        <p:spPr>
          <a:xfrm>
            <a:off x="6279350" y="369069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95433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AEE22A-8467-4151-B5E5-768434869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240" y="1107706"/>
            <a:ext cx="1224117" cy="1262371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50589D-4DD1-419C-A690-FF8B0AFAA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16660"/>
              </p:ext>
            </p:extLst>
          </p:nvPr>
        </p:nvGraphicFramePr>
        <p:xfrm>
          <a:off x="1281738" y="2428964"/>
          <a:ext cx="54394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58">
                  <a:extLst>
                    <a:ext uri="{9D8B030D-6E8A-4147-A177-3AD203B41FA5}">
                      <a16:colId xmlns:a16="http://schemas.microsoft.com/office/drawing/2014/main" val="3153140104"/>
                    </a:ext>
                  </a:extLst>
                </a:gridCol>
                <a:gridCol w="1710267">
                  <a:extLst>
                    <a:ext uri="{9D8B030D-6E8A-4147-A177-3AD203B41FA5}">
                      <a16:colId xmlns:a16="http://schemas.microsoft.com/office/drawing/2014/main" val="2000237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32634950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val="3722050752"/>
                    </a:ext>
                  </a:extLst>
                </a:gridCol>
                <a:gridCol w="931334">
                  <a:extLst>
                    <a:ext uri="{9D8B030D-6E8A-4147-A177-3AD203B41FA5}">
                      <a16:colId xmlns:a16="http://schemas.microsoft.com/office/drawing/2014/main" val="377615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As You Like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1599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457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2D1EF0B-D486-4063-BC4B-277FE0CBB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19574"/>
              </p:ext>
            </p:extLst>
          </p:nvPr>
        </p:nvGraphicFramePr>
        <p:xfrm>
          <a:off x="1281738" y="4818024"/>
          <a:ext cx="63209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153140104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37069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93263495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3722050752"/>
                    </a:ext>
                  </a:extLst>
                </a:gridCol>
                <a:gridCol w="1008334">
                  <a:extLst>
                    <a:ext uri="{9D8B030D-6E8A-4147-A177-3AD203B41FA5}">
                      <a16:colId xmlns:a16="http://schemas.microsoft.com/office/drawing/2014/main" val="377615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Hero and Leander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Othello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16916"/>
                  </a:ext>
                </a:extLst>
              </a:tr>
            </a:tbl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6458EB4A-FBCD-4C07-9FA7-68FE7AA73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7303" y="3500184"/>
            <a:ext cx="1224117" cy="1262371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2B2A3CA-EC22-4446-A16A-15356D0F2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79629"/>
              </p:ext>
            </p:extLst>
          </p:nvPr>
        </p:nvGraphicFramePr>
        <p:xfrm>
          <a:off x="3728922" y="3753017"/>
          <a:ext cx="61780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12">
                  <a:extLst>
                    <a:ext uri="{9D8B030D-6E8A-4147-A177-3AD203B41FA5}">
                      <a16:colId xmlns:a16="http://schemas.microsoft.com/office/drawing/2014/main" val="3153140104"/>
                    </a:ext>
                  </a:extLst>
                </a:gridCol>
                <a:gridCol w="1876168">
                  <a:extLst>
                    <a:ext uri="{9D8B030D-6E8A-4147-A177-3AD203B41FA5}">
                      <a16:colId xmlns:a16="http://schemas.microsoft.com/office/drawing/2014/main" val="2000237069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93263495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3722050752"/>
                    </a:ext>
                  </a:extLst>
                </a:gridCol>
                <a:gridCol w="1008334">
                  <a:extLst>
                    <a:ext uri="{9D8B030D-6E8A-4147-A177-3AD203B41FA5}">
                      <a16:colId xmlns:a16="http://schemas.microsoft.com/office/drawing/2014/main" val="377615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Sonnet 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Edward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16916"/>
                  </a:ext>
                </a:extLst>
              </a:tr>
            </a:tbl>
          </a:graphicData>
        </a:graphic>
      </p:graphicFrame>
      <p:pic>
        <p:nvPicPr>
          <p:cNvPr id="9" name="Graphic 8">
            <a:extLst>
              <a:ext uri="{FF2B5EF4-FFF2-40B4-BE49-F238E27FC236}">
                <a16:creationId xmlns:a16="http://schemas.microsoft.com/office/drawing/2014/main" id="{D974E6C6-2AC8-4CE3-A14F-29C4589D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3045" y="2454851"/>
            <a:ext cx="1224117" cy="12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A3C9-B03E-4A23-9EC4-E260F60A8F0F}"/>
              </a:ext>
            </a:extLst>
          </p:cNvPr>
          <p:cNvSpPr txBox="1"/>
          <p:nvPr/>
        </p:nvSpPr>
        <p:spPr>
          <a:xfrm>
            <a:off x="2878287" y="3194234"/>
            <a:ext cx="5407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Needs common schema: Which column is which?</a:t>
            </a:r>
          </a:p>
        </p:txBody>
      </p:sp>
    </p:spTree>
    <p:extLst>
      <p:ext uri="{BB962C8B-B14F-4D97-AF65-F5344CB8AC3E}">
        <p14:creationId xmlns:p14="http://schemas.microsoft.com/office/powerpoint/2010/main" val="266266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AEE22A-8467-4151-B5E5-768434869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2813" y="656209"/>
            <a:ext cx="1224117" cy="126237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58EB4A-FBCD-4C07-9FA7-68FE7AA7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2600" y="615359"/>
            <a:ext cx="1224117" cy="12623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74E6C6-2AC8-4CE3-A14F-29C4589DC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610982"/>
            <a:ext cx="1224117" cy="12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A3C9-B03E-4A23-9EC4-E260F60A8F0F}"/>
              </a:ext>
            </a:extLst>
          </p:cNvPr>
          <p:cNvSpPr txBox="1"/>
          <p:nvPr/>
        </p:nvSpPr>
        <p:spPr>
          <a:xfrm>
            <a:off x="2097936" y="5296990"/>
            <a:ext cx="5222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Needs to reference entities – which thing are we talking about? 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FEBF2FF-1540-4094-8A58-AF6C79C9F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63988"/>
              </p:ext>
            </p:extLst>
          </p:nvPr>
        </p:nvGraphicFramePr>
        <p:xfrm>
          <a:off x="1282813" y="1923660"/>
          <a:ext cx="192094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34">
                  <a:extLst>
                    <a:ext uri="{9D8B030D-6E8A-4147-A177-3AD203B41FA5}">
                      <a16:colId xmlns:a16="http://schemas.microsoft.com/office/drawing/2014/main" val="64582567"/>
                    </a:ext>
                  </a:extLst>
                </a:gridCol>
                <a:gridCol w="1233714">
                  <a:extLst>
                    <a:ext uri="{9D8B030D-6E8A-4147-A177-3AD203B41FA5}">
                      <a16:colId xmlns:a16="http://schemas.microsoft.com/office/drawing/2014/main" val="1251988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4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77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3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7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2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9276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D212BE-FFCE-4AD5-9BA5-7699D532F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24008"/>
              </p:ext>
            </p:extLst>
          </p:nvPr>
        </p:nvGraphicFramePr>
        <p:xfrm>
          <a:off x="3586519" y="1918580"/>
          <a:ext cx="221565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653">
                  <a:extLst>
                    <a:ext uri="{9D8B030D-6E8A-4147-A177-3AD203B41FA5}">
                      <a16:colId xmlns:a16="http://schemas.microsoft.com/office/drawing/2014/main" val="6458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4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7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Sir Philip Sidney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3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7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2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Henry VIII Rex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9276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DA87E763-EF94-4443-BA94-35505D1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92972"/>
              </p:ext>
            </p:extLst>
          </p:nvPr>
        </p:nvGraphicFramePr>
        <p:xfrm>
          <a:off x="6152936" y="1877730"/>
          <a:ext cx="2020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452">
                  <a:extLst>
                    <a:ext uri="{9D8B030D-6E8A-4147-A177-3AD203B41FA5}">
                      <a16:colId xmlns:a16="http://schemas.microsoft.com/office/drawing/2014/main" val="6458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4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As You Like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7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Othello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“Sonnet 78”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Astrophil</a:t>
                      </a:r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and Stella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3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Edward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7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Hero and Leander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2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Greensleeves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9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271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AEE22A-8467-4151-B5E5-768434869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7936" y="783361"/>
            <a:ext cx="1224117" cy="126237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58EB4A-FBCD-4C07-9FA7-68FE7AA73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978261"/>
            <a:ext cx="1224117" cy="12623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74E6C6-2AC8-4CE3-A14F-29C4589D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2038" y="3039667"/>
            <a:ext cx="1224117" cy="12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A3C9-B03E-4A23-9EC4-E260F60A8F0F}"/>
              </a:ext>
            </a:extLst>
          </p:cNvPr>
          <p:cNvSpPr txBox="1"/>
          <p:nvPr/>
        </p:nvSpPr>
        <p:spPr>
          <a:xfrm>
            <a:off x="3169105" y="1291561"/>
            <a:ext cx="3438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Needs to reference both schema and entities!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F4CF31EB-A19E-4F3C-9E36-82CE2B65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450"/>
              </p:ext>
            </p:extLst>
          </p:nvPr>
        </p:nvGraphicFramePr>
        <p:xfrm>
          <a:off x="1282813" y="2045732"/>
          <a:ext cx="24798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28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598062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4BBAEF9-50EB-4438-B7B4-ACEDD989D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59580"/>
              </p:ext>
            </p:extLst>
          </p:nvPr>
        </p:nvGraphicFramePr>
        <p:xfrm>
          <a:off x="1486917" y="2932823"/>
          <a:ext cx="24798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28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598062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4062A3C-DF78-47DA-B61F-025EEA38C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07163"/>
              </p:ext>
            </p:extLst>
          </p:nvPr>
        </p:nvGraphicFramePr>
        <p:xfrm>
          <a:off x="3928200" y="4428674"/>
          <a:ext cx="19200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16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030515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8476C8C-1D64-4118-8B36-7F9697DE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60742"/>
              </p:ext>
            </p:extLst>
          </p:nvPr>
        </p:nvGraphicFramePr>
        <p:xfrm>
          <a:off x="5739355" y="3727577"/>
          <a:ext cx="19200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71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912060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A42EC3D6-5E19-4629-BECA-2CE1E7AE9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37432"/>
              </p:ext>
            </p:extLst>
          </p:nvPr>
        </p:nvGraphicFramePr>
        <p:xfrm>
          <a:off x="6442003" y="2240632"/>
          <a:ext cx="247989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28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598062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0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16C27-445B-4CC7-B1AB-810C82345570}"/>
              </a:ext>
            </a:extLst>
          </p:cNvPr>
          <p:cNvSpPr txBox="1"/>
          <p:nvPr/>
        </p:nvSpPr>
        <p:spPr>
          <a:xfrm>
            <a:off x="1524000" y="1123950"/>
            <a:ext cx="8554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Blue tie made in USA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http://www.example.com/products/solid_turquoise_tie</a:t>
            </a:r>
          </a:p>
          <a:p>
            <a:r>
              <a:rPr lang="en-US" dirty="0"/>
              <a:t>While I call this my solid turquoise tie, the fabric has a sheen to it  that makes the colors…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8832A-2E55-47B7-9523-9D376062C020}"/>
              </a:ext>
            </a:extLst>
          </p:cNvPr>
          <p:cNvSpPr txBox="1"/>
          <p:nvPr/>
        </p:nvSpPr>
        <p:spPr>
          <a:xfrm>
            <a:off x="1524000" y="2781300"/>
            <a:ext cx="875893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Buffalo Wild Tie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http://www.example.com/products/Buffalo_tie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      Rating: 5    $39.95    In Stock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Four color plaid background in an extra skinny Buffalo style makes this tie stand out in a </a:t>
            </a:r>
            <a:r>
              <a:rPr lang="en-US" dirty="0" err="1"/>
              <a:t>cr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05534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16C27-445B-4CC7-B1AB-810C82345570}"/>
              </a:ext>
            </a:extLst>
          </p:cNvPr>
          <p:cNvSpPr txBox="1"/>
          <p:nvPr/>
        </p:nvSpPr>
        <p:spPr>
          <a:xfrm>
            <a:off x="1524000" y="1123950"/>
            <a:ext cx="8554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Blue tie made in USA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http://www.example.com/products/solid_turquoise_tie</a:t>
            </a:r>
          </a:p>
          <a:p>
            <a:r>
              <a:rPr lang="en-US" dirty="0"/>
              <a:t>While I call this my solid turquoise tie, the fabric has a sheen to it  that makes the colors…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8832A-2E55-47B7-9523-9D376062C020}"/>
              </a:ext>
            </a:extLst>
          </p:cNvPr>
          <p:cNvSpPr txBox="1"/>
          <p:nvPr/>
        </p:nvSpPr>
        <p:spPr>
          <a:xfrm>
            <a:off x="1524000" y="2781300"/>
            <a:ext cx="875893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Buffalo Wild Tie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http://www.example.com/products/Buffalo_tie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      Rating: 5    $39.95    In Stock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Four color plaid background in an extra skinny Buffalo style makes this tie stand out in a </a:t>
            </a:r>
            <a:r>
              <a:rPr lang="en-US" dirty="0" err="1"/>
              <a:t>cr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06238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DBCE91-A279-4644-A09D-271D9BA95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C25ACB-4771-4888-BC87-170B31AD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6364"/>
            <a:ext cx="12192000" cy="23659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A21D2D-DF00-49EB-87D2-59205A00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350" y="3771068"/>
            <a:ext cx="12192000" cy="27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7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421</Words>
  <Application>Microsoft Office PowerPoint</Application>
  <PresentationFormat>Widescreen</PresentationFormat>
  <Paragraphs>155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Allemang</dc:creator>
  <cp:lastModifiedBy>Dean Allemang</cp:lastModifiedBy>
  <cp:revision>19</cp:revision>
  <dcterms:created xsi:type="dcterms:W3CDTF">2019-12-20T05:21:33Z</dcterms:created>
  <dcterms:modified xsi:type="dcterms:W3CDTF">2019-12-26T20:13:05Z</dcterms:modified>
</cp:coreProperties>
</file>