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39331014.xml" ContentType="application/vnd.ms-powerpoint.comments+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7" r:id="rId3"/>
    <p:sldId id="259" r:id="rId4"/>
    <p:sldId id="268" r:id="rId5"/>
    <p:sldId id="261" r:id="rId6"/>
    <p:sldId id="269" r:id="rId7"/>
    <p:sldId id="262" r:id="rId8"/>
    <p:sldId id="263" r:id="rId9"/>
    <p:sldId id="264" r:id="rId10"/>
    <p:sldId id="266" r:id="rId11"/>
    <p:sldId id="270" r:id="rId12"/>
  </p:sldIdLst>
  <p:sldSz cx="12192000" cy="6858000"/>
  <p:notesSz cx="6858000" cy="9144000"/>
  <p:defaultTex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08C1D3-5613-3E8E-CE66-6725D02D8E13}" name="Damond Allen" initials="DA" userId="6c6325700e18a4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CDACE"/>
    <a:srgbClr val="E9EBEB"/>
    <a:srgbClr val="1F8084"/>
    <a:srgbClr val="514A47"/>
    <a:srgbClr val="9E97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41F98-4660-4AFE-AF34-32986CC44DB9}" v="2787" dt="2024-02-15T04:38:12.445"/>
    <p1510:client id="{E268A8C0-ED7E-4D4B-9678-CF4064E412A3}" v="385" dt="2024-02-15T04:21:47.923"/>
    <p1510:client id="{FA3F733D-5B00-45C8-B16C-343266E9352E}" v="147" dt="2024-02-14T17:46:02.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igh" userId="7fe0b8ed9b039a9f" providerId="Windows Live" clId="Web-{FA3F733D-5B00-45C8-B16C-343266E9352E}"/>
    <pc:docChg chg="modSld">
      <pc:chgData name="adrianna high" userId="7fe0b8ed9b039a9f" providerId="Windows Live" clId="Web-{FA3F733D-5B00-45C8-B16C-343266E9352E}" dt="2024-02-14T17:37:56.388" v="132" actId="14100"/>
      <pc:docMkLst>
        <pc:docMk/>
      </pc:docMkLst>
      <pc:sldChg chg="addSp delSp modSp">
        <pc:chgData name="adrianna high" userId="7fe0b8ed9b039a9f" providerId="Windows Live" clId="Web-{FA3F733D-5B00-45C8-B16C-343266E9352E}" dt="2024-02-14T17:37:56.388" v="132" actId="14100"/>
        <pc:sldMkLst>
          <pc:docMk/>
          <pc:sldMk cId="2948029495" sldId="259"/>
        </pc:sldMkLst>
        <pc:spChg chg="mod">
          <ac:chgData name="adrianna high" userId="7fe0b8ed9b039a9f" providerId="Windows Live" clId="Web-{FA3F733D-5B00-45C8-B16C-343266E9352E}" dt="2024-02-14T17:37:56.388" v="132" actId="14100"/>
          <ac:spMkLst>
            <pc:docMk/>
            <pc:sldMk cId="2948029495" sldId="259"/>
            <ac:spMk id="2" creationId="{842958C5-6ABF-DA4A-2E40-AAB29290853A}"/>
          </ac:spMkLst>
        </pc:spChg>
        <pc:spChg chg="add del mod">
          <ac:chgData name="adrianna high" userId="7fe0b8ed9b039a9f" providerId="Windows Live" clId="Web-{FA3F733D-5B00-45C8-B16C-343266E9352E}" dt="2024-02-14T17:22:52.506" v="7"/>
          <ac:spMkLst>
            <pc:docMk/>
            <pc:sldMk cId="2948029495" sldId="259"/>
            <ac:spMk id="3" creationId="{3BE1C0C0-5328-CAAC-F09C-85FDCA5C4BE2}"/>
          </ac:spMkLst>
        </pc:spChg>
        <pc:graphicFrameChg chg="add del mod ord modGraphic">
          <ac:chgData name="adrianna high" userId="7fe0b8ed9b039a9f" providerId="Windows Live" clId="Web-{FA3F733D-5B00-45C8-B16C-343266E9352E}" dt="2024-02-14T17:22:43.052" v="6"/>
          <ac:graphicFrameMkLst>
            <pc:docMk/>
            <pc:sldMk cId="2948029495" sldId="259"/>
            <ac:graphicFrameMk id="6" creationId="{D39C5B7C-5D2F-3C7D-47BB-9D9778446FF1}"/>
          </ac:graphicFrameMkLst>
        </pc:graphicFrameChg>
        <pc:graphicFrameChg chg="add mod ord modGraphic">
          <ac:chgData name="adrianna high" userId="7fe0b8ed9b039a9f" providerId="Windows Live" clId="Web-{FA3F733D-5B00-45C8-B16C-343266E9352E}" dt="2024-02-14T17:37:51.903" v="131"/>
          <ac:graphicFrameMkLst>
            <pc:docMk/>
            <pc:sldMk cId="2948029495" sldId="259"/>
            <ac:graphicFrameMk id="8" creationId="{D7081374-0E27-DB69-2A33-CC49BCAD469B}"/>
          </ac:graphicFrameMkLst>
        </pc:graphicFrameChg>
      </pc:sldChg>
      <pc:sldChg chg="modSp">
        <pc:chgData name="adrianna high" userId="7fe0b8ed9b039a9f" providerId="Windows Live" clId="Web-{FA3F733D-5B00-45C8-B16C-343266E9352E}" dt="2024-02-14T17:23:34.085" v="24"/>
        <pc:sldMkLst>
          <pc:docMk/>
          <pc:sldMk cId="3856028194" sldId="268"/>
        </pc:sldMkLst>
        <pc:spChg chg="mod">
          <ac:chgData name="adrianna high" userId="7fe0b8ed9b039a9f" providerId="Windows Live" clId="Web-{FA3F733D-5B00-45C8-B16C-343266E9352E}" dt="2024-02-14T17:23:34.085" v="24"/>
          <ac:spMkLst>
            <pc:docMk/>
            <pc:sldMk cId="3856028194" sldId="268"/>
            <ac:spMk id="10" creationId="{A378EF1F-C45D-318D-7435-DBCB564E3AD6}"/>
          </ac:spMkLst>
        </pc:spChg>
      </pc:sldChg>
    </pc:docChg>
  </pc:docChgLst>
  <pc:docChgLst>
    <pc:chgData name="Damond Allen" userId="6c6325700e18a419" providerId="LiveId" clId="{74841F98-4660-4AFE-AF34-32986CC44DB9}"/>
    <pc:docChg chg="undo redo custSel addSld delSld modSld sldOrd modMainMaster">
      <pc:chgData name="Damond Allen" userId="6c6325700e18a419" providerId="LiveId" clId="{74841F98-4660-4AFE-AF34-32986CC44DB9}" dt="2024-02-15T04:38:12.445" v="7314" actId="1076"/>
      <pc:docMkLst>
        <pc:docMk/>
      </pc:docMkLst>
      <pc:sldChg chg="del">
        <pc:chgData name="Damond Allen" userId="6c6325700e18a419" providerId="LiveId" clId="{74841F98-4660-4AFE-AF34-32986CC44DB9}" dt="2024-02-12T20:09:05.406" v="1" actId="47"/>
        <pc:sldMkLst>
          <pc:docMk/>
          <pc:sldMk cId="2780102521" sldId="256"/>
        </pc:sldMkLst>
      </pc:sldChg>
      <pc:sldChg chg="addSp modSp new mod setBg addCm modCm">
        <pc:chgData name="Damond Allen" userId="6c6325700e18a419" providerId="LiveId" clId="{74841F98-4660-4AFE-AF34-32986CC44DB9}" dt="2024-02-15T00:58:13.440" v="6869" actId="208"/>
        <pc:sldMkLst>
          <pc:docMk/>
          <pc:sldMk cId="959647764" sldId="257"/>
        </pc:sldMkLst>
        <pc:spChg chg="mod">
          <ac:chgData name="Damond Allen" userId="6c6325700e18a419" providerId="LiveId" clId="{74841F98-4660-4AFE-AF34-32986CC44DB9}" dt="2024-02-14T01:30:31.156" v="1639" actId="20577"/>
          <ac:spMkLst>
            <pc:docMk/>
            <pc:sldMk cId="959647764" sldId="257"/>
            <ac:spMk id="2" creationId="{6F11405B-E2EC-D2D8-9391-96B039241473}"/>
          </ac:spMkLst>
        </pc:spChg>
        <pc:spChg chg="mod">
          <ac:chgData name="Damond Allen" userId="6c6325700e18a419" providerId="LiveId" clId="{74841F98-4660-4AFE-AF34-32986CC44DB9}" dt="2024-02-14T22:19:37.905" v="5326" actId="20577"/>
          <ac:spMkLst>
            <pc:docMk/>
            <pc:sldMk cId="959647764" sldId="257"/>
            <ac:spMk id="3" creationId="{2BC85DED-3623-0A7E-EC67-994C8D17202E}"/>
          </ac:spMkLst>
        </pc:spChg>
        <pc:spChg chg="mod">
          <ac:chgData name="Damond Allen" userId="6c6325700e18a419" providerId="LiveId" clId="{74841F98-4660-4AFE-AF34-32986CC44DB9}" dt="2024-02-14T01:22:04.585" v="1633" actId="207"/>
          <ac:spMkLst>
            <pc:docMk/>
            <pc:sldMk cId="959647764" sldId="257"/>
            <ac:spMk id="4" creationId="{AD6288D9-9405-19D6-F1FC-9EC9B7D0AC96}"/>
          </ac:spMkLst>
        </pc:spChg>
        <pc:spChg chg="add mod">
          <ac:chgData name="Damond Allen" userId="6c6325700e18a419" providerId="LiveId" clId="{74841F98-4660-4AFE-AF34-32986CC44DB9}" dt="2024-02-14T01:22:23.879" v="1634" actId="14100"/>
          <ac:spMkLst>
            <pc:docMk/>
            <pc:sldMk cId="959647764" sldId="257"/>
            <ac:spMk id="5" creationId="{7897B8F3-A613-5E26-1F4D-2540C548172C}"/>
          </ac:spMkLst>
        </pc:spChg>
        <pc:spChg chg="add mod">
          <ac:chgData name="Damond Allen" userId="6c6325700e18a419" providerId="LiveId" clId="{74841F98-4660-4AFE-AF34-32986CC44DB9}" dt="2024-02-14T00:12:25.917" v="422" actId="208"/>
          <ac:spMkLst>
            <pc:docMk/>
            <pc:sldMk cId="959647764" sldId="257"/>
            <ac:spMk id="6" creationId="{0E4C041E-B1C9-FEFF-3553-EED479FECB06}"/>
          </ac:spMkLst>
        </pc:spChg>
        <pc:spChg chg="add mod">
          <ac:chgData name="Damond Allen" userId="6c6325700e18a419" providerId="LiveId" clId="{74841F98-4660-4AFE-AF34-32986CC44DB9}" dt="2024-02-15T00:58:13.440" v="6869" actId="208"/>
          <ac:spMkLst>
            <pc:docMk/>
            <pc:sldMk cId="959647764" sldId="257"/>
            <ac:spMk id="7" creationId="{A87A3628-776F-BD28-630A-B6F0CE3EB1D4}"/>
          </ac:spMkLst>
        </pc:spChg>
        <pc:spChg chg="add mod ord">
          <ac:chgData name="Damond Allen" userId="6c6325700e18a419" providerId="LiveId" clId="{74841F98-4660-4AFE-AF34-32986CC44DB9}" dt="2024-02-14T01:30:50.586" v="1642" actId="207"/>
          <ac:spMkLst>
            <pc:docMk/>
            <pc:sldMk cId="959647764" sldId="257"/>
            <ac:spMk id="10" creationId="{0698AD2D-E959-ABFD-BFC1-A8D34C8069E6}"/>
          </ac:spMkLst>
        </pc:spChg>
        <pc:cxnChg chg="add mod">
          <ac:chgData name="Damond Allen" userId="6c6325700e18a419" providerId="LiveId" clId="{74841F98-4660-4AFE-AF34-32986CC44DB9}" dt="2024-02-14T01:22:31.535" v="1635" actId="14100"/>
          <ac:cxnSpMkLst>
            <pc:docMk/>
            <pc:sldMk cId="959647764" sldId="257"/>
            <ac:cxnSpMk id="9" creationId="{685DBA71-093D-886B-A509-03B728753500}"/>
          </ac:cxnSpMkLst>
        </pc:cxnChg>
        <pc:extLst>
          <p:ext xmlns:p="http://schemas.openxmlformats.org/presentationml/2006/main" uri="{D6D511B9-2390-475A-947B-AFAB55BFBCF1}">
            <pc226:cmChg xmlns:pc226="http://schemas.microsoft.com/office/powerpoint/2022/06/main/command" chg="add mod">
              <pc226:chgData name="Damond Allen" userId="6c6325700e18a419" providerId="LiveId" clId="{74841F98-4660-4AFE-AF34-32986CC44DB9}" dt="2024-02-14T01:23:10.538" v="1636"/>
              <pc2:cmMkLst xmlns:pc2="http://schemas.microsoft.com/office/powerpoint/2019/9/main/command">
                <pc:docMk/>
                <pc:sldMk cId="959647764" sldId="257"/>
                <pc2:cmMk id="{4AE97AB2-CEB9-445B-87E7-AA0DEA0EE7B0}"/>
              </pc2:cmMkLst>
            </pc226:cmChg>
          </p:ext>
        </pc:extLst>
      </pc:sldChg>
      <pc:sldChg chg="modSp add del mod setBg">
        <pc:chgData name="Damond Allen" userId="6c6325700e18a419" providerId="LiveId" clId="{74841F98-4660-4AFE-AF34-32986CC44DB9}" dt="2024-02-14T01:36:33.306" v="1944" actId="47"/>
        <pc:sldMkLst>
          <pc:docMk/>
          <pc:sldMk cId="776988672" sldId="258"/>
        </pc:sldMkLst>
        <pc:spChg chg="mod">
          <ac:chgData name="Damond Allen" userId="6c6325700e18a419" providerId="LiveId" clId="{74841F98-4660-4AFE-AF34-32986CC44DB9}" dt="2024-02-14T01:05:54.616" v="1335" actId="113"/>
          <ac:spMkLst>
            <pc:docMk/>
            <pc:sldMk cId="776988672" sldId="258"/>
            <ac:spMk id="2" creationId="{65DCFE4E-8662-361A-D575-91910621FD0D}"/>
          </ac:spMkLst>
        </pc:spChg>
        <pc:spChg chg="mod">
          <ac:chgData name="Damond Allen" userId="6c6325700e18a419" providerId="LiveId" clId="{74841F98-4660-4AFE-AF34-32986CC44DB9}" dt="2024-02-14T01:12:36.785" v="1585" actId="114"/>
          <ac:spMkLst>
            <pc:docMk/>
            <pc:sldMk cId="776988672" sldId="258"/>
            <ac:spMk id="3" creationId="{7319AA31-0D45-40A0-D3DA-9779BA747BCB}"/>
          </ac:spMkLst>
        </pc:spChg>
        <pc:spChg chg="mod">
          <ac:chgData name="Damond Allen" userId="6c6325700e18a419" providerId="LiveId" clId="{74841F98-4660-4AFE-AF34-32986CC44DB9}" dt="2024-02-14T01:09:15.825" v="1341" actId="208"/>
          <ac:spMkLst>
            <pc:docMk/>
            <pc:sldMk cId="776988672" sldId="258"/>
            <ac:spMk id="7" creationId="{6A5D0FCE-4258-521D-A70F-08BEACCC804C}"/>
          </ac:spMkLst>
        </pc:spChg>
        <pc:cxnChg chg="mod">
          <ac:chgData name="Damond Allen" userId="6c6325700e18a419" providerId="LiveId" clId="{74841F98-4660-4AFE-AF34-32986CC44DB9}" dt="2024-02-14T01:09:39.100" v="1345" actId="1076"/>
          <ac:cxnSpMkLst>
            <pc:docMk/>
            <pc:sldMk cId="776988672" sldId="258"/>
            <ac:cxnSpMk id="9" creationId="{7312525F-E472-1B3F-981A-84C51CEA1DF1}"/>
          </ac:cxnSpMkLst>
        </pc:cxnChg>
      </pc:sldChg>
      <pc:sldChg chg="modSp mod ord">
        <pc:chgData name="Damond Allen" userId="6c6325700e18a419" providerId="LiveId" clId="{74841F98-4660-4AFE-AF34-32986CC44DB9}" dt="2024-02-14T23:52:30.597" v="5808" actId="20577"/>
        <pc:sldMkLst>
          <pc:docMk/>
          <pc:sldMk cId="2948029495" sldId="259"/>
        </pc:sldMkLst>
        <pc:graphicFrameChg chg="mod modGraphic">
          <ac:chgData name="Damond Allen" userId="6c6325700e18a419" providerId="LiveId" clId="{74841F98-4660-4AFE-AF34-32986CC44DB9}" dt="2024-02-14T23:52:30.597" v="5808" actId="20577"/>
          <ac:graphicFrameMkLst>
            <pc:docMk/>
            <pc:sldMk cId="2948029495" sldId="259"/>
            <ac:graphicFrameMk id="8" creationId="{D7081374-0E27-DB69-2A33-CC49BCAD469B}"/>
          </ac:graphicFrameMkLst>
        </pc:graphicFrameChg>
      </pc:sldChg>
      <pc:sldChg chg="del">
        <pc:chgData name="Damond Allen" userId="6c6325700e18a419" providerId="LiveId" clId="{74841F98-4660-4AFE-AF34-32986CC44DB9}" dt="2024-02-14T01:53:42.857" v="2960" actId="47"/>
        <pc:sldMkLst>
          <pc:docMk/>
          <pc:sldMk cId="3107315607" sldId="260"/>
        </pc:sldMkLst>
      </pc:sldChg>
      <pc:sldChg chg="addSp delSp mod ord">
        <pc:chgData name="Damond Allen" userId="6c6325700e18a419" providerId="LiveId" clId="{74841F98-4660-4AFE-AF34-32986CC44DB9}" dt="2024-02-14T23:41:55.479" v="5802"/>
        <pc:sldMkLst>
          <pc:docMk/>
          <pc:sldMk cId="4195842209" sldId="262"/>
        </pc:sldMkLst>
        <pc:inkChg chg="add del">
          <ac:chgData name="Damond Allen" userId="6c6325700e18a419" providerId="LiveId" clId="{74841F98-4660-4AFE-AF34-32986CC44DB9}" dt="2024-02-14T20:47:36.611" v="5306" actId="9405"/>
          <ac:inkMkLst>
            <pc:docMk/>
            <pc:sldMk cId="4195842209" sldId="262"/>
            <ac:inkMk id="5" creationId="{2977368F-A100-5553-32CA-1757523CC1B1}"/>
          </ac:inkMkLst>
        </pc:inkChg>
      </pc:sldChg>
      <pc:sldChg chg="del">
        <pc:chgData name="Damond Allen" userId="6c6325700e18a419" providerId="LiveId" clId="{74841F98-4660-4AFE-AF34-32986CC44DB9}" dt="2024-02-14T17:14:17.560" v="3094" actId="47"/>
        <pc:sldMkLst>
          <pc:docMk/>
          <pc:sldMk cId="2961631173" sldId="265"/>
        </pc:sldMkLst>
      </pc:sldChg>
      <pc:sldChg chg="addSp delSp modSp add mod ord">
        <pc:chgData name="Damond Allen" userId="6c6325700e18a419" providerId="LiveId" clId="{74841F98-4660-4AFE-AF34-32986CC44DB9}" dt="2024-02-15T00:54:36.971" v="6837" actId="208"/>
        <pc:sldMkLst>
          <pc:docMk/>
          <pc:sldMk cId="3384778754" sldId="267"/>
        </pc:sldMkLst>
        <pc:spChg chg="mod">
          <ac:chgData name="Damond Allen" userId="6c6325700e18a419" providerId="LiveId" clId="{74841F98-4660-4AFE-AF34-32986CC44DB9}" dt="2024-02-14T18:28:29.789" v="4253" actId="20577"/>
          <ac:spMkLst>
            <pc:docMk/>
            <pc:sldMk cId="3384778754" sldId="267"/>
            <ac:spMk id="2" creationId="{5581D0DA-DD98-43AE-F7A5-AB22F8BCDBD1}"/>
          </ac:spMkLst>
        </pc:spChg>
        <pc:spChg chg="mod">
          <ac:chgData name="Damond Allen" userId="6c6325700e18a419" providerId="LiveId" clId="{74841F98-4660-4AFE-AF34-32986CC44DB9}" dt="2024-02-15T00:15:53.414" v="6002" actId="948"/>
          <ac:spMkLst>
            <pc:docMk/>
            <pc:sldMk cId="3384778754" sldId="267"/>
            <ac:spMk id="3" creationId="{1BB9C7AF-035D-8FFA-ACF7-DF751B0DC5AA}"/>
          </ac:spMkLst>
        </pc:spChg>
        <pc:spChg chg="mod">
          <ac:chgData name="Damond Allen" userId="6c6325700e18a419" providerId="LiveId" clId="{74841F98-4660-4AFE-AF34-32986CC44DB9}" dt="2024-02-15T00:54:36.971" v="6837" actId="208"/>
          <ac:spMkLst>
            <pc:docMk/>
            <pc:sldMk cId="3384778754" sldId="267"/>
            <ac:spMk id="7" creationId="{E78F34F5-F9C0-8169-18B1-7FE849E78EEA}"/>
          </ac:spMkLst>
        </pc:spChg>
        <pc:spChg chg="add mod topLvl">
          <ac:chgData name="Damond Allen" userId="6c6325700e18a419" providerId="LiveId" clId="{74841F98-4660-4AFE-AF34-32986CC44DB9}" dt="2024-02-14T17:50:53.648" v="3313" actId="164"/>
          <ac:spMkLst>
            <pc:docMk/>
            <pc:sldMk cId="3384778754" sldId="267"/>
            <ac:spMk id="12" creationId="{8EC5D0CF-65E7-420E-CF98-E79CB9DAD6A2}"/>
          </ac:spMkLst>
        </pc:spChg>
        <pc:spChg chg="add del">
          <ac:chgData name="Damond Allen" userId="6c6325700e18a419" providerId="LiveId" clId="{74841F98-4660-4AFE-AF34-32986CC44DB9}" dt="2024-02-14T21:17:16.967" v="5309" actId="22"/>
          <ac:spMkLst>
            <pc:docMk/>
            <pc:sldMk cId="3384778754" sldId="267"/>
            <ac:spMk id="17" creationId="{62A30747-F3D8-BAC1-A5BC-83794E0E1CF9}"/>
          </ac:spMkLst>
        </pc:spChg>
        <pc:grpChg chg="add del mod">
          <ac:chgData name="Damond Allen" userId="6c6325700e18a419" providerId="LiveId" clId="{74841F98-4660-4AFE-AF34-32986CC44DB9}" dt="2024-02-14T17:50:28.499" v="3309" actId="165"/>
          <ac:grpSpMkLst>
            <pc:docMk/>
            <pc:sldMk cId="3384778754" sldId="267"/>
            <ac:grpSpMk id="13" creationId="{984379DF-3A35-C154-D1A3-4E2333A504FF}"/>
          </ac:grpSpMkLst>
        </pc:grpChg>
        <pc:grpChg chg="add del mod">
          <ac:chgData name="Damond Allen" userId="6c6325700e18a419" providerId="LiveId" clId="{74841F98-4660-4AFE-AF34-32986CC44DB9}" dt="2024-02-15T00:16:01.498" v="6003" actId="1076"/>
          <ac:grpSpMkLst>
            <pc:docMk/>
            <pc:sldMk cId="3384778754" sldId="267"/>
            <ac:grpSpMk id="14" creationId="{2F83C517-E3F5-4B0E-F8E5-53BE6F4ABEAB}"/>
          </ac:grpSpMkLst>
        </pc:grpChg>
        <pc:picChg chg="add mod topLvl">
          <ac:chgData name="Damond Allen" userId="6c6325700e18a419" providerId="LiveId" clId="{74841F98-4660-4AFE-AF34-32986CC44DB9}" dt="2024-02-14T17:50:53.648" v="3313" actId="164"/>
          <ac:picMkLst>
            <pc:docMk/>
            <pc:sldMk cId="3384778754" sldId="267"/>
            <ac:picMk id="11" creationId="{9FDCE562-522E-BE5E-5DCE-D5BCA177D63F}"/>
          </ac:picMkLst>
        </pc:picChg>
        <pc:inkChg chg="add">
          <ac:chgData name="Damond Allen" userId="6c6325700e18a419" providerId="LiveId" clId="{74841F98-4660-4AFE-AF34-32986CC44DB9}" dt="2024-02-14T20:46:59.339" v="5298" actId="9405"/>
          <ac:inkMkLst>
            <pc:docMk/>
            <pc:sldMk cId="3384778754" sldId="267"/>
            <ac:inkMk id="15" creationId="{EC82C38C-9D68-4C51-342A-79CFCBF84EFA}"/>
          </ac:inkMkLst>
        </pc:inkChg>
      </pc:sldChg>
      <pc:sldChg chg="addSp delSp modSp add mod ord">
        <pc:chgData name="Damond Allen" userId="6c6325700e18a419" providerId="LiveId" clId="{74841F98-4660-4AFE-AF34-32986CC44DB9}" dt="2024-02-15T04:38:12.445" v="7314" actId="1076"/>
        <pc:sldMkLst>
          <pc:docMk/>
          <pc:sldMk cId="3856028194" sldId="268"/>
        </pc:sldMkLst>
        <pc:spChg chg="mod">
          <ac:chgData name="Damond Allen" userId="6c6325700e18a419" providerId="LiveId" clId="{74841F98-4660-4AFE-AF34-32986CC44DB9}" dt="2024-02-14T23:58:18.345" v="5864" actId="20577"/>
          <ac:spMkLst>
            <pc:docMk/>
            <pc:sldMk cId="3856028194" sldId="268"/>
            <ac:spMk id="2" creationId="{B5D8309A-4484-2209-0BEB-0AE8F3E97E08}"/>
          </ac:spMkLst>
        </pc:spChg>
        <pc:spChg chg="mod">
          <ac:chgData name="Damond Allen" userId="6c6325700e18a419" providerId="LiveId" clId="{74841F98-4660-4AFE-AF34-32986CC44DB9}" dt="2024-02-15T00:57:39.340" v="6867" actId="20577"/>
          <ac:spMkLst>
            <pc:docMk/>
            <pc:sldMk cId="3856028194" sldId="268"/>
            <ac:spMk id="3" creationId="{45D4B5CA-FA39-9B44-6C50-8C9874A9458E}"/>
          </ac:spMkLst>
        </pc:spChg>
        <pc:spChg chg="mod">
          <ac:chgData name="Damond Allen" userId="6c6325700e18a419" providerId="LiveId" clId="{74841F98-4660-4AFE-AF34-32986CC44DB9}" dt="2024-02-15T00:54:51.329" v="6839" actId="208"/>
          <ac:spMkLst>
            <pc:docMk/>
            <pc:sldMk cId="3856028194" sldId="268"/>
            <ac:spMk id="7" creationId="{6F14C9F5-BB05-4AFC-6FF3-8B316D489F63}"/>
          </ac:spMkLst>
        </pc:spChg>
        <pc:spChg chg="add del mod">
          <ac:chgData name="Damond Allen" userId="6c6325700e18a419" providerId="LiveId" clId="{74841F98-4660-4AFE-AF34-32986CC44DB9}" dt="2024-02-15T00:29:28.682" v="6215" actId="478"/>
          <ac:spMkLst>
            <pc:docMk/>
            <pc:sldMk cId="3856028194" sldId="268"/>
            <ac:spMk id="12" creationId="{E067259F-1984-63C9-437F-5D55D96EBEA3}"/>
          </ac:spMkLst>
        </pc:spChg>
        <pc:spChg chg="add del mod">
          <ac:chgData name="Damond Allen" userId="6c6325700e18a419" providerId="LiveId" clId="{74841F98-4660-4AFE-AF34-32986CC44DB9}" dt="2024-02-15T00:29:32.727" v="6217" actId="478"/>
          <ac:spMkLst>
            <pc:docMk/>
            <pc:sldMk cId="3856028194" sldId="268"/>
            <ac:spMk id="13" creationId="{829BCC7B-7F48-3DF2-BD0D-A5B68296AFC8}"/>
          </ac:spMkLst>
        </pc:spChg>
        <pc:spChg chg="add mod ord">
          <ac:chgData name="Damond Allen" userId="6c6325700e18a419" providerId="LiveId" clId="{74841F98-4660-4AFE-AF34-32986CC44DB9}" dt="2024-02-15T00:55:49.425" v="6850" actId="166"/>
          <ac:spMkLst>
            <pc:docMk/>
            <pc:sldMk cId="3856028194" sldId="268"/>
            <ac:spMk id="14" creationId="{90BB4956-754B-9C68-1F26-30CF22776222}"/>
          </ac:spMkLst>
        </pc:spChg>
        <pc:spChg chg="add mod">
          <ac:chgData name="Damond Allen" userId="6c6325700e18a419" providerId="LiveId" clId="{74841F98-4660-4AFE-AF34-32986CC44DB9}" dt="2024-02-15T00:47:04.430" v="6542" actId="113"/>
          <ac:spMkLst>
            <pc:docMk/>
            <pc:sldMk cId="3856028194" sldId="268"/>
            <ac:spMk id="15" creationId="{D6B7ACDB-C5F8-6AA3-271D-C8559AC6E488}"/>
          </ac:spMkLst>
        </pc:spChg>
        <pc:spChg chg="add mod">
          <ac:chgData name="Damond Allen" userId="6c6325700e18a419" providerId="LiveId" clId="{74841F98-4660-4AFE-AF34-32986CC44DB9}" dt="2024-02-15T00:47:11.219" v="6545" actId="403"/>
          <ac:spMkLst>
            <pc:docMk/>
            <pc:sldMk cId="3856028194" sldId="268"/>
            <ac:spMk id="16" creationId="{82C82D2A-0DCE-FBBE-EA74-B796EAB33D6E}"/>
          </ac:spMkLst>
        </pc:spChg>
        <pc:spChg chg="add del mod ord">
          <ac:chgData name="Damond Allen" userId="6c6325700e18a419" providerId="LiveId" clId="{74841F98-4660-4AFE-AF34-32986CC44DB9}" dt="2024-02-15T00:48:02.634" v="6551" actId="1036"/>
          <ac:spMkLst>
            <pc:docMk/>
            <pc:sldMk cId="3856028194" sldId="268"/>
            <ac:spMk id="17" creationId="{14D801A0-9A83-1F6B-AE67-FBEF6DD416E7}"/>
          </ac:spMkLst>
        </pc:spChg>
        <pc:spChg chg="add mod ord">
          <ac:chgData name="Damond Allen" userId="6c6325700e18a419" providerId="LiveId" clId="{74841F98-4660-4AFE-AF34-32986CC44DB9}" dt="2024-02-15T00:51:36.535" v="6612" actId="207"/>
          <ac:spMkLst>
            <pc:docMk/>
            <pc:sldMk cId="3856028194" sldId="268"/>
            <ac:spMk id="18" creationId="{75EE4BD9-C1A0-5F2B-83C5-6396A109E9F1}"/>
          </ac:spMkLst>
        </pc:spChg>
        <pc:spChg chg="add del mod">
          <ac:chgData name="Damond Allen" userId="6c6325700e18a419" providerId="LiveId" clId="{74841F98-4660-4AFE-AF34-32986CC44DB9}" dt="2024-02-15T00:38:41.194" v="6378" actId="478"/>
          <ac:spMkLst>
            <pc:docMk/>
            <pc:sldMk cId="3856028194" sldId="268"/>
            <ac:spMk id="23" creationId="{76164F41-4B21-E462-40A9-5BDEBEF18183}"/>
          </ac:spMkLst>
        </pc:spChg>
        <pc:spChg chg="add mod">
          <ac:chgData name="Damond Allen" userId="6c6325700e18a419" providerId="LiveId" clId="{74841F98-4660-4AFE-AF34-32986CC44DB9}" dt="2024-02-15T00:50:59.600" v="6610" actId="1076"/>
          <ac:spMkLst>
            <pc:docMk/>
            <pc:sldMk cId="3856028194" sldId="268"/>
            <ac:spMk id="24" creationId="{A3E2F429-E033-D459-E273-E7222314E10E}"/>
          </ac:spMkLst>
        </pc:spChg>
        <pc:spChg chg="add mod ord">
          <ac:chgData name="Damond Allen" userId="6c6325700e18a419" providerId="LiveId" clId="{74841F98-4660-4AFE-AF34-32986CC44DB9}" dt="2024-02-15T01:01:33.201" v="6905" actId="114"/>
          <ac:spMkLst>
            <pc:docMk/>
            <pc:sldMk cId="3856028194" sldId="268"/>
            <ac:spMk id="27" creationId="{BFF75213-2A85-698E-AE60-539338CAC77D}"/>
          </ac:spMkLst>
        </pc:spChg>
        <pc:spChg chg="add mod ord">
          <ac:chgData name="Damond Allen" userId="6c6325700e18a419" providerId="LiveId" clId="{74841F98-4660-4AFE-AF34-32986CC44DB9}" dt="2024-02-15T00:56:32.004" v="6852" actId="207"/>
          <ac:spMkLst>
            <pc:docMk/>
            <pc:sldMk cId="3856028194" sldId="268"/>
            <ac:spMk id="28" creationId="{8D277EAB-F4F2-DACE-8F81-810D1A827704}"/>
          </ac:spMkLst>
        </pc:spChg>
        <pc:spChg chg="add mod">
          <ac:chgData name="Damond Allen" userId="6c6325700e18a419" providerId="LiveId" clId="{74841F98-4660-4AFE-AF34-32986CC44DB9}" dt="2024-02-15T00:55:29.323" v="6846" actId="2085"/>
          <ac:spMkLst>
            <pc:docMk/>
            <pc:sldMk cId="3856028194" sldId="268"/>
            <ac:spMk id="31" creationId="{DFB555EB-C4BA-F1F8-E75C-0FE79CBE37B4}"/>
          </ac:spMkLst>
        </pc:spChg>
        <pc:spChg chg="add mod">
          <ac:chgData name="Damond Allen" userId="6c6325700e18a419" providerId="LiveId" clId="{74841F98-4660-4AFE-AF34-32986CC44DB9}" dt="2024-02-15T00:41:40.106" v="6430"/>
          <ac:spMkLst>
            <pc:docMk/>
            <pc:sldMk cId="3856028194" sldId="268"/>
            <ac:spMk id="32" creationId="{A0B5BDD5-CC8F-E6ED-F1D6-1D45E7119ADB}"/>
          </ac:spMkLst>
        </pc:spChg>
        <pc:spChg chg="add mod">
          <ac:chgData name="Damond Allen" userId="6c6325700e18a419" providerId="LiveId" clId="{74841F98-4660-4AFE-AF34-32986CC44DB9}" dt="2024-02-15T00:41:40.106" v="6430"/>
          <ac:spMkLst>
            <pc:docMk/>
            <pc:sldMk cId="3856028194" sldId="268"/>
            <ac:spMk id="33" creationId="{0EF82E75-3002-2402-E529-1270730A9FB2}"/>
          </ac:spMkLst>
        </pc:spChg>
        <pc:spChg chg="add mod">
          <ac:chgData name="Damond Allen" userId="6c6325700e18a419" providerId="LiveId" clId="{74841F98-4660-4AFE-AF34-32986CC44DB9}" dt="2024-02-15T00:41:40.106" v="6430"/>
          <ac:spMkLst>
            <pc:docMk/>
            <pc:sldMk cId="3856028194" sldId="268"/>
            <ac:spMk id="36" creationId="{07944FD9-A1BB-C798-40B7-0AD3D75B026D}"/>
          </ac:spMkLst>
        </pc:spChg>
        <pc:spChg chg="add mod">
          <ac:chgData name="Damond Allen" userId="6c6325700e18a419" providerId="LiveId" clId="{74841F98-4660-4AFE-AF34-32986CC44DB9}" dt="2024-02-15T00:55:10.643" v="6844" actId="208"/>
          <ac:spMkLst>
            <pc:docMk/>
            <pc:sldMk cId="3856028194" sldId="268"/>
            <ac:spMk id="37" creationId="{B8653042-8E98-FF28-3D0E-2977116D629D}"/>
          </ac:spMkLst>
        </pc:spChg>
        <pc:spChg chg="add mod">
          <ac:chgData name="Damond Allen" userId="6c6325700e18a419" providerId="LiveId" clId="{74841F98-4660-4AFE-AF34-32986CC44DB9}" dt="2024-02-15T00:44:48.420" v="6529" actId="571"/>
          <ac:spMkLst>
            <pc:docMk/>
            <pc:sldMk cId="3856028194" sldId="268"/>
            <ac:spMk id="38" creationId="{63BC599A-CACC-4212-5D0D-8C363EFB392C}"/>
          </ac:spMkLst>
        </pc:spChg>
        <pc:spChg chg="add mod">
          <ac:chgData name="Damond Allen" userId="6c6325700e18a419" providerId="LiveId" clId="{74841F98-4660-4AFE-AF34-32986CC44DB9}" dt="2024-02-15T00:44:48.420" v="6529" actId="571"/>
          <ac:spMkLst>
            <pc:docMk/>
            <pc:sldMk cId="3856028194" sldId="268"/>
            <ac:spMk id="41" creationId="{1307B4FF-20C8-660A-966F-F56EB65CEB1B}"/>
          </ac:spMkLst>
        </pc:spChg>
        <pc:spChg chg="add mod">
          <ac:chgData name="Damond Allen" userId="6c6325700e18a419" providerId="LiveId" clId="{74841F98-4660-4AFE-AF34-32986CC44DB9}" dt="2024-02-15T00:44:48.420" v="6529" actId="571"/>
          <ac:spMkLst>
            <pc:docMk/>
            <pc:sldMk cId="3856028194" sldId="268"/>
            <ac:spMk id="42" creationId="{31072257-6D4E-E5C4-7864-00499BB7EC04}"/>
          </ac:spMkLst>
        </pc:spChg>
        <pc:spChg chg="add mod">
          <ac:chgData name="Damond Allen" userId="6c6325700e18a419" providerId="LiveId" clId="{74841F98-4660-4AFE-AF34-32986CC44DB9}" dt="2024-02-15T01:01:08.074" v="6901" actId="1076"/>
          <ac:spMkLst>
            <pc:docMk/>
            <pc:sldMk cId="3856028194" sldId="268"/>
            <ac:spMk id="47" creationId="{7B2C1635-F409-61B8-7451-FD9ED476A315}"/>
          </ac:spMkLst>
        </pc:spChg>
        <pc:spChg chg="add mod">
          <ac:chgData name="Damond Allen" userId="6c6325700e18a419" providerId="LiveId" clId="{74841F98-4660-4AFE-AF34-32986CC44DB9}" dt="2024-02-15T01:01:15.328" v="6903" actId="1076"/>
          <ac:spMkLst>
            <pc:docMk/>
            <pc:sldMk cId="3856028194" sldId="268"/>
            <ac:spMk id="48" creationId="{260E389C-3327-43A7-2041-8BC7E00EA678}"/>
          </ac:spMkLst>
        </pc:spChg>
        <pc:grpChg chg="add del mod">
          <ac:chgData name="Damond Allen" userId="6c6325700e18a419" providerId="LiveId" clId="{74841F98-4660-4AFE-AF34-32986CC44DB9}" dt="2024-02-15T00:46:37.866" v="6533" actId="207"/>
          <ac:grpSpMkLst>
            <pc:docMk/>
            <pc:sldMk cId="3856028194" sldId="268"/>
            <ac:grpSpMk id="19" creationId="{40F075D0-3197-E86C-16C2-C22769F6C8B7}"/>
          </ac:grpSpMkLst>
        </pc:grpChg>
        <pc:grpChg chg="add mod">
          <ac:chgData name="Damond Allen" userId="6c6325700e18a419" providerId="LiveId" clId="{74841F98-4660-4AFE-AF34-32986CC44DB9}" dt="2024-02-15T00:46:37.866" v="6533" actId="207"/>
          <ac:grpSpMkLst>
            <pc:docMk/>
            <pc:sldMk cId="3856028194" sldId="268"/>
            <ac:grpSpMk id="25" creationId="{B9FA2A8C-4B8F-8D29-6206-2A18CD2ECB2C}"/>
          </ac:grpSpMkLst>
        </pc:grpChg>
        <pc:grpChg chg="add mod">
          <ac:chgData name="Damond Allen" userId="6c6325700e18a419" providerId="LiveId" clId="{74841F98-4660-4AFE-AF34-32986CC44DB9}" dt="2024-02-15T00:46:37.866" v="6533" actId="207"/>
          <ac:grpSpMkLst>
            <pc:docMk/>
            <pc:sldMk cId="3856028194" sldId="268"/>
            <ac:grpSpMk id="26" creationId="{46E765B4-329D-2C6C-6758-4EBC6E57AAB2}"/>
          </ac:grpSpMkLst>
        </pc:grpChg>
        <pc:grpChg chg="add mod">
          <ac:chgData name="Damond Allen" userId="6c6325700e18a419" providerId="LiveId" clId="{74841F98-4660-4AFE-AF34-32986CC44DB9}" dt="2024-02-15T00:44:47.814" v="6528" actId="164"/>
          <ac:grpSpMkLst>
            <pc:docMk/>
            <pc:sldMk cId="3856028194" sldId="268"/>
            <ac:grpSpMk id="43" creationId="{1AE2998C-BC61-AE2B-B9F6-0E9D60E27BE5}"/>
          </ac:grpSpMkLst>
        </pc:grpChg>
        <pc:grpChg chg="add mod ord">
          <ac:chgData name="Damond Allen" userId="6c6325700e18a419" providerId="LiveId" clId="{74841F98-4660-4AFE-AF34-32986CC44DB9}" dt="2024-02-15T04:38:12.445" v="7314" actId="1076"/>
          <ac:grpSpMkLst>
            <pc:docMk/>
            <pc:sldMk cId="3856028194" sldId="268"/>
            <ac:grpSpMk id="44" creationId="{9BCD1E35-6920-F09E-8303-D1CE601CA1D1}"/>
          </ac:grpSpMkLst>
        </pc:grpChg>
        <pc:graphicFrameChg chg="add del mod modGraphic">
          <ac:chgData name="Damond Allen" userId="6c6325700e18a419" providerId="LiveId" clId="{74841F98-4660-4AFE-AF34-32986CC44DB9}" dt="2024-02-14T23:07:58.120" v="5557" actId="478"/>
          <ac:graphicFrameMkLst>
            <pc:docMk/>
            <pc:sldMk cId="3856028194" sldId="268"/>
            <ac:graphicFrameMk id="8" creationId="{DC0F123D-3922-FC48-EA55-DDD7157608E5}"/>
          </ac:graphicFrameMkLst>
        </pc:graphicFrameChg>
        <pc:graphicFrameChg chg="add del mod modGraphic">
          <ac:chgData name="Damond Allen" userId="6c6325700e18a419" providerId="LiveId" clId="{74841F98-4660-4AFE-AF34-32986CC44DB9}" dt="2024-02-15T00:21:27.590" v="6076" actId="478"/>
          <ac:graphicFrameMkLst>
            <pc:docMk/>
            <pc:sldMk cId="3856028194" sldId="268"/>
            <ac:graphicFrameMk id="11" creationId="{C6D8AEF2-7FAA-9C10-EBE3-DE1EBFEF32C5}"/>
          </ac:graphicFrameMkLst>
        </pc:graphicFrameChg>
        <pc:cxnChg chg="add mod ord">
          <ac:chgData name="Damond Allen" userId="6c6325700e18a419" providerId="LiveId" clId="{74841F98-4660-4AFE-AF34-32986CC44DB9}" dt="2024-02-15T00:48:12.817" v="6553" actId="167"/>
          <ac:cxnSpMkLst>
            <pc:docMk/>
            <pc:sldMk cId="3856028194" sldId="268"/>
            <ac:cxnSpMk id="21" creationId="{0D6EF2D6-1933-D7A8-B6FC-BAF47E10AE24}"/>
          </ac:cxnSpMkLst>
        </pc:cxnChg>
        <pc:cxnChg chg="add mod ord">
          <ac:chgData name="Damond Allen" userId="6c6325700e18a419" providerId="LiveId" clId="{74841F98-4660-4AFE-AF34-32986CC44DB9}" dt="2024-02-15T00:48:20.838" v="6554" actId="167"/>
          <ac:cxnSpMkLst>
            <pc:docMk/>
            <pc:sldMk cId="3856028194" sldId="268"/>
            <ac:cxnSpMk id="22" creationId="{8E63B5D7-4478-9869-ECAB-2F39A118DDFA}"/>
          </ac:cxnSpMkLst>
        </pc:cxnChg>
        <pc:cxnChg chg="add mod">
          <ac:chgData name="Damond Allen" userId="6c6325700e18a419" providerId="LiveId" clId="{74841F98-4660-4AFE-AF34-32986CC44DB9}" dt="2024-02-15T00:55:10.643" v="6844" actId="208"/>
          <ac:cxnSpMkLst>
            <pc:docMk/>
            <pc:sldMk cId="3856028194" sldId="268"/>
            <ac:cxnSpMk id="29" creationId="{82120C2C-FF6C-8AA0-C20F-1EC08C1166D1}"/>
          </ac:cxnSpMkLst>
        </pc:cxnChg>
        <pc:cxnChg chg="add mod">
          <ac:chgData name="Damond Allen" userId="6c6325700e18a419" providerId="LiveId" clId="{74841F98-4660-4AFE-AF34-32986CC44DB9}" dt="2024-02-15T00:55:10.643" v="6844" actId="208"/>
          <ac:cxnSpMkLst>
            <pc:docMk/>
            <pc:sldMk cId="3856028194" sldId="268"/>
            <ac:cxnSpMk id="30" creationId="{BC589485-72D0-A9FC-2661-1E390CD0C221}"/>
          </ac:cxnSpMkLst>
        </pc:cxnChg>
        <pc:cxnChg chg="add mod">
          <ac:chgData name="Damond Allen" userId="6c6325700e18a419" providerId="LiveId" clId="{74841F98-4660-4AFE-AF34-32986CC44DB9}" dt="2024-02-15T00:41:40.106" v="6430"/>
          <ac:cxnSpMkLst>
            <pc:docMk/>
            <pc:sldMk cId="3856028194" sldId="268"/>
            <ac:cxnSpMk id="34" creationId="{D9FD08D8-A2B1-3E52-EE33-2523E25EBD0E}"/>
          </ac:cxnSpMkLst>
        </pc:cxnChg>
        <pc:cxnChg chg="add mod">
          <ac:chgData name="Damond Allen" userId="6c6325700e18a419" providerId="LiveId" clId="{74841F98-4660-4AFE-AF34-32986CC44DB9}" dt="2024-02-15T00:41:40.106" v="6430"/>
          <ac:cxnSpMkLst>
            <pc:docMk/>
            <pc:sldMk cId="3856028194" sldId="268"/>
            <ac:cxnSpMk id="35" creationId="{392B36F5-268A-33B1-BE10-1F2281AC2E18}"/>
          </ac:cxnSpMkLst>
        </pc:cxnChg>
        <pc:cxnChg chg="add mod">
          <ac:chgData name="Damond Allen" userId="6c6325700e18a419" providerId="LiveId" clId="{74841F98-4660-4AFE-AF34-32986CC44DB9}" dt="2024-02-15T00:44:48.420" v="6529" actId="571"/>
          <ac:cxnSpMkLst>
            <pc:docMk/>
            <pc:sldMk cId="3856028194" sldId="268"/>
            <ac:cxnSpMk id="39" creationId="{1E2302B2-0586-69E5-0285-8F091880C011}"/>
          </ac:cxnSpMkLst>
        </pc:cxnChg>
        <pc:cxnChg chg="add mod">
          <ac:chgData name="Damond Allen" userId="6c6325700e18a419" providerId="LiveId" clId="{74841F98-4660-4AFE-AF34-32986CC44DB9}" dt="2024-02-15T00:44:48.420" v="6529" actId="571"/>
          <ac:cxnSpMkLst>
            <pc:docMk/>
            <pc:sldMk cId="3856028194" sldId="268"/>
            <ac:cxnSpMk id="40" creationId="{56F2013E-4E88-25D3-1D8A-B9A9896589C3}"/>
          </ac:cxnSpMkLst>
        </pc:cxnChg>
      </pc:sldChg>
      <pc:sldChg chg="modSp add mod ord">
        <pc:chgData name="Damond Allen" userId="6c6325700e18a419" providerId="LiveId" clId="{74841F98-4660-4AFE-AF34-32986CC44DB9}" dt="2024-02-15T03:34:30.111" v="7313" actId="115"/>
        <pc:sldMkLst>
          <pc:docMk/>
          <pc:sldMk cId="3266538998" sldId="269"/>
        </pc:sldMkLst>
        <pc:spChg chg="mod">
          <ac:chgData name="Damond Allen" userId="6c6325700e18a419" providerId="LiveId" clId="{74841F98-4660-4AFE-AF34-32986CC44DB9}" dt="2024-02-15T01:46:25.216" v="7200" actId="255"/>
          <ac:spMkLst>
            <pc:docMk/>
            <pc:sldMk cId="3266538998" sldId="269"/>
            <ac:spMk id="2" creationId="{BF5FCAA2-8627-A7C1-6386-9AEF11EF22C9}"/>
          </ac:spMkLst>
        </pc:spChg>
        <pc:spChg chg="mod">
          <ac:chgData name="Damond Allen" userId="6c6325700e18a419" providerId="LiveId" clId="{74841F98-4660-4AFE-AF34-32986CC44DB9}" dt="2024-02-15T03:34:30.111" v="7313" actId="115"/>
          <ac:spMkLst>
            <pc:docMk/>
            <pc:sldMk cId="3266538998" sldId="269"/>
            <ac:spMk id="3" creationId="{663A5DD9-A0D9-1A69-A800-E216B89F56B2}"/>
          </ac:spMkLst>
        </pc:spChg>
        <pc:spChg chg="mod">
          <ac:chgData name="Damond Allen" userId="6c6325700e18a419" providerId="LiveId" clId="{74841F98-4660-4AFE-AF34-32986CC44DB9}" dt="2024-02-15T01:42:38.580" v="7009" actId="208"/>
          <ac:spMkLst>
            <pc:docMk/>
            <pc:sldMk cId="3266538998" sldId="269"/>
            <ac:spMk id="7" creationId="{FE88BE5E-F1B6-D4AE-D9F9-F6C27B4B712A}"/>
          </ac:spMkLst>
        </pc:spChg>
      </pc:sldChg>
      <pc:sldChg chg="modSp add mod ord">
        <pc:chgData name="Damond Allen" userId="6c6325700e18a419" providerId="LiveId" clId="{74841F98-4660-4AFE-AF34-32986CC44DB9}" dt="2024-02-14T20:12:51.591" v="5169" actId="20577"/>
        <pc:sldMkLst>
          <pc:docMk/>
          <pc:sldMk cId="3051530166" sldId="270"/>
        </pc:sldMkLst>
        <pc:spChg chg="mod">
          <ac:chgData name="Damond Allen" userId="6c6325700e18a419" providerId="LiveId" clId="{74841F98-4660-4AFE-AF34-32986CC44DB9}" dt="2024-02-14T17:10:11.874" v="3076" actId="20577"/>
          <ac:spMkLst>
            <pc:docMk/>
            <pc:sldMk cId="3051530166" sldId="270"/>
            <ac:spMk id="2" creationId="{863E0355-B6EE-E540-43F1-86ADA9F2CEA5}"/>
          </ac:spMkLst>
        </pc:spChg>
        <pc:spChg chg="mod">
          <ac:chgData name="Damond Allen" userId="6c6325700e18a419" providerId="LiveId" clId="{74841F98-4660-4AFE-AF34-32986CC44DB9}" dt="2024-02-14T20:12:51.591" v="5169" actId="20577"/>
          <ac:spMkLst>
            <pc:docMk/>
            <pc:sldMk cId="3051530166" sldId="270"/>
            <ac:spMk id="3" creationId="{4B02B45A-952B-49F7-5A17-E8AC60B77FD4}"/>
          </ac:spMkLst>
        </pc:spChg>
      </pc:sldChg>
      <pc:sldMasterChg chg="modSp modSldLayout">
        <pc:chgData name="Damond Allen" userId="6c6325700e18a419" providerId="LiveId" clId="{74841F98-4660-4AFE-AF34-32986CC44DB9}" dt="2024-02-12T20:22:07.420" v="273"/>
        <pc:sldMasterMkLst>
          <pc:docMk/>
          <pc:sldMasterMk cId="148791009" sldId="2147483648"/>
        </pc:sldMasterMkLst>
        <pc:spChg chg="mod">
          <ac:chgData name="Damond Allen" userId="6c6325700e18a419" providerId="LiveId" clId="{74841F98-4660-4AFE-AF34-32986CC44DB9}" dt="2024-02-12T20:22:07.420" v="273"/>
          <ac:spMkLst>
            <pc:docMk/>
            <pc:sldMasterMk cId="148791009" sldId="2147483648"/>
            <ac:spMk id="2" creationId="{B60A9979-0246-24D1-ED71-A9811D3D1EB2}"/>
          </ac:spMkLst>
        </pc:spChg>
        <pc:spChg chg="mod">
          <ac:chgData name="Damond Allen" userId="6c6325700e18a419" providerId="LiveId" clId="{74841F98-4660-4AFE-AF34-32986CC44DB9}" dt="2024-02-12T20:22:07.420" v="273"/>
          <ac:spMkLst>
            <pc:docMk/>
            <pc:sldMasterMk cId="148791009" sldId="2147483648"/>
            <ac:spMk id="3" creationId="{83C157B6-EBAF-257D-8B23-66BB62137D78}"/>
          </ac:spMkLst>
        </pc:spChg>
        <pc:spChg chg="mod">
          <ac:chgData name="Damond Allen" userId="6c6325700e18a419" providerId="LiveId" clId="{74841F98-4660-4AFE-AF34-32986CC44DB9}" dt="2024-02-12T20:22:07.420" v="273"/>
          <ac:spMkLst>
            <pc:docMk/>
            <pc:sldMasterMk cId="148791009" sldId="2147483648"/>
            <ac:spMk id="4" creationId="{7681C535-DD0C-BF70-5F26-A28C60E22BD0}"/>
          </ac:spMkLst>
        </pc:spChg>
        <pc:spChg chg="mod">
          <ac:chgData name="Damond Allen" userId="6c6325700e18a419" providerId="LiveId" clId="{74841F98-4660-4AFE-AF34-32986CC44DB9}" dt="2024-02-12T20:22:07.420" v="273"/>
          <ac:spMkLst>
            <pc:docMk/>
            <pc:sldMasterMk cId="148791009" sldId="2147483648"/>
            <ac:spMk id="5" creationId="{2B8A9041-E4B4-E461-FEA8-7E3B654C2417}"/>
          </ac:spMkLst>
        </pc:spChg>
        <pc:spChg chg="mod">
          <ac:chgData name="Damond Allen" userId="6c6325700e18a419" providerId="LiveId" clId="{74841F98-4660-4AFE-AF34-32986CC44DB9}" dt="2024-02-12T20:22:07.420" v="273"/>
          <ac:spMkLst>
            <pc:docMk/>
            <pc:sldMasterMk cId="148791009" sldId="2147483648"/>
            <ac:spMk id="6" creationId="{A83C0693-D766-3C40-B2D1-D226D2692508}"/>
          </ac:spMkLst>
        </pc:spChg>
        <pc:sldLayoutChg chg="modSp">
          <pc:chgData name="Damond Allen" userId="6c6325700e18a419" providerId="LiveId" clId="{74841F98-4660-4AFE-AF34-32986CC44DB9}" dt="2024-02-12T20:22:07.420" v="273"/>
          <pc:sldLayoutMkLst>
            <pc:docMk/>
            <pc:sldMasterMk cId="148791009" sldId="2147483648"/>
            <pc:sldLayoutMk cId="1664709774" sldId="2147483649"/>
          </pc:sldLayoutMkLst>
          <pc:spChg chg="mod">
            <ac:chgData name="Damond Allen" userId="6c6325700e18a419" providerId="LiveId" clId="{74841F98-4660-4AFE-AF34-32986CC44DB9}" dt="2024-02-12T20:22:07.420" v="273"/>
            <ac:spMkLst>
              <pc:docMk/>
              <pc:sldMasterMk cId="148791009" sldId="2147483648"/>
              <pc:sldLayoutMk cId="1664709774" sldId="2147483649"/>
              <ac:spMk id="2" creationId="{A4C74FCD-5DB6-D51B-94D2-5878EB8AEA6B}"/>
            </ac:spMkLst>
          </pc:spChg>
          <pc:spChg chg="mod">
            <ac:chgData name="Damond Allen" userId="6c6325700e18a419" providerId="LiveId" clId="{74841F98-4660-4AFE-AF34-32986CC44DB9}" dt="2024-02-12T20:22:07.420" v="273"/>
            <ac:spMkLst>
              <pc:docMk/>
              <pc:sldMasterMk cId="148791009" sldId="2147483648"/>
              <pc:sldLayoutMk cId="1664709774" sldId="2147483649"/>
              <ac:spMk id="3" creationId="{125CE30A-6204-12AE-1504-2785E25B7DA6}"/>
            </ac:spMkLst>
          </pc:spChg>
        </pc:sldLayoutChg>
        <pc:sldLayoutChg chg="modSp">
          <pc:chgData name="Damond Allen" userId="6c6325700e18a419" providerId="LiveId" clId="{74841F98-4660-4AFE-AF34-32986CC44DB9}" dt="2024-02-12T20:22:07.420" v="273"/>
          <pc:sldLayoutMkLst>
            <pc:docMk/>
            <pc:sldMasterMk cId="148791009" sldId="2147483648"/>
            <pc:sldLayoutMk cId="2690223688" sldId="2147483651"/>
          </pc:sldLayoutMkLst>
          <pc:spChg chg="mod">
            <ac:chgData name="Damond Allen" userId="6c6325700e18a419" providerId="LiveId" clId="{74841F98-4660-4AFE-AF34-32986CC44DB9}" dt="2024-02-12T20:22:07.420" v="273"/>
            <ac:spMkLst>
              <pc:docMk/>
              <pc:sldMasterMk cId="148791009" sldId="2147483648"/>
              <pc:sldLayoutMk cId="2690223688" sldId="2147483651"/>
              <ac:spMk id="2" creationId="{F3A59374-BC56-7F8A-1F57-0DF9402956F8}"/>
            </ac:spMkLst>
          </pc:spChg>
          <pc:spChg chg="mod">
            <ac:chgData name="Damond Allen" userId="6c6325700e18a419" providerId="LiveId" clId="{74841F98-4660-4AFE-AF34-32986CC44DB9}" dt="2024-02-12T20:22:07.420" v="273"/>
            <ac:spMkLst>
              <pc:docMk/>
              <pc:sldMasterMk cId="148791009" sldId="2147483648"/>
              <pc:sldLayoutMk cId="2690223688" sldId="2147483651"/>
              <ac:spMk id="3" creationId="{9E30B51C-A46F-9804-2CC9-B1318FE42A38}"/>
            </ac:spMkLst>
          </pc:spChg>
        </pc:sldLayoutChg>
        <pc:sldLayoutChg chg="modSp">
          <pc:chgData name="Damond Allen" userId="6c6325700e18a419" providerId="LiveId" clId="{74841F98-4660-4AFE-AF34-32986CC44DB9}" dt="2024-02-12T20:22:07.420" v="273"/>
          <pc:sldLayoutMkLst>
            <pc:docMk/>
            <pc:sldMasterMk cId="148791009" sldId="2147483648"/>
            <pc:sldLayoutMk cId="1904644684" sldId="2147483652"/>
          </pc:sldLayoutMkLst>
          <pc:spChg chg="mod">
            <ac:chgData name="Damond Allen" userId="6c6325700e18a419" providerId="LiveId" clId="{74841F98-4660-4AFE-AF34-32986CC44DB9}" dt="2024-02-12T20:22:07.420" v="273"/>
            <ac:spMkLst>
              <pc:docMk/>
              <pc:sldMasterMk cId="148791009" sldId="2147483648"/>
              <pc:sldLayoutMk cId="1904644684" sldId="2147483652"/>
              <ac:spMk id="3" creationId="{FA18BF66-5EE5-2648-4466-B69064EF091B}"/>
            </ac:spMkLst>
          </pc:spChg>
          <pc:spChg chg="mod">
            <ac:chgData name="Damond Allen" userId="6c6325700e18a419" providerId="LiveId" clId="{74841F98-4660-4AFE-AF34-32986CC44DB9}" dt="2024-02-12T20:22:07.420" v="273"/>
            <ac:spMkLst>
              <pc:docMk/>
              <pc:sldMasterMk cId="148791009" sldId="2147483648"/>
              <pc:sldLayoutMk cId="1904644684" sldId="2147483652"/>
              <ac:spMk id="4" creationId="{BB9559D1-A3BC-7BE5-3584-3321FB985495}"/>
            </ac:spMkLst>
          </pc:spChg>
        </pc:sldLayoutChg>
        <pc:sldLayoutChg chg="modSp">
          <pc:chgData name="Damond Allen" userId="6c6325700e18a419" providerId="LiveId" clId="{74841F98-4660-4AFE-AF34-32986CC44DB9}" dt="2024-02-12T20:22:07.420" v="273"/>
          <pc:sldLayoutMkLst>
            <pc:docMk/>
            <pc:sldMasterMk cId="148791009" sldId="2147483648"/>
            <pc:sldLayoutMk cId="1949304794" sldId="2147483653"/>
          </pc:sldLayoutMkLst>
          <pc:spChg chg="mod">
            <ac:chgData name="Damond Allen" userId="6c6325700e18a419" providerId="LiveId" clId="{74841F98-4660-4AFE-AF34-32986CC44DB9}" dt="2024-02-12T20:22:07.420" v="273"/>
            <ac:spMkLst>
              <pc:docMk/>
              <pc:sldMasterMk cId="148791009" sldId="2147483648"/>
              <pc:sldLayoutMk cId="1949304794" sldId="2147483653"/>
              <ac:spMk id="2" creationId="{6BFD0119-74C7-EBF4-E61A-B78600DC7EB5}"/>
            </ac:spMkLst>
          </pc:spChg>
          <pc:spChg chg="mod">
            <ac:chgData name="Damond Allen" userId="6c6325700e18a419" providerId="LiveId" clId="{74841F98-4660-4AFE-AF34-32986CC44DB9}" dt="2024-02-12T20:22:07.420" v="273"/>
            <ac:spMkLst>
              <pc:docMk/>
              <pc:sldMasterMk cId="148791009" sldId="2147483648"/>
              <pc:sldLayoutMk cId="1949304794" sldId="2147483653"/>
              <ac:spMk id="3" creationId="{B6B30477-7120-FC12-229A-B6BCB8854076}"/>
            </ac:spMkLst>
          </pc:spChg>
          <pc:spChg chg="mod">
            <ac:chgData name="Damond Allen" userId="6c6325700e18a419" providerId="LiveId" clId="{74841F98-4660-4AFE-AF34-32986CC44DB9}" dt="2024-02-12T20:22:07.420" v="273"/>
            <ac:spMkLst>
              <pc:docMk/>
              <pc:sldMasterMk cId="148791009" sldId="2147483648"/>
              <pc:sldLayoutMk cId="1949304794" sldId="2147483653"/>
              <ac:spMk id="4" creationId="{28588D46-6363-89AD-69DD-9644FBA620F7}"/>
            </ac:spMkLst>
          </pc:spChg>
          <pc:spChg chg="mod">
            <ac:chgData name="Damond Allen" userId="6c6325700e18a419" providerId="LiveId" clId="{74841F98-4660-4AFE-AF34-32986CC44DB9}" dt="2024-02-12T20:22:07.420" v="273"/>
            <ac:spMkLst>
              <pc:docMk/>
              <pc:sldMasterMk cId="148791009" sldId="2147483648"/>
              <pc:sldLayoutMk cId="1949304794" sldId="2147483653"/>
              <ac:spMk id="5" creationId="{B153A796-F60B-B844-A2D0-FC5005B7BF94}"/>
            </ac:spMkLst>
          </pc:spChg>
          <pc:spChg chg="mod">
            <ac:chgData name="Damond Allen" userId="6c6325700e18a419" providerId="LiveId" clId="{74841F98-4660-4AFE-AF34-32986CC44DB9}" dt="2024-02-12T20:22:07.420" v="273"/>
            <ac:spMkLst>
              <pc:docMk/>
              <pc:sldMasterMk cId="148791009" sldId="2147483648"/>
              <pc:sldLayoutMk cId="1949304794" sldId="2147483653"/>
              <ac:spMk id="6" creationId="{A04C9A9C-133E-582E-31FC-AA15C5E468DD}"/>
            </ac:spMkLst>
          </pc:spChg>
        </pc:sldLayoutChg>
        <pc:sldLayoutChg chg="modSp">
          <pc:chgData name="Damond Allen" userId="6c6325700e18a419" providerId="LiveId" clId="{74841F98-4660-4AFE-AF34-32986CC44DB9}" dt="2024-02-12T20:22:07.420" v="273"/>
          <pc:sldLayoutMkLst>
            <pc:docMk/>
            <pc:sldMasterMk cId="148791009" sldId="2147483648"/>
            <pc:sldLayoutMk cId="79906363" sldId="2147483656"/>
          </pc:sldLayoutMkLst>
          <pc:spChg chg="mod">
            <ac:chgData name="Damond Allen" userId="6c6325700e18a419" providerId="LiveId" clId="{74841F98-4660-4AFE-AF34-32986CC44DB9}" dt="2024-02-12T20:22:07.420" v="273"/>
            <ac:spMkLst>
              <pc:docMk/>
              <pc:sldMasterMk cId="148791009" sldId="2147483648"/>
              <pc:sldLayoutMk cId="79906363" sldId="2147483656"/>
              <ac:spMk id="2" creationId="{8FB3BF1E-331D-CE14-8C01-0B6C5EF56E53}"/>
            </ac:spMkLst>
          </pc:spChg>
          <pc:spChg chg="mod">
            <ac:chgData name="Damond Allen" userId="6c6325700e18a419" providerId="LiveId" clId="{74841F98-4660-4AFE-AF34-32986CC44DB9}" dt="2024-02-12T20:22:07.420" v="273"/>
            <ac:spMkLst>
              <pc:docMk/>
              <pc:sldMasterMk cId="148791009" sldId="2147483648"/>
              <pc:sldLayoutMk cId="79906363" sldId="2147483656"/>
              <ac:spMk id="3" creationId="{EF0A4451-72A8-AC5E-831B-D815069A3A1D}"/>
            </ac:spMkLst>
          </pc:spChg>
          <pc:spChg chg="mod">
            <ac:chgData name="Damond Allen" userId="6c6325700e18a419" providerId="LiveId" clId="{74841F98-4660-4AFE-AF34-32986CC44DB9}" dt="2024-02-12T20:22:07.420" v="273"/>
            <ac:spMkLst>
              <pc:docMk/>
              <pc:sldMasterMk cId="148791009" sldId="2147483648"/>
              <pc:sldLayoutMk cId="79906363" sldId="2147483656"/>
              <ac:spMk id="4" creationId="{C2E225CD-336F-444A-3FB4-B6312A74CCE9}"/>
            </ac:spMkLst>
          </pc:spChg>
        </pc:sldLayoutChg>
        <pc:sldLayoutChg chg="modSp">
          <pc:chgData name="Damond Allen" userId="6c6325700e18a419" providerId="LiveId" clId="{74841F98-4660-4AFE-AF34-32986CC44DB9}" dt="2024-02-12T20:22:07.420" v="273"/>
          <pc:sldLayoutMkLst>
            <pc:docMk/>
            <pc:sldMasterMk cId="148791009" sldId="2147483648"/>
            <pc:sldLayoutMk cId="2625220671" sldId="2147483657"/>
          </pc:sldLayoutMkLst>
          <pc:spChg chg="mod">
            <ac:chgData name="Damond Allen" userId="6c6325700e18a419" providerId="LiveId" clId="{74841F98-4660-4AFE-AF34-32986CC44DB9}" dt="2024-02-12T20:22:07.420" v="273"/>
            <ac:spMkLst>
              <pc:docMk/>
              <pc:sldMasterMk cId="148791009" sldId="2147483648"/>
              <pc:sldLayoutMk cId="2625220671" sldId="2147483657"/>
              <ac:spMk id="2" creationId="{EA626EAE-33FA-F2C5-E2E9-8F0B95E2CDDF}"/>
            </ac:spMkLst>
          </pc:spChg>
          <pc:spChg chg="mod">
            <ac:chgData name="Damond Allen" userId="6c6325700e18a419" providerId="LiveId" clId="{74841F98-4660-4AFE-AF34-32986CC44DB9}" dt="2024-02-12T20:22:07.420" v="273"/>
            <ac:spMkLst>
              <pc:docMk/>
              <pc:sldMasterMk cId="148791009" sldId="2147483648"/>
              <pc:sldLayoutMk cId="2625220671" sldId="2147483657"/>
              <ac:spMk id="3" creationId="{6135AB09-F944-7143-A4CD-5D42C4CD2E70}"/>
            </ac:spMkLst>
          </pc:spChg>
          <pc:spChg chg="mod">
            <ac:chgData name="Damond Allen" userId="6c6325700e18a419" providerId="LiveId" clId="{74841F98-4660-4AFE-AF34-32986CC44DB9}" dt="2024-02-12T20:22:07.420" v="273"/>
            <ac:spMkLst>
              <pc:docMk/>
              <pc:sldMasterMk cId="148791009" sldId="2147483648"/>
              <pc:sldLayoutMk cId="2625220671" sldId="2147483657"/>
              <ac:spMk id="4" creationId="{C7A841F0-166A-C73C-DC0C-70B7D9A1DF64}"/>
            </ac:spMkLst>
          </pc:spChg>
        </pc:sldLayoutChg>
        <pc:sldLayoutChg chg="modSp">
          <pc:chgData name="Damond Allen" userId="6c6325700e18a419" providerId="LiveId" clId="{74841F98-4660-4AFE-AF34-32986CC44DB9}" dt="2024-02-12T20:22:07.420" v="273"/>
          <pc:sldLayoutMkLst>
            <pc:docMk/>
            <pc:sldMasterMk cId="148791009" sldId="2147483648"/>
            <pc:sldLayoutMk cId="2605099738" sldId="2147483659"/>
          </pc:sldLayoutMkLst>
          <pc:spChg chg="mod">
            <ac:chgData name="Damond Allen" userId="6c6325700e18a419" providerId="LiveId" clId="{74841F98-4660-4AFE-AF34-32986CC44DB9}" dt="2024-02-12T20:22:07.420" v="273"/>
            <ac:spMkLst>
              <pc:docMk/>
              <pc:sldMasterMk cId="148791009" sldId="2147483648"/>
              <pc:sldLayoutMk cId="2605099738" sldId="2147483659"/>
              <ac:spMk id="2" creationId="{B38D4790-FF09-D1F5-2F62-DFD187B1C90A}"/>
            </ac:spMkLst>
          </pc:spChg>
          <pc:spChg chg="mod">
            <ac:chgData name="Damond Allen" userId="6c6325700e18a419" providerId="LiveId" clId="{74841F98-4660-4AFE-AF34-32986CC44DB9}" dt="2024-02-12T20:22:07.420" v="273"/>
            <ac:spMkLst>
              <pc:docMk/>
              <pc:sldMasterMk cId="148791009" sldId="2147483648"/>
              <pc:sldLayoutMk cId="2605099738" sldId="2147483659"/>
              <ac:spMk id="3" creationId="{87E54978-24B0-3A03-F238-F472993E054D}"/>
            </ac:spMkLst>
          </pc:spChg>
        </pc:sldLayoutChg>
      </pc:sldMasterChg>
    </pc:docChg>
  </pc:docChgLst>
  <pc:docChgLst>
    <pc:chgData name="adrianna high" userId="7fe0b8ed9b039a9f" providerId="Windows Live" clId="Web-{E268A8C0-ED7E-4D4B-9678-CF4064E412A3}"/>
    <pc:docChg chg="addSld delSld modSld">
      <pc:chgData name="adrianna high" userId="7fe0b8ed9b039a9f" providerId="Windows Live" clId="Web-{E268A8C0-ED7E-4D4B-9678-CF4064E412A3}" dt="2024-02-15T04:18:30.334" v="317" actId="1076"/>
      <pc:docMkLst>
        <pc:docMk/>
      </pc:docMkLst>
      <pc:sldChg chg="modSp">
        <pc:chgData name="adrianna high" userId="7fe0b8ed9b039a9f" providerId="Windows Live" clId="Web-{E268A8C0-ED7E-4D4B-9678-CF4064E412A3}" dt="2024-02-14T22:46:29.298" v="316"/>
        <pc:sldMkLst>
          <pc:docMk/>
          <pc:sldMk cId="2948029495" sldId="259"/>
        </pc:sldMkLst>
        <pc:graphicFrameChg chg="mod modGraphic">
          <ac:chgData name="adrianna high" userId="7fe0b8ed9b039a9f" providerId="Windows Live" clId="Web-{E268A8C0-ED7E-4D4B-9678-CF4064E412A3}" dt="2024-02-14T22:46:29.298" v="316"/>
          <ac:graphicFrameMkLst>
            <pc:docMk/>
            <pc:sldMk cId="2948029495" sldId="259"/>
            <ac:graphicFrameMk id="8" creationId="{D7081374-0E27-DB69-2A33-CC49BCAD469B}"/>
          </ac:graphicFrameMkLst>
        </pc:graphicFrameChg>
      </pc:sldChg>
      <pc:sldChg chg="modSp">
        <pc:chgData name="adrianna high" userId="7fe0b8ed9b039a9f" providerId="Windows Live" clId="Web-{E268A8C0-ED7E-4D4B-9678-CF4064E412A3}" dt="2024-02-15T04:18:30.334" v="317" actId="1076"/>
        <pc:sldMkLst>
          <pc:docMk/>
          <pc:sldMk cId="3384778754" sldId="267"/>
        </pc:sldMkLst>
        <pc:grpChg chg="mod">
          <ac:chgData name="adrianna high" userId="7fe0b8ed9b039a9f" providerId="Windows Live" clId="Web-{E268A8C0-ED7E-4D4B-9678-CF4064E412A3}" dt="2024-02-15T04:18:30.334" v="317" actId="1076"/>
          <ac:grpSpMkLst>
            <pc:docMk/>
            <pc:sldMk cId="3384778754" sldId="267"/>
            <ac:grpSpMk id="14" creationId="{2F83C517-E3F5-4B0E-F8E5-53BE6F4ABEAB}"/>
          </ac:grpSpMkLst>
        </pc:grpChg>
      </pc:sldChg>
      <pc:sldChg chg="addSp delSp modSp new del">
        <pc:chgData name="adrianna high" userId="7fe0b8ed9b039a9f" providerId="Windows Live" clId="Web-{E268A8C0-ED7E-4D4B-9678-CF4064E412A3}" dt="2024-02-14T22:33:04.033" v="282"/>
        <pc:sldMkLst>
          <pc:docMk/>
          <pc:sldMk cId="3466518884" sldId="271"/>
        </pc:sldMkLst>
        <pc:spChg chg="del">
          <ac:chgData name="adrianna high" userId="7fe0b8ed9b039a9f" providerId="Windows Live" clId="Web-{E268A8C0-ED7E-4D4B-9678-CF4064E412A3}" dt="2024-02-14T22:26:56.597" v="74"/>
          <ac:spMkLst>
            <pc:docMk/>
            <pc:sldMk cId="3466518884" sldId="271"/>
            <ac:spMk id="2" creationId="{97CB9199-8109-0694-9499-3F3FA4AA3F5E}"/>
          </ac:spMkLst>
        </pc:spChg>
        <pc:graphicFrameChg chg="add mod modGraphic">
          <ac:chgData name="adrianna high" userId="7fe0b8ed9b039a9f" providerId="Windows Live" clId="Web-{E268A8C0-ED7E-4D4B-9678-CF4064E412A3}" dt="2024-02-14T22:27:38.318" v="78"/>
          <ac:graphicFrameMkLst>
            <pc:docMk/>
            <pc:sldMk cId="3466518884" sldId="271"/>
            <ac:graphicFrameMk id="6" creationId="{A4402E30-D034-C91C-6B39-5232BC1EE437}"/>
          </ac:graphicFrameMkLst>
        </pc:graphicFrameChg>
      </pc:sldChg>
    </pc:docChg>
  </pc:docChgLst>
  <pc:docChgLst>
    <pc:chgData name="adrianna high" userId="7fe0b8ed9b039a9f" providerId="Windows Live" clId="Web-{2E74000B-6090-4FCB-B7B1-963E5704CB18}"/>
    <pc:docChg chg="addSld modSld">
      <pc:chgData name="adrianna high" userId="7fe0b8ed9b039a9f" providerId="Windows Live" clId="Web-{2E74000B-6090-4FCB-B7B1-963E5704CB18}" dt="2024-02-14T00:56:59.410" v="527" actId="20577"/>
      <pc:docMkLst>
        <pc:docMk/>
      </pc:docMkLst>
      <pc:sldChg chg="modSp">
        <pc:chgData name="adrianna high" userId="7fe0b8ed9b039a9f" providerId="Windows Live" clId="Web-{2E74000B-6090-4FCB-B7B1-963E5704CB18}" dt="2024-02-14T00:47:19.615" v="289" actId="20577"/>
        <pc:sldMkLst>
          <pc:docMk/>
          <pc:sldMk cId="959647764" sldId="257"/>
        </pc:sldMkLst>
        <pc:spChg chg="mod">
          <ac:chgData name="adrianna high" userId="7fe0b8ed9b039a9f" providerId="Windows Live" clId="Web-{2E74000B-6090-4FCB-B7B1-963E5704CB18}" dt="2024-02-14T00:47:19.615" v="289" actId="20577"/>
          <ac:spMkLst>
            <pc:docMk/>
            <pc:sldMk cId="959647764" sldId="257"/>
            <ac:spMk id="3" creationId="{2BC85DED-3623-0A7E-EC67-994C8D17202E}"/>
          </ac:spMkLst>
        </pc:spChg>
      </pc:sldChg>
      <pc:sldChg chg="modSp">
        <pc:chgData name="adrianna high" userId="7fe0b8ed9b039a9f" providerId="Windows Live" clId="Web-{2E74000B-6090-4FCB-B7B1-963E5704CB18}" dt="2024-02-14T00:52:07.528" v="449" actId="20577"/>
        <pc:sldMkLst>
          <pc:docMk/>
          <pc:sldMk cId="776988672" sldId="258"/>
        </pc:sldMkLst>
        <pc:spChg chg="mod">
          <ac:chgData name="adrianna high" userId="7fe0b8ed9b039a9f" providerId="Windows Live" clId="Web-{2E74000B-6090-4FCB-B7B1-963E5704CB18}" dt="2024-02-14T00:52:07.528" v="449" actId="20577"/>
          <ac:spMkLst>
            <pc:docMk/>
            <pc:sldMk cId="776988672" sldId="258"/>
            <ac:spMk id="3" creationId="{7319AA31-0D45-40A0-D3DA-9779BA747BCB}"/>
          </ac:spMkLst>
        </pc:spChg>
      </pc:sldChg>
      <pc:sldChg chg="modSp new">
        <pc:chgData name="adrianna high" userId="7fe0b8ed9b039a9f" providerId="Windows Live" clId="Web-{2E74000B-6090-4FCB-B7B1-963E5704CB18}" dt="2024-02-14T00:56:59.410" v="527" actId="20577"/>
        <pc:sldMkLst>
          <pc:docMk/>
          <pc:sldMk cId="2948029495" sldId="259"/>
        </pc:sldMkLst>
        <pc:spChg chg="mod">
          <ac:chgData name="adrianna high" userId="7fe0b8ed9b039a9f" providerId="Windows Live" clId="Web-{2E74000B-6090-4FCB-B7B1-963E5704CB18}" dt="2024-02-14T00:47:32.475" v="302" actId="20577"/>
          <ac:spMkLst>
            <pc:docMk/>
            <pc:sldMk cId="2948029495" sldId="259"/>
            <ac:spMk id="2" creationId="{842958C5-6ABF-DA4A-2E40-AAB29290853A}"/>
          </ac:spMkLst>
        </pc:spChg>
        <pc:spChg chg="mod">
          <ac:chgData name="adrianna high" userId="7fe0b8ed9b039a9f" providerId="Windows Live" clId="Web-{2E74000B-6090-4FCB-B7B1-963E5704CB18}" dt="2024-02-14T00:56:59.410" v="527" actId="20577"/>
          <ac:spMkLst>
            <pc:docMk/>
            <pc:sldMk cId="2948029495" sldId="259"/>
            <ac:spMk id="3" creationId="{3BE1C0C0-5328-CAAC-F09C-85FDCA5C4BE2}"/>
          </ac:spMkLst>
        </pc:spChg>
      </pc:sldChg>
      <pc:sldChg chg="modSp new">
        <pc:chgData name="adrianna high" userId="7fe0b8ed9b039a9f" providerId="Windows Live" clId="Web-{2E74000B-6090-4FCB-B7B1-963E5704CB18}" dt="2024-02-14T00:54:46.891" v="501" actId="20577"/>
        <pc:sldMkLst>
          <pc:docMk/>
          <pc:sldMk cId="3107315607" sldId="260"/>
        </pc:sldMkLst>
        <pc:spChg chg="mod">
          <ac:chgData name="adrianna high" userId="7fe0b8ed9b039a9f" providerId="Windows Live" clId="Web-{2E74000B-6090-4FCB-B7B1-963E5704CB18}" dt="2024-02-14T00:54:37.891" v="486" actId="20577"/>
          <ac:spMkLst>
            <pc:docMk/>
            <pc:sldMk cId="3107315607" sldId="260"/>
            <ac:spMk id="2" creationId="{03A414A1-5137-47D7-A141-603EA2A33433}"/>
          </ac:spMkLst>
        </pc:spChg>
        <pc:spChg chg="mod">
          <ac:chgData name="adrianna high" userId="7fe0b8ed9b039a9f" providerId="Windows Live" clId="Web-{2E74000B-6090-4FCB-B7B1-963E5704CB18}" dt="2024-02-14T00:54:46.891" v="501" actId="20577"/>
          <ac:spMkLst>
            <pc:docMk/>
            <pc:sldMk cId="3107315607" sldId="260"/>
            <ac:spMk id="3" creationId="{8B583376-47EE-6C92-10F1-76418159C07F}"/>
          </ac:spMkLst>
        </pc:spChg>
      </pc:sldChg>
      <pc:sldChg chg="modSp add replId">
        <pc:chgData name="adrianna high" userId="7fe0b8ed9b039a9f" providerId="Windows Live" clId="Web-{2E74000B-6090-4FCB-B7B1-963E5704CB18}" dt="2024-02-14T00:54:49.579" v="504" actId="20577"/>
        <pc:sldMkLst>
          <pc:docMk/>
          <pc:sldMk cId="2457800766" sldId="261"/>
        </pc:sldMkLst>
        <pc:spChg chg="mod">
          <ac:chgData name="adrianna high" userId="7fe0b8ed9b039a9f" providerId="Windows Live" clId="Web-{2E74000B-6090-4FCB-B7B1-963E5704CB18}" dt="2024-02-14T00:49:19.556" v="377" actId="20577"/>
          <ac:spMkLst>
            <pc:docMk/>
            <pc:sldMk cId="2457800766" sldId="261"/>
            <ac:spMk id="2" creationId="{03A414A1-5137-47D7-A141-603EA2A33433}"/>
          </ac:spMkLst>
        </pc:spChg>
        <pc:spChg chg="mod">
          <ac:chgData name="adrianna high" userId="7fe0b8ed9b039a9f" providerId="Windows Live" clId="Web-{2E74000B-6090-4FCB-B7B1-963E5704CB18}" dt="2024-02-14T00:54:49.579" v="504" actId="20577"/>
          <ac:spMkLst>
            <pc:docMk/>
            <pc:sldMk cId="2457800766" sldId="261"/>
            <ac:spMk id="3" creationId="{8B583376-47EE-6C92-10F1-76418159C07F}"/>
          </ac:spMkLst>
        </pc:spChg>
      </pc:sldChg>
      <pc:sldChg chg="modSp new">
        <pc:chgData name="adrianna high" userId="7fe0b8ed9b039a9f" providerId="Windows Live" clId="Web-{2E74000B-6090-4FCB-B7B1-963E5704CB18}" dt="2024-02-14T00:54:53.188" v="505" actId="20577"/>
        <pc:sldMkLst>
          <pc:docMk/>
          <pc:sldMk cId="4195842209" sldId="262"/>
        </pc:sldMkLst>
        <pc:spChg chg="mod">
          <ac:chgData name="adrianna high" userId="7fe0b8ed9b039a9f" providerId="Windows Live" clId="Web-{2E74000B-6090-4FCB-B7B1-963E5704CB18}" dt="2024-02-14T00:50:12.572" v="402" actId="20577"/>
          <ac:spMkLst>
            <pc:docMk/>
            <pc:sldMk cId="4195842209" sldId="262"/>
            <ac:spMk id="2" creationId="{745BC7FB-FD03-C088-3B5F-76D0C6C100A9}"/>
          </ac:spMkLst>
        </pc:spChg>
        <pc:spChg chg="mod">
          <ac:chgData name="adrianna high" userId="7fe0b8ed9b039a9f" providerId="Windows Live" clId="Web-{2E74000B-6090-4FCB-B7B1-963E5704CB18}" dt="2024-02-14T00:54:53.188" v="505" actId="20577"/>
          <ac:spMkLst>
            <pc:docMk/>
            <pc:sldMk cId="4195842209" sldId="262"/>
            <ac:spMk id="3" creationId="{985F8F6F-F101-71F1-2B27-BAD2B83B5680}"/>
          </ac:spMkLst>
        </pc:spChg>
      </pc:sldChg>
      <pc:sldChg chg="modSp add replId">
        <pc:chgData name="adrianna high" userId="7fe0b8ed9b039a9f" providerId="Windows Live" clId="Web-{2E74000B-6090-4FCB-B7B1-963E5704CB18}" dt="2024-02-14T00:54:55.110" v="506" actId="20577"/>
        <pc:sldMkLst>
          <pc:docMk/>
          <pc:sldMk cId="677927871" sldId="263"/>
        </pc:sldMkLst>
        <pc:spChg chg="mod">
          <ac:chgData name="adrianna high" userId="7fe0b8ed9b039a9f" providerId="Windows Live" clId="Web-{2E74000B-6090-4FCB-B7B1-963E5704CB18}" dt="2024-02-14T00:50:17.823" v="405" actId="20577"/>
          <ac:spMkLst>
            <pc:docMk/>
            <pc:sldMk cId="677927871" sldId="263"/>
            <ac:spMk id="2" creationId="{745BC7FB-FD03-C088-3B5F-76D0C6C100A9}"/>
          </ac:spMkLst>
        </pc:spChg>
        <pc:spChg chg="mod">
          <ac:chgData name="adrianna high" userId="7fe0b8ed9b039a9f" providerId="Windows Live" clId="Web-{2E74000B-6090-4FCB-B7B1-963E5704CB18}" dt="2024-02-14T00:54:55.110" v="506" actId="20577"/>
          <ac:spMkLst>
            <pc:docMk/>
            <pc:sldMk cId="677927871" sldId="263"/>
            <ac:spMk id="3" creationId="{985F8F6F-F101-71F1-2B27-BAD2B83B5680}"/>
          </ac:spMkLst>
        </pc:spChg>
      </pc:sldChg>
      <pc:sldChg chg="modSp new">
        <pc:chgData name="adrianna high" userId="7fe0b8ed9b039a9f" providerId="Windows Live" clId="Web-{2E74000B-6090-4FCB-B7B1-963E5704CB18}" dt="2024-02-14T00:55:13.376" v="508" actId="20577"/>
        <pc:sldMkLst>
          <pc:docMk/>
          <pc:sldMk cId="36768095" sldId="264"/>
        </pc:sldMkLst>
        <pc:spChg chg="mod">
          <ac:chgData name="adrianna high" userId="7fe0b8ed9b039a9f" providerId="Windows Live" clId="Web-{2E74000B-6090-4FCB-B7B1-963E5704CB18}" dt="2024-02-14T00:53:08.264" v="456" actId="20577"/>
          <ac:spMkLst>
            <pc:docMk/>
            <pc:sldMk cId="36768095" sldId="264"/>
            <ac:spMk id="2" creationId="{AEFCC3F2-09C5-B544-E9F0-866E7E868920}"/>
          </ac:spMkLst>
        </pc:spChg>
        <pc:spChg chg="mod">
          <ac:chgData name="adrianna high" userId="7fe0b8ed9b039a9f" providerId="Windows Live" clId="Web-{2E74000B-6090-4FCB-B7B1-963E5704CB18}" dt="2024-02-14T00:55:13.376" v="508" actId="20577"/>
          <ac:spMkLst>
            <pc:docMk/>
            <pc:sldMk cId="36768095" sldId="264"/>
            <ac:spMk id="3" creationId="{14FFFCE2-7ED1-FFA6-3231-2B9AE1F7DC13}"/>
          </ac:spMkLst>
        </pc:spChg>
      </pc:sldChg>
      <pc:sldChg chg="modSp add replId">
        <pc:chgData name="adrianna high" userId="7fe0b8ed9b039a9f" providerId="Windows Live" clId="Web-{2E74000B-6090-4FCB-B7B1-963E5704CB18}" dt="2024-02-14T00:54:11.172" v="484" actId="20577"/>
        <pc:sldMkLst>
          <pc:docMk/>
          <pc:sldMk cId="2961631173" sldId="265"/>
        </pc:sldMkLst>
        <pc:spChg chg="mod">
          <ac:chgData name="adrianna high" userId="7fe0b8ed9b039a9f" providerId="Windows Live" clId="Web-{2E74000B-6090-4FCB-B7B1-963E5704CB18}" dt="2024-02-14T00:50:53.074" v="443" actId="20577"/>
          <ac:spMkLst>
            <pc:docMk/>
            <pc:sldMk cId="2961631173" sldId="265"/>
            <ac:spMk id="2" creationId="{AEFCC3F2-09C5-B544-E9F0-866E7E868920}"/>
          </ac:spMkLst>
        </pc:spChg>
        <pc:spChg chg="mod">
          <ac:chgData name="adrianna high" userId="7fe0b8ed9b039a9f" providerId="Windows Live" clId="Web-{2E74000B-6090-4FCB-B7B1-963E5704CB18}" dt="2024-02-14T00:54:11.172" v="484" actId="20577"/>
          <ac:spMkLst>
            <pc:docMk/>
            <pc:sldMk cId="2961631173" sldId="265"/>
            <ac:spMk id="3" creationId="{14FFFCE2-7ED1-FFA6-3231-2B9AE1F7DC13}"/>
          </ac:spMkLst>
        </pc:spChg>
      </pc:sldChg>
      <pc:sldChg chg="modSp new">
        <pc:chgData name="adrianna high" userId="7fe0b8ed9b039a9f" providerId="Windows Live" clId="Web-{2E74000B-6090-4FCB-B7B1-963E5704CB18}" dt="2024-02-14T00:53:59.375" v="482" actId="20577"/>
        <pc:sldMkLst>
          <pc:docMk/>
          <pc:sldMk cId="4268355769" sldId="266"/>
        </pc:sldMkLst>
        <pc:spChg chg="mod">
          <ac:chgData name="adrianna high" userId="7fe0b8ed9b039a9f" providerId="Windows Live" clId="Web-{2E74000B-6090-4FCB-B7B1-963E5704CB18}" dt="2024-02-14T00:53:39.593" v="478" actId="20577"/>
          <ac:spMkLst>
            <pc:docMk/>
            <pc:sldMk cId="4268355769" sldId="266"/>
            <ac:spMk id="2" creationId="{0BB22B86-7124-658D-FDF5-68C07B159DF6}"/>
          </ac:spMkLst>
        </pc:spChg>
        <pc:spChg chg="mod">
          <ac:chgData name="adrianna high" userId="7fe0b8ed9b039a9f" providerId="Windows Live" clId="Web-{2E74000B-6090-4FCB-B7B1-963E5704CB18}" dt="2024-02-14T00:53:59.375" v="482" actId="20577"/>
          <ac:spMkLst>
            <pc:docMk/>
            <pc:sldMk cId="4268355769" sldId="266"/>
            <ac:spMk id="3" creationId="{C0A1AF74-9AB6-73DC-C760-F38C6B22414E}"/>
          </ac:spMkLst>
        </pc:spChg>
      </pc:sldChg>
    </pc:docChg>
  </pc:docChgLst>
</pc:chgInfo>
</file>

<file path=ppt/comments/modernComment_101_39331014.xml><?xml version="1.0" encoding="utf-8"?>
<p188:cmLst xmlns:a="http://schemas.openxmlformats.org/drawingml/2006/main" xmlns:r="http://schemas.openxmlformats.org/officeDocument/2006/relationships" xmlns:p188="http://schemas.microsoft.com/office/powerpoint/2018/8/main">
  <p188:cm id="{4AE97AB2-CEB9-445B-87E7-AA0DEA0EE7B0}" authorId="{DB08C1D3-5613-3E8E-CE66-6725D02D8E13}" created="2024-02-14T01:04:32.074">
    <ac:deMkLst xmlns:ac="http://schemas.microsoft.com/office/drawing/2013/main/command">
      <pc:docMk xmlns:pc="http://schemas.microsoft.com/office/powerpoint/2013/main/command"/>
      <pc:sldMk xmlns:pc="http://schemas.microsoft.com/office/powerpoint/2013/main/command" cId="959647764" sldId="257"/>
      <ac:spMk id="2" creationId="{6F11405B-E2EC-D2D8-9391-96B039241473}"/>
    </ac:deMkLst>
    <p188:txBody>
      <a:bodyPr/>
      <a:lstStyle/>
      <a:p>
        <a:r>
          <a:rPr lang="en-US"/>
          <a:t>We need a better title, so I can add this my blog.</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14T20:46:59.329"/>
    </inkml:context>
    <inkml:brush xml:id="br0">
      <inkml:brushProperty name="width" value="0.035" units="cm"/>
      <inkml:brushProperty name="height" value="0.035" units="cm"/>
    </inkml:brush>
  </inkml:definitions>
  <inkml:trace contextRef="#ctx0" brushRef="#br0">167 49 9218 0 0,'-60'-14'5033'0'0,"9"-1"-5425"0"0,13 2 200 0 0,24 6-88 0 0,11 7 0 0 0,3 4-448 0 0,8 4-601 0 0,14 9 57 0 0,11 4-232 0 0,8 1 223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5ADE-1963-487E-83B0-D94396D9E72E}"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7674-0D51-424E-88AD-7571E111AAB4}" type="slidenum">
              <a:rPr lang="en-US" smtClean="0"/>
              <a:t>‹#›</a:t>
            </a:fld>
            <a:endParaRPr lang="en-US"/>
          </a:p>
        </p:txBody>
      </p:sp>
    </p:spTree>
    <p:extLst>
      <p:ext uri="{BB962C8B-B14F-4D97-AF65-F5344CB8AC3E}">
        <p14:creationId xmlns:p14="http://schemas.microsoft.com/office/powerpoint/2010/main" val="2136366429"/>
      </p:ext>
    </p:extLst>
  </p:cSld>
  <p:clrMap bg1="lt1" tx1="dk1" bg2="lt2" tx2="dk2" accent1="accent1" accent2="accent2" accent3="accent3" accent4="accent4" accent5="accent5" accent6="accent6" hlink="hlink" folHlink="folHlink"/>
  <p:notesStyle>
    <a:lvl1pPr marL="0" algn="l" defTabSz="914341" rtl="0" eaLnBrk="1" latinLnBrk="0" hangingPunct="1">
      <a:defRPr sz="1200" kern="1200">
        <a:solidFill>
          <a:schemeClr val="tx1"/>
        </a:solidFill>
        <a:latin typeface="+mn-lt"/>
        <a:ea typeface="+mn-ea"/>
        <a:cs typeface="+mn-cs"/>
      </a:defRPr>
    </a:lvl1pPr>
    <a:lvl2pPr marL="457171" algn="l" defTabSz="914341" rtl="0" eaLnBrk="1" latinLnBrk="0" hangingPunct="1">
      <a:defRPr sz="1200" kern="1200">
        <a:solidFill>
          <a:schemeClr val="tx1"/>
        </a:solidFill>
        <a:latin typeface="+mn-lt"/>
        <a:ea typeface="+mn-ea"/>
        <a:cs typeface="+mn-cs"/>
      </a:defRPr>
    </a:lvl2pPr>
    <a:lvl3pPr marL="914341" algn="l" defTabSz="914341" rtl="0" eaLnBrk="1" latinLnBrk="0" hangingPunct="1">
      <a:defRPr sz="1200" kern="1200">
        <a:solidFill>
          <a:schemeClr val="tx1"/>
        </a:solidFill>
        <a:latin typeface="+mn-lt"/>
        <a:ea typeface="+mn-ea"/>
        <a:cs typeface="+mn-cs"/>
      </a:defRPr>
    </a:lvl3pPr>
    <a:lvl4pPr marL="1371512" algn="l" defTabSz="914341" rtl="0" eaLnBrk="1" latinLnBrk="0" hangingPunct="1">
      <a:defRPr sz="1200" kern="1200">
        <a:solidFill>
          <a:schemeClr val="tx1"/>
        </a:solidFill>
        <a:latin typeface="+mn-lt"/>
        <a:ea typeface="+mn-ea"/>
        <a:cs typeface="+mn-cs"/>
      </a:defRPr>
    </a:lvl4pPr>
    <a:lvl5pPr marL="1828683" algn="l" defTabSz="914341" rtl="0" eaLnBrk="1" latinLnBrk="0" hangingPunct="1">
      <a:defRPr sz="1200" kern="1200">
        <a:solidFill>
          <a:schemeClr val="tx1"/>
        </a:solidFill>
        <a:latin typeface="+mn-lt"/>
        <a:ea typeface="+mn-ea"/>
        <a:cs typeface="+mn-cs"/>
      </a:defRPr>
    </a:lvl5pPr>
    <a:lvl6pPr marL="2285854" algn="l" defTabSz="914341" rtl="0" eaLnBrk="1" latinLnBrk="0" hangingPunct="1">
      <a:defRPr sz="1200" kern="1200">
        <a:solidFill>
          <a:schemeClr val="tx1"/>
        </a:solidFill>
        <a:latin typeface="+mn-lt"/>
        <a:ea typeface="+mn-ea"/>
        <a:cs typeface="+mn-cs"/>
      </a:defRPr>
    </a:lvl6pPr>
    <a:lvl7pPr marL="2743024" algn="l" defTabSz="914341" rtl="0" eaLnBrk="1" latinLnBrk="0" hangingPunct="1">
      <a:defRPr sz="1200" kern="1200">
        <a:solidFill>
          <a:schemeClr val="tx1"/>
        </a:solidFill>
        <a:latin typeface="+mn-lt"/>
        <a:ea typeface="+mn-ea"/>
        <a:cs typeface="+mn-cs"/>
      </a:defRPr>
    </a:lvl7pPr>
    <a:lvl8pPr marL="3200195" algn="l" defTabSz="914341" rtl="0" eaLnBrk="1" latinLnBrk="0" hangingPunct="1">
      <a:defRPr sz="1200" kern="1200">
        <a:solidFill>
          <a:schemeClr val="tx1"/>
        </a:solidFill>
        <a:latin typeface="+mn-lt"/>
        <a:ea typeface="+mn-ea"/>
        <a:cs typeface="+mn-cs"/>
      </a:defRPr>
    </a:lvl8pPr>
    <a:lvl9pPr marL="3657366" algn="l" defTabSz="91434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4FCD-5DB6-D51B-94D2-5878EB8AE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CE30A-6204-12AE-1504-2785E25B7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44015-6C98-A7DB-B4FA-F2D59A636DD8}"/>
              </a:ext>
            </a:extLst>
          </p:cNvPr>
          <p:cNvSpPr>
            <a:spLocks noGrp="1"/>
          </p:cNvSpPr>
          <p:nvPr>
            <p:ph type="dt" sz="half" idx="10"/>
          </p:nvPr>
        </p:nvSpPr>
        <p:spPr/>
        <p:txBody>
          <a:bodyPr/>
          <a:lstStyle/>
          <a:p>
            <a:fld id="{2AB5670F-92DA-44D9-9A05-B40D3F93F0A2}" type="datetime1">
              <a:rPr lang="en-US" smtClean="0"/>
              <a:t>2/14/2024</a:t>
            </a:fld>
            <a:endParaRPr lang="en-US"/>
          </a:p>
        </p:txBody>
      </p:sp>
      <p:sp>
        <p:nvSpPr>
          <p:cNvPr id="5" name="Footer Placeholder 4">
            <a:extLst>
              <a:ext uri="{FF2B5EF4-FFF2-40B4-BE49-F238E27FC236}">
                <a16:creationId xmlns:a16="http://schemas.microsoft.com/office/drawing/2014/main" id="{CC2AEB53-54FB-CCE2-B285-FDD1EA3C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0BF1A-431D-2091-322F-F794A3283056}"/>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66470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8BAF-9DB4-048D-0F89-B092A937A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C0A5A-E81A-20C9-E13A-932C8D16E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7D0B-61C1-2D18-6AA7-C10FD74542F8}"/>
              </a:ext>
            </a:extLst>
          </p:cNvPr>
          <p:cNvSpPr>
            <a:spLocks noGrp="1"/>
          </p:cNvSpPr>
          <p:nvPr>
            <p:ph type="dt" sz="half" idx="10"/>
          </p:nvPr>
        </p:nvSpPr>
        <p:spPr/>
        <p:txBody>
          <a:bodyPr/>
          <a:lstStyle/>
          <a:p>
            <a:fld id="{46B96950-436A-4DC0-9F93-A774EBD901EE}" type="datetime1">
              <a:rPr lang="en-US" smtClean="0"/>
              <a:t>2/14/2024</a:t>
            </a:fld>
            <a:endParaRPr lang="en-US"/>
          </a:p>
        </p:txBody>
      </p:sp>
      <p:sp>
        <p:nvSpPr>
          <p:cNvPr id="5" name="Footer Placeholder 4">
            <a:extLst>
              <a:ext uri="{FF2B5EF4-FFF2-40B4-BE49-F238E27FC236}">
                <a16:creationId xmlns:a16="http://schemas.microsoft.com/office/drawing/2014/main" id="{E93F59D3-CEAC-7A79-24FA-3987549D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C1DC-DF05-51DF-08B1-9C65BF7433AE}"/>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25421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4790-FF09-D1F5-2F62-DFD187B1C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E54978-24B0-3A03-F238-F472993E0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4E4DA-55CD-E527-6AB1-6B32F44B5E15}"/>
              </a:ext>
            </a:extLst>
          </p:cNvPr>
          <p:cNvSpPr>
            <a:spLocks noGrp="1"/>
          </p:cNvSpPr>
          <p:nvPr>
            <p:ph type="dt" sz="half" idx="10"/>
          </p:nvPr>
        </p:nvSpPr>
        <p:spPr/>
        <p:txBody>
          <a:bodyPr/>
          <a:lstStyle/>
          <a:p>
            <a:fld id="{672BA598-F037-4528-85E8-D3C85EADF910}" type="datetime1">
              <a:rPr lang="en-US" smtClean="0"/>
              <a:t>2/14/2024</a:t>
            </a:fld>
            <a:endParaRPr lang="en-US"/>
          </a:p>
        </p:txBody>
      </p:sp>
      <p:sp>
        <p:nvSpPr>
          <p:cNvPr id="5" name="Footer Placeholder 4">
            <a:extLst>
              <a:ext uri="{FF2B5EF4-FFF2-40B4-BE49-F238E27FC236}">
                <a16:creationId xmlns:a16="http://schemas.microsoft.com/office/drawing/2014/main" id="{C9CAA79E-74DB-6C00-04AC-08C4B0DB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34BE-1506-8C45-E4E7-8DAD0AEBBFC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050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5E25-7F0F-DEC1-B539-F57888904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E40486-B146-6A24-1B1E-21770CBBC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27F10-DACB-1207-B531-389A9333A161}"/>
              </a:ext>
            </a:extLst>
          </p:cNvPr>
          <p:cNvSpPr>
            <a:spLocks noGrp="1"/>
          </p:cNvSpPr>
          <p:nvPr>
            <p:ph type="dt" sz="half" idx="10"/>
          </p:nvPr>
        </p:nvSpPr>
        <p:spPr/>
        <p:txBody>
          <a:bodyPr/>
          <a:lstStyle/>
          <a:p>
            <a:fld id="{516B2522-0875-4359-A94C-4938C2CB6F66}" type="datetime1">
              <a:rPr lang="en-US" smtClean="0"/>
              <a:t>2/14/2024</a:t>
            </a:fld>
            <a:endParaRPr lang="en-US"/>
          </a:p>
        </p:txBody>
      </p:sp>
      <p:sp>
        <p:nvSpPr>
          <p:cNvPr id="5" name="Footer Placeholder 4">
            <a:extLst>
              <a:ext uri="{FF2B5EF4-FFF2-40B4-BE49-F238E27FC236}">
                <a16:creationId xmlns:a16="http://schemas.microsoft.com/office/drawing/2014/main" id="{0292F680-DBBF-404A-57A8-D8C8F1119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1827-9055-86BD-B155-38F155C6B5C0}"/>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48564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374-BC56-7F8A-1F57-0DF9402956F8}"/>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0B51C-A46F-9804-2CC9-B1318FE42A38}"/>
              </a:ext>
            </a:extLst>
          </p:cNvPr>
          <p:cNvSpPr>
            <a:spLocks noGrp="1"/>
          </p:cNvSpPr>
          <p:nvPr>
            <p:ph type="body" idx="1"/>
          </p:nvPr>
        </p:nvSpPr>
        <p:spPr>
          <a:xfrm>
            <a:off x="831850" y="4589464"/>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02358-8780-3138-7160-2D895BD5046F}"/>
              </a:ext>
            </a:extLst>
          </p:cNvPr>
          <p:cNvSpPr>
            <a:spLocks noGrp="1"/>
          </p:cNvSpPr>
          <p:nvPr>
            <p:ph type="dt" sz="half" idx="10"/>
          </p:nvPr>
        </p:nvSpPr>
        <p:spPr/>
        <p:txBody>
          <a:bodyPr/>
          <a:lstStyle/>
          <a:p>
            <a:fld id="{95508532-A8DF-456D-9321-1F0752E5C066}" type="datetime1">
              <a:rPr lang="en-US" smtClean="0"/>
              <a:t>2/14/2024</a:t>
            </a:fld>
            <a:endParaRPr lang="en-US"/>
          </a:p>
        </p:txBody>
      </p:sp>
      <p:sp>
        <p:nvSpPr>
          <p:cNvPr id="5" name="Footer Placeholder 4">
            <a:extLst>
              <a:ext uri="{FF2B5EF4-FFF2-40B4-BE49-F238E27FC236}">
                <a16:creationId xmlns:a16="http://schemas.microsoft.com/office/drawing/2014/main" id="{79786155-D11E-149D-437D-6A57F64C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5776-786B-783A-F397-C0B7342AB4BA}"/>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90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71F2-883F-F46D-502D-19AA7677A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8BF66-5EE5-2648-4466-B69064EF0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9559D1-A3BC-7BE5-3584-3321FB985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97AF1-70ED-9CFB-7D81-C07DDD13FC5A}"/>
              </a:ext>
            </a:extLst>
          </p:cNvPr>
          <p:cNvSpPr>
            <a:spLocks noGrp="1"/>
          </p:cNvSpPr>
          <p:nvPr>
            <p:ph type="dt" sz="half" idx="10"/>
          </p:nvPr>
        </p:nvSpPr>
        <p:spPr/>
        <p:txBody>
          <a:bodyPr/>
          <a:lstStyle/>
          <a:p>
            <a:fld id="{C432D7E5-344B-4A60-ACF3-EF047C69B523}" type="datetime1">
              <a:rPr lang="en-US" smtClean="0"/>
              <a:t>2/14/2024</a:t>
            </a:fld>
            <a:endParaRPr lang="en-US"/>
          </a:p>
        </p:txBody>
      </p:sp>
      <p:sp>
        <p:nvSpPr>
          <p:cNvPr id="6" name="Footer Placeholder 5">
            <a:extLst>
              <a:ext uri="{FF2B5EF4-FFF2-40B4-BE49-F238E27FC236}">
                <a16:creationId xmlns:a16="http://schemas.microsoft.com/office/drawing/2014/main" id="{6B28448C-B9D6-4006-D415-0E0D145B5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D575-447F-0822-BAF0-144883084D2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0464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0119-74C7-EBF4-E61A-B78600DC7EB5}"/>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30477-7120-FC12-229A-B6BCB8854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88D46-6363-89AD-69DD-9644FBA6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3A796-F60B-B844-A2D0-FC5005B7BF9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4C9A9C-133E-582E-31FC-AA15C5E468D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0BE4D-5BEB-3ED5-9356-FC14CF58D5D0}"/>
              </a:ext>
            </a:extLst>
          </p:cNvPr>
          <p:cNvSpPr>
            <a:spLocks noGrp="1"/>
          </p:cNvSpPr>
          <p:nvPr>
            <p:ph type="dt" sz="half" idx="10"/>
          </p:nvPr>
        </p:nvSpPr>
        <p:spPr/>
        <p:txBody>
          <a:bodyPr/>
          <a:lstStyle/>
          <a:p>
            <a:fld id="{8625EF8C-1440-4D25-8DCF-4C37FCFCAC31}" type="datetime1">
              <a:rPr lang="en-US" smtClean="0"/>
              <a:t>2/14/2024</a:t>
            </a:fld>
            <a:endParaRPr lang="en-US"/>
          </a:p>
        </p:txBody>
      </p:sp>
      <p:sp>
        <p:nvSpPr>
          <p:cNvPr id="8" name="Footer Placeholder 7">
            <a:extLst>
              <a:ext uri="{FF2B5EF4-FFF2-40B4-BE49-F238E27FC236}">
                <a16:creationId xmlns:a16="http://schemas.microsoft.com/office/drawing/2014/main" id="{B1A19902-23A6-A84D-5CD1-F1D4A331D4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77F36-8378-22C5-CCB6-C1A3556D2C7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194930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55E-BA01-9FA5-E0C1-8BD9EF7EF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6964B-75DC-6857-864E-6541756372CC}"/>
              </a:ext>
            </a:extLst>
          </p:cNvPr>
          <p:cNvSpPr>
            <a:spLocks noGrp="1"/>
          </p:cNvSpPr>
          <p:nvPr>
            <p:ph type="dt" sz="half" idx="10"/>
          </p:nvPr>
        </p:nvSpPr>
        <p:spPr/>
        <p:txBody>
          <a:bodyPr/>
          <a:lstStyle/>
          <a:p>
            <a:fld id="{4E39D271-6906-4EE8-9E4B-1093C23DE509}" type="datetime1">
              <a:rPr lang="en-US" smtClean="0"/>
              <a:t>2/14/2024</a:t>
            </a:fld>
            <a:endParaRPr lang="en-US"/>
          </a:p>
        </p:txBody>
      </p:sp>
      <p:sp>
        <p:nvSpPr>
          <p:cNvPr id="4" name="Footer Placeholder 3">
            <a:extLst>
              <a:ext uri="{FF2B5EF4-FFF2-40B4-BE49-F238E27FC236}">
                <a16:creationId xmlns:a16="http://schemas.microsoft.com/office/drawing/2014/main" id="{D66FCB9A-0F97-9C81-67EB-3214612CD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E067E0-EF47-3201-A99A-7BC4280C9F8B}"/>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4482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E0ACC-F057-02E3-2B02-000F57017B1A}"/>
              </a:ext>
            </a:extLst>
          </p:cNvPr>
          <p:cNvSpPr>
            <a:spLocks noGrp="1"/>
          </p:cNvSpPr>
          <p:nvPr>
            <p:ph type="dt" sz="half" idx="10"/>
          </p:nvPr>
        </p:nvSpPr>
        <p:spPr/>
        <p:txBody>
          <a:bodyPr/>
          <a:lstStyle/>
          <a:p>
            <a:fld id="{38203F74-1362-4F65-BC0C-C4B4210AC75E}" type="datetime1">
              <a:rPr lang="en-US" smtClean="0"/>
              <a:t>2/14/2024</a:t>
            </a:fld>
            <a:endParaRPr lang="en-US"/>
          </a:p>
        </p:txBody>
      </p:sp>
      <p:sp>
        <p:nvSpPr>
          <p:cNvPr id="3" name="Footer Placeholder 2">
            <a:extLst>
              <a:ext uri="{FF2B5EF4-FFF2-40B4-BE49-F238E27FC236}">
                <a16:creationId xmlns:a16="http://schemas.microsoft.com/office/drawing/2014/main" id="{A85CC113-89ED-0D82-3F73-FBF223BE3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CD6C4-E4D4-0481-8B5D-F43CCA3979E4}"/>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361828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F1E-331D-CE14-8C01-0B6C5EF56E5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A4451-72A8-AC5E-831B-D815069A3A1D}"/>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225CD-336F-444A-3FB4-B6312A74CCE9}"/>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D851-268C-BD3E-3857-BA683B5BED3D}"/>
              </a:ext>
            </a:extLst>
          </p:cNvPr>
          <p:cNvSpPr>
            <a:spLocks noGrp="1"/>
          </p:cNvSpPr>
          <p:nvPr>
            <p:ph type="dt" sz="half" idx="10"/>
          </p:nvPr>
        </p:nvSpPr>
        <p:spPr/>
        <p:txBody>
          <a:bodyPr/>
          <a:lstStyle/>
          <a:p>
            <a:fld id="{9E369C06-36B3-4DC4-AD23-3F8D6A1D7958}" type="datetime1">
              <a:rPr lang="en-US" smtClean="0"/>
              <a:t>2/14/2024</a:t>
            </a:fld>
            <a:endParaRPr lang="en-US"/>
          </a:p>
        </p:txBody>
      </p:sp>
      <p:sp>
        <p:nvSpPr>
          <p:cNvPr id="6" name="Footer Placeholder 5">
            <a:extLst>
              <a:ext uri="{FF2B5EF4-FFF2-40B4-BE49-F238E27FC236}">
                <a16:creationId xmlns:a16="http://schemas.microsoft.com/office/drawing/2014/main" id="{26FCB1F2-75F7-B4FE-DE70-D6B9A76AA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91CBE-4313-E0BD-15BD-B386DF64E0C9}"/>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7990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6EAE-33FA-F2C5-E2E9-8F0B95E2CDDF}"/>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35AB09-F944-7143-A4CD-5D42C4CD2E70}"/>
              </a:ext>
            </a:extLst>
          </p:cNvPr>
          <p:cNvSpPr>
            <a:spLocks noGrp="1"/>
          </p:cNvSpPr>
          <p:nvPr>
            <p:ph type="pic" idx="1"/>
          </p:nvPr>
        </p:nvSpPr>
        <p:spPr>
          <a:xfrm>
            <a:off x="5183189"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841F0-166A-C73C-DC0C-70B7D9A1DF6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21D76-CF96-64B3-6012-A3B973C4F6AA}"/>
              </a:ext>
            </a:extLst>
          </p:cNvPr>
          <p:cNvSpPr>
            <a:spLocks noGrp="1"/>
          </p:cNvSpPr>
          <p:nvPr>
            <p:ph type="dt" sz="half" idx="10"/>
          </p:nvPr>
        </p:nvSpPr>
        <p:spPr/>
        <p:txBody>
          <a:bodyPr/>
          <a:lstStyle/>
          <a:p>
            <a:fld id="{FAEA0E53-6AFB-44E0-80ED-3C829310E791}" type="datetime1">
              <a:rPr lang="en-US" smtClean="0"/>
              <a:t>2/14/2024</a:t>
            </a:fld>
            <a:endParaRPr lang="en-US"/>
          </a:p>
        </p:txBody>
      </p:sp>
      <p:sp>
        <p:nvSpPr>
          <p:cNvPr id="6" name="Footer Placeholder 5">
            <a:extLst>
              <a:ext uri="{FF2B5EF4-FFF2-40B4-BE49-F238E27FC236}">
                <a16:creationId xmlns:a16="http://schemas.microsoft.com/office/drawing/2014/main" id="{54543A99-B89C-FFFF-CAED-D62CE3CA5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16682-2A31-285A-A1A6-95DACF8CF31F}"/>
              </a:ext>
            </a:extLst>
          </p:cNvPr>
          <p:cNvSpPr>
            <a:spLocks noGrp="1"/>
          </p:cNvSpPr>
          <p:nvPr>
            <p:ph type="sldNum" sz="quarter" idx="12"/>
          </p:nvPr>
        </p:nvSpPr>
        <p:spPr/>
        <p:txBody>
          <a:bodyPr/>
          <a:lstStyle/>
          <a:p>
            <a:fld id="{A24E3B45-6D8E-4D7A-9F96-1C253FA6AC16}" type="slidenum">
              <a:rPr lang="en-US" smtClean="0"/>
              <a:t>‹#›</a:t>
            </a:fld>
            <a:endParaRPr lang="en-US"/>
          </a:p>
        </p:txBody>
      </p:sp>
    </p:spTree>
    <p:extLst>
      <p:ext uri="{BB962C8B-B14F-4D97-AF65-F5344CB8AC3E}">
        <p14:creationId xmlns:p14="http://schemas.microsoft.com/office/powerpoint/2010/main" val="26252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A9979-0246-24D1-ED71-A9811D3D1EB2}"/>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157B6-EBAF-257D-8B23-66BB62137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1C535-DD0C-BF70-5F26-A28C60E22BD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0497BD-0EB8-4516-9897-555B214BD752}" type="datetime1">
              <a:rPr lang="en-US" smtClean="0"/>
              <a:t>2/14/2024</a:t>
            </a:fld>
            <a:endParaRPr lang="en-US"/>
          </a:p>
        </p:txBody>
      </p:sp>
      <p:sp>
        <p:nvSpPr>
          <p:cNvPr id="5" name="Footer Placeholder 4">
            <a:extLst>
              <a:ext uri="{FF2B5EF4-FFF2-40B4-BE49-F238E27FC236}">
                <a16:creationId xmlns:a16="http://schemas.microsoft.com/office/drawing/2014/main" id="{2B8A9041-E4B4-E461-FEA8-7E3B654C241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3C0693-D766-3C40-B2D1-D226D269250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E3B45-6D8E-4D7A-9F96-1C253FA6AC16}" type="slidenum">
              <a:rPr lang="en-US" smtClean="0"/>
              <a:t>‹#›</a:t>
            </a:fld>
            <a:endParaRPr lang="en-US"/>
          </a:p>
        </p:txBody>
      </p:sp>
    </p:spTree>
    <p:extLst>
      <p:ext uri="{BB962C8B-B14F-4D97-AF65-F5344CB8AC3E}">
        <p14:creationId xmlns:p14="http://schemas.microsoft.com/office/powerpoint/2010/main" val="14879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3933101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4097/hset.v49i.8498" TargetMode="External"/><Relationship Id="rId2" Type="http://schemas.openxmlformats.org/officeDocument/2006/relationships/hyperlink" Target="https://theathletic.com/4740069/2023/08/03/nba-salary-cap-rise-jaylen-brown/" TargetMode="External"/><Relationship Id="rId1" Type="http://schemas.openxmlformats.org/officeDocument/2006/relationships/slideLayout" Target="../slideLayouts/slideLayout2.xml"/><Relationship Id="rId4" Type="http://schemas.openxmlformats.org/officeDocument/2006/relationships/hyperlink" Target="https://rstudio-pubs-static.s3.amazonaws.com/371407_e21330910f3c4bd2b6e19440013ea793.html"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ba_api/blob/master/docs/nba_api/stats/static/players.md" TargetMode="External"/><Relationship Id="rId7" Type="http://schemas.openxmlformats.org/officeDocument/2006/relationships/hyperlink" Target="https://www.sports-reference.com/cbb/" TargetMode="External"/><Relationship Id="rId2" Type="http://schemas.openxmlformats.org/officeDocument/2006/relationships/hyperlink" Target="https://github.com/swar/nba_api/blob/master/docs/nba_api/stats/endpoints/playercareerstats.md" TargetMode="External"/><Relationship Id="rId1" Type="http://schemas.openxmlformats.org/officeDocument/2006/relationships/slideLayout" Target="../slideLayouts/slideLayout2.xml"/><Relationship Id="rId6" Type="http://schemas.openxmlformats.org/officeDocument/2006/relationships/hyperlink" Target="https://www.basketball-reference.com/contracts/players.html" TargetMode="External"/><Relationship Id="rId5" Type="http://schemas.openxmlformats.org/officeDocument/2006/relationships/hyperlink" Target="https://github.com/swar/nba_api/blob/master/docs/nba_api/stats/static/teams.md" TargetMode="External"/><Relationship Id="rId4" Type="http://schemas.openxmlformats.org/officeDocument/2006/relationships/hyperlink" Target="https://github.com/swar/nba_api/blob/master/docs/nba_api/stats/endpoints/drafthistory.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8AD2D-E959-ABFD-BFC1-A8D34C8069E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6F11405B-E2EC-D2D8-9391-96B039241473}"/>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Metrics Impacting NBA Player Contract Values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Executive Summary</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C85DED-3623-0A7E-EC67-994C8D17202E}"/>
              </a:ext>
            </a:extLst>
          </p:cNvPr>
          <p:cNvSpPr>
            <a:spLocks noGrp="1"/>
          </p:cNvSpPr>
          <p:nvPr>
            <p:ph idx="1"/>
          </p:nvPr>
        </p:nvSpPr>
        <p:spPr>
          <a:xfrm>
            <a:off x="299357" y="1301477"/>
            <a:ext cx="11517086" cy="5191397"/>
          </a:xfrm>
        </p:spPr>
        <p:txBody>
          <a:bodyPr vert="horz" lIns="91440" tIns="45720" rIns="91440" bIns="45720" numCol="3"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An NBA agent hypothetically hired our team to analyze the factors impacting contract values. The agent will earn a 5% commission for each contract; higher contract values result in higher commissions for the agent. Both the agent and the players stand to gain from a growing NBA market.</a:t>
            </a: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r>
              <a:rPr lang="en-US" sz="1200">
                <a:latin typeface="Cambria"/>
                <a:ea typeface="Cambria"/>
              </a:rPr>
              <a:t>A specific list of factors likely to increase or decrease contract values.</a:t>
            </a:r>
          </a:p>
          <a:p>
            <a:r>
              <a:rPr lang="en-US" sz="1200">
                <a:latin typeface="Cambria"/>
                <a:ea typeface="Cambria"/>
              </a:rPr>
              <a:t>Expected contract values of newly signed players based on college performance.</a:t>
            </a:r>
          </a:p>
          <a:p>
            <a:r>
              <a:rPr lang="en-US" sz="1200">
                <a:latin typeface="Cambria"/>
                <a:ea typeface="Cambria"/>
              </a:rPr>
              <a:t>A list of schools to focus recruitment efforts.</a:t>
            </a:r>
            <a:endParaRPr lang="en-US" sz="1400">
              <a:latin typeface="Cambria"/>
              <a:ea typeface="Cambria"/>
            </a:endParaRPr>
          </a:p>
          <a:p>
            <a:pPr marL="0" indent="0">
              <a:buNone/>
            </a:pPr>
            <a:r>
              <a:rPr lang="en-US" sz="1400" b="1" i="1" u="sng">
                <a:latin typeface="Cambria"/>
                <a:ea typeface="Cambria"/>
              </a:rPr>
              <a:t>Data Sources:</a:t>
            </a:r>
          </a:p>
          <a:p>
            <a:pPr marL="0" indent="0">
              <a:buNone/>
            </a:pPr>
            <a:r>
              <a:rPr lang="en-US" sz="1200">
                <a:latin typeface="Cambria"/>
                <a:ea typeface="Cambria"/>
              </a:rPr>
              <a:t>Explain the sources</a:t>
            </a:r>
            <a:endParaRPr lang="en-US" sz="1200">
              <a:latin typeface="Cambria" panose="02040503050406030204" pitchFamily="18" charset="0"/>
              <a:ea typeface="Cambria" panose="02040503050406030204" pitchFamily="18" charset="0"/>
            </a:endParaRPr>
          </a:p>
          <a:p>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Data Manipulation Methods:</a:t>
            </a:r>
          </a:p>
          <a:p>
            <a:pPr marL="0" indent="0">
              <a:buNone/>
            </a:pPr>
            <a:r>
              <a:rPr lang="en-US" sz="1200">
                <a:latin typeface="Cambria"/>
                <a:ea typeface="Cambria"/>
              </a:rPr>
              <a:t>A blurb data cleaning steps</a:t>
            </a:r>
          </a:p>
          <a:p>
            <a:pPr marL="0" indent="0">
              <a:buNone/>
            </a:pPr>
            <a:endParaRPr lang="en-US" sz="1200">
              <a:latin typeface="Cambria"/>
              <a:ea typeface="Cambria"/>
            </a:endParaRPr>
          </a:p>
          <a:p>
            <a:pPr marL="0" indent="0">
              <a:buNone/>
            </a:pPr>
            <a:r>
              <a:rPr lang="en-US" sz="1400" b="1" i="1" u="sng">
                <a:latin typeface="Cambria"/>
                <a:ea typeface="Cambria"/>
              </a:rPr>
              <a:t>Analysis:</a:t>
            </a:r>
          </a:p>
          <a:p>
            <a:pPr marL="0" indent="0">
              <a:buNone/>
            </a:pPr>
            <a:r>
              <a:rPr lang="en-US" sz="1200">
                <a:latin typeface="Cambria"/>
                <a:ea typeface="Cambria"/>
              </a:rPr>
              <a:t>A blurb on insights that includes visuals</a:t>
            </a:r>
          </a:p>
          <a:p>
            <a:r>
              <a:rPr lang="en-US" sz="1200">
                <a:latin typeface="Cambria"/>
                <a:ea typeface="Cambria"/>
              </a:rPr>
              <a:t>Two levels (EDA – Descriptive)</a:t>
            </a:r>
          </a:p>
          <a:p>
            <a:r>
              <a:rPr lang="en-US" sz="1200">
                <a:latin typeface="Cambria"/>
                <a:ea typeface="Cambria"/>
              </a:rPr>
              <a:t>Regression </a:t>
            </a:r>
            <a:r>
              <a:rPr lang="en-US" sz="1200" err="1">
                <a:latin typeface="Cambria"/>
                <a:ea typeface="Cambria"/>
              </a:rPr>
              <a:t>coef</a:t>
            </a:r>
            <a:r>
              <a:rPr lang="en-US" sz="1200">
                <a:latin typeface="Cambria"/>
                <a:ea typeface="Cambria"/>
              </a:rPr>
              <a:t> blurb 1</a:t>
            </a:r>
          </a:p>
          <a:p>
            <a:r>
              <a:rPr lang="en-US" sz="1200">
                <a:latin typeface="Cambria"/>
                <a:ea typeface="Cambria"/>
              </a:rPr>
              <a:t>Regression </a:t>
            </a:r>
            <a:r>
              <a:rPr lang="en-US" sz="1200" err="1">
                <a:latin typeface="Cambria"/>
                <a:ea typeface="Cambria"/>
              </a:rPr>
              <a:t>coef</a:t>
            </a:r>
            <a:r>
              <a:rPr lang="en-US" sz="1200">
                <a:latin typeface="Cambria"/>
                <a:ea typeface="Cambria"/>
              </a:rPr>
              <a:t> blub 2</a:t>
            </a:r>
          </a:p>
          <a:p>
            <a:r>
              <a:rPr lang="en-US" sz="1200">
                <a:latin typeface="Cambria"/>
                <a:ea typeface="Cambria"/>
              </a:rPr>
              <a:t>Comparison of regression output</a:t>
            </a:r>
            <a:endParaRPr lang="en-US" sz="1200">
              <a:latin typeface="Cambria" panose="02040503050406030204" pitchFamily="18" charset="0"/>
              <a:ea typeface="Cambria" panose="02040503050406030204" pitchFamily="18" charset="0"/>
            </a:endParaRPr>
          </a:p>
          <a:p>
            <a:pPr marL="0" indent="0">
              <a:buNone/>
            </a:pPr>
            <a:endParaRPr lang="en-US" sz="14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Limitations:</a:t>
            </a:r>
            <a:endParaRPr lang="en-US" sz="1400" b="1" i="1" u="sng">
              <a:latin typeface="Cambria" panose="02040503050406030204" pitchFamily="18" charset="0"/>
              <a:ea typeface="Cambria" panose="02040503050406030204" pitchFamily="18" charset="0"/>
            </a:endParaRPr>
          </a:p>
          <a:p>
            <a:pPr marL="0" indent="0">
              <a:buNone/>
            </a:pPr>
            <a:r>
              <a:rPr lang="en-US" sz="1200">
                <a:latin typeface="Cambria"/>
                <a:ea typeface="Cambria"/>
              </a:rPr>
              <a:t>A blurb that explains limitations</a:t>
            </a:r>
          </a:p>
        </p:txBody>
      </p:sp>
      <p:sp>
        <p:nvSpPr>
          <p:cNvPr id="4" name="Slide Number Placeholder 3">
            <a:extLst>
              <a:ext uri="{FF2B5EF4-FFF2-40B4-BE49-F238E27FC236}">
                <a16:creationId xmlns:a16="http://schemas.microsoft.com/office/drawing/2014/main" id="{AD6288D9-9405-19D6-F1FC-9EC9B7D0AC96}"/>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897B8F3-A613-5E26-1F4D-2540C548172C}"/>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4C041E-B1C9-FEFF-3553-EED479FECB0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7A3628-776F-BD28-630A-B6F0CE3EB1D4}"/>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5DBA71-093D-886B-A509-03B72875350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4776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2B86-7124-658D-FDF5-68C07B159DF6}"/>
              </a:ext>
            </a:extLst>
          </p:cNvPr>
          <p:cNvSpPr>
            <a:spLocks noGrp="1"/>
          </p:cNvSpPr>
          <p:nvPr>
            <p:ph type="title"/>
          </p:nvPr>
        </p:nvSpPr>
        <p:spPr/>
        <p:txBody>
          <a:bodyPr/>
          <a:lstStyle/>
          <a:p>
            <a:r>
              <a:rPr lang="en-US"/>
              <a:t>CONSIDERATIONS &amp; LIMITATIONS</a:t>
            </a:r>
          </a:p>
        </p:txBody>
      </p:sp>
      <p:sp>
        <p:nvSpPr>
          <p:cNvPr id="3" name="Content Placeholder 2">
            <a:extLst>
              <a:ext uri="{FF2B5EF4-FFF2-40B4-BE49-F238E27FC236}">
                <a16:creationId xmlns:a16="http://schemas.microsoft.com/office/drawing/2014/main" id="{C0A1AF74-9AB6-73DC-C760-F38C6B22414E}"/>
              </a:ext>
            </a:extLst>
          </p:cNvPr>
          <p:cNvSpPr>
            <a:spLocks noGrp="1"/>
          </p:cNvSpPr>
          <p:nvPr>
            <p:ph idx="1"/>
          </p:nvPr>
        </p:nvSpPr>
        <p:spPr/>
        <p:txBody>
          <a:bodyPr vert="horz" lIns="91440" tIns="45720" rIns="91440" bIns="45720" rtlCol="0" anchor="t">
            <a:normAutofit/>
          </a:bodyPr>
          <a:lstStyle/>
          <a:p>
            <a:r>
              <a:rPr lang="en-US"/>
              <a:t>D</a:t>
            </a:r>
          </a:p>
        </p:txBody>
      </p:sp>
      <p:sp>
        <p:nvSpPr>
          <p:cNvPr id="4" name="Slide Number Placeholder 3">
            <a:extLst>
              <a:ext uri="{FF2B5EF4-FFF2-40B4-BE49-F238E27FC236}">
                <a16:creationId xmlns:a16="http://schemas.microsoft.com/office/drawing/2014/main" id="{540DD7A6-3F12-020A-D4DC-09200E4F2EB2}"/>
              </a:ext>
            </a:extLst>
          </p:cNvPr>
          <p:cNvSpPr>
            <a:spLocks noGrp="1"/>
          </p:cNvSpPr>
          <p:nvPr>
            <p:ph type="sldNum" sz="quarter" idx="12"/>
          </p:nvPr>
        </p:nvSpPr>
        <p:spPr/>
        <p:txBody>
          <a:bodyPr/>
          <a:lstStyle/>
          <a:p>
            <a:fld id="{A24E3B45-6D8E-4D7A-9F96-1C253FA6AC16}" type="slidenum">
              <a:rPr lang="en-US" smtClean="0"/>
              <a:t>10</a:t>
            </a:fld>
            <a:endParaRPr lang="en-US"/>
          </a:p>
        </p:txBody>
      </p:sp>
    </p:spTree>
    <p:extLst>
      <p:ext uri="{BB962C8B-B14F-4D97-AF65-F5344CB8AC3E}">
        <p14:creationId xmlns:p14="http://schemas.microsoft.com/office/powerpoint/2010/main" val="426835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806DB7-ECF4-8470-B765-F376E96AF94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173563-B1C6-9252-6A87-D13803880C9D}"/>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863E0355-B6EE-E540-43F1-86ADA9F2CEA5}"/>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References &amp; Statement of Work</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placeholder text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B02B45A-952B-49F7-5A17-E8AC60B77FD4}"/>
              </a:ext>
            </a:extLst>
          </p:cNvPr>
          <p:cNvSpPr>
            <a:spLocks noGrp="1"/>
          </p:cNvSpPr>
          <p:nvPr>
            <p:ph idx="1"/>
          </p:nvPr>
        </p:nvSpPr>
        <p:spPr>
          <a:xfrm>
            <a:off x="299357" y="1301478"/>
            <a:ext cx="11517086" cy="5060324"/>
          </a:xfrm>
        </p:spPr>
        <p:txBody>
          <a:bodyPr vert="horz" lIns="91440" tIns="45720" rIns="91440" bIns="45720" numCol="1" spcCol="457200" rtlCol="0" anchor="t">
            <a:normAutofit/>
          </a:bodyPr>
          <a:lstStyle/>
          <a:p>
            <a:pPr marL="0" indent="0">
              <a:buNone/>
            </a:pPr>
            <a:r>
              <a:rPr lang="en-US" sz="1400" b="1" i="1" u="sng">
                <a:latin typeface="Cambria"/>
                <a:ea typeface="Cambria"/>
              </a:rPr>
              <a:t>References</a:t>
            </a:r>
          </a:p>
          <a:p>
            <a:r>
              <a:rPr lang="en-US" sz="1200" err="1">
                <a:latin typeface="Cambria"/>
                <a:ea typeface="Cambria"/>
              </a:rPr>
              <a:t>Vorkunov,M</a:t>
            </a:r>
            <a:r>
              <a:rPr lang="en-US" sz="1200">
                <a:latin typeface="Cambria"/>
                <a:ea typeface="Cambria"/>
              </a:rPr>
              <a:t>. (2023). </a:t>
            </a:r>
            <a:r>
              <a:rPr lang="en-US" sz="1200" err="1">
                <a:latin typeface="Cambria"/>
                <a:ea typeface="Cambria"/>
              </a:rPr>
              <a:t>Vorkunov</a:t>
            </a:r>
            <a:r>
              <a:rPr lang="en-US" sz="1200">
                <a:latin typeface="Cambria"/>
                <a:ea typeface="Cambria"/>
              </a:rPr>
              <a:t>: NBA salaries keep going up. Prepare to have your mind blown in the future. </a:t>
            </a:r>
            <a:r>
              <a:rPr lang="en-US" sz="1200" i="1">
                <a:latin typeface="Cambria"/>
                <a:ea typeface="Cambria"/>
              </a:rPr>
              <a:t>The Athletic</a:t>
            </a:r>
            <a:r>
              <a:rPr lang="en-US" sz="1200">
                <a:latin typeface="Cambria"/>
                <a:ea typeface="Cambria"/>
              </a:rPr>
              <a:t>. </a:t>
            </a:r>
            <a:r>
              <a:rPr lang="en-US" sz="1200">
                <a:latin typeface="Cambria"/>
                <a:ea typeface="Cambria"/>
                <a:hlinkClick r:id="rId2"/>
              </a:rPr>
              <a:t>https://theathletic.com/4740069/2023/08/03/nba-salary-cap-rise-jaylen-brown/</a:t>
            </a:r>
            <a:endParaRPr lang="en-US" sz="1200">
              <a:latin typeface="Cambria"/>
              <a:ea typeface="Cambria"/>
            </a:endParaRPr>
          </a:p>
          <a:p>
            <a:r>
              <a:rPr lang="en-US" sz="1200" b="0" i="0">
                <a:effectLst/>
                <a:latin typeface="Cambria" panose="02040503050406030204" pitchFamily="18" charset="0"/>
                <a:ea typeface="Cambria" panose="02040503050406030204" pitchFamily="18" charset="0"/>
              </a:rPr>
              <a:t>Feng, X., Wang, Y., &amp; Xiong, T. (2023). NBA Player Salary Analysis based on Multivariate Regression Analysis. </a:t>
            </a:r>
            <a:r>
              <a:rPr lang="en-US" sz="1200" b="0" i="1">
                <a:effectLst/>
                <a:latin typeface="Cambria" panose="02040503050406030204" pitchFamily="18" charset="0"/>
                <a:ea typeface="Cambria" panose="02040503050406030204" pitchFamily="18" charset="0"/>
              </a:rPr>
              <a:t>Highlights in Science, Engineering and Technology</a:t>
            </a:r>
            <a:r>
              <a:rPr lang="en-US" sz="1200" b="0" i="0">
                <a:effectLst/>
                <a:latin typeface="Cambria" panose="02040503050406030204" pitchFamily="18" charset="0"/>
                <a:ea typeface="Cambria" panose="02040503050406030204" pitchFamily="18" charset="0"/>
              </a:rPr>
              <a:t>, </a:t>
            </a:r>
            <a:r>
              <a:rPr lang="en-US" sz="1200" b="0" i="1">
                <a:effectLst/>
                <a:latin typeface="Cambria" panose="02040503050406030204" pitchFamily="18" charset="0"/>
                <a:ea typeface="Cambria" panose="02040503050406030204" pitchFamily="18" charset="0"/>
              </a:rPr>
              <a:t>49</a:t>
            </a:r>
            <a:r>
              <a:rPr lang="en-US" sz="1200" b="0" i="0">
                <a:effectLst/>
                <a:latin typeface="Cambria" panose="02040503050406030204" pitchFamily="18" charset="0"/>
                <a:ea typeface="Cambria" panose="02040503050406030204" pitchFamily="18" charset="0"/>
              </a:rPr>
              <a:t>, 157-166. </a:t>
            </a:r>
            <a:r>
              <a:rPr lang="en-US" sz="1200" b="0" i="0">
                <a:solidFill>
                  <a:srgbClr val="4B7D92"/>
                </a:solidFill>
                <a:effectLst/>
                <a:latin typeface="Cambria" panose="02040503050406030204" pitchFamily="18" charset="0"/>
                <a:ea typeface="Cambria" panose="02040503050406030204" pitchFamily="18" charset="0"/>
                <a:hlinkClick r:id="rId3"/>
              </a:rPr>
              <a:t>https://doi.org/10.54097/hset.v49i.8498</a:t>
            </a:r>
            <a:endParaRPr lang="en-US" sz="1200" b="0" i="0">
              <a:solidFill>
                <a:srgbClr val="4B7D92"/>
              </a:solidFill>
              <a:effectLst/>
              <a:latin typeface="Cambria" panose="02040503050406030204" pitchFamily="18" charset="0"/>
              <a:ea typeface="Cambria" panose="02040503050406030204" pitchFamily="18" charset="0"/>
            </a:endParaRPr>
          </a:p>
          <a:p>
            <a:r>
              <a:rPr lang="en-US" sz="1200">
                <a:latin typeface="Cambria"/>
                <a:ea typeface="Cambria"/>
              </a:rPr>
              <a:t>Ando, K. (2018). NBA Players’ Salary Prediction Using Linear Regression Model. </a:t>
            </a:r>
            <a:r>
              <a:rPr lang="en-US" sz="1200">
                <a:latin typeface="Cambria"/>
                <a:ea typeface="Cambria"/>
                <a:hlinkClick r:id="rId4"/>
              </a:rPr>
              <a:t>https://rstudio-pubs-static.s3.amazonaws.com/371407_e21330910f3c4bd2b6e19440013ea793.html#</a:t>
            </a:r>
            <a:endParaRPr lang="en-US" sz="1200">
              <a:latin typeface="Cambria"/>
              <a:ea typeface="Cambria"/>
            </a:endParaRPr>
          </a:p>
        </p:txBody>
      </p:sp>
      <p:sp>
        <p:nvSpPr>
          <p:cNvPr id="4" name="Slide Number Placeholder 3">
            <a:extLst>
              <a:ext uri="{FF2B5EF4-FFF2-40B4-BE49-F238E27FC236}">
                <a16:creationId xmlns:a16="http://schemas.microsoft.com/office/drawing/2014/main" id="{834AE5F6-FCA1-0910-B296-273349656E10}"/>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11</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8D8B3B19-8345-514E-8885-358AC9A8BB8F}"/>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EFAFC8-EA86-E83B-3859-4B8919B5A1C4}"/>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260B81-077C-72B1-560B-8D48C7743C1C}"/>
              </a:ext>
            </a:extLst>
          </p:cNvPr>
          <p:cNvSpPr/>
          <p:nvPr/>
        </p:nvSpPr>
        <p:spPr>
          <a:xfrm>
            <a:off x="7842523" y="76199"/>
            <a:ext cx="4274678" cy="91896"/>
          </a:xfrm>
          <a:prstGeom prst="rect">
            <a:avLst/>
          </a:prstGeom>
          <a:solidFill>
            <a:srgbClr val="1F8084"/>
          </a:solidFill>
          <a:ln>
            <a:solidFill>
              <a:srgbClr val="1F8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F851FD9-DD9B-0901-1691-2E94D16CE5B0}"/>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53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D8B9F-BD1C-2172-7B71-F092CF973D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DC23689-314C-B774-24C4-859FF9A452C0}"/>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5581D0DA-DD98-43AE-F7A5-AB22F8BCDBD1}"/>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Inspiration</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To Help Players and Agents Capitalize On A Growing NBA Market</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BB9C7AF-035D-8FFA-ACF7-DF751B0DC5AA}"/>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a:latin typeface="Cambria"/>
                <a:ea typeface="Cambria"/>
              </a:rPr>
              <a:t>Background:</a:t>
            </a:r>
          </a:p>
          <a:p>
            <a:pPr marL="0" indent="0">
              <a:buNone/>
            </a:pPr>
            <a:r>
              <a:rPr lang="en-US" sz="1200">
                <a:latin typeface="Cambria"/>
                <a:ea typeface="Cambria"/>
              </a:rPr>
              <a:t>For this project, we have created a hypothetical scenario in which an agent of an NBA player management firm hired us to deliver a report on the leading factors impacting an NBA player's guaranteed contract value. The agent receives a 5% commission on each contract he negotiates; the higher the value, the more money he earns. The agent will use the analysis to advise players and prioritize performance improvement metrics. </a:t>
            </a:r>
            <a:endParaRPr lang="en-US" sz="1400" b="1" i="1" u="sng">
              <a:latin typeface="Cambria" panose="02040503050406030204" pitchFamily="18" charset="0"/>
              <a:ea typeface="Cambria" panose="02040503050406030204" pitchFamily="18" charset="0"/>
            </a:endParaRPr>
          </a:p>
          <a:p>
            <a:pPr marL="0" indent="0">
              <a:buNone/>
            </a:pPr>
            <a:r>
              <a:rPr lang="en-US" sz="1400" b="1" i="1" u="sng">
                <a:latin typeface="Cambria" panose="02040503050406030204" pitchFamily="18" charset="0"/>
                <a:ea typeface="Cambria" panose="02040503050406030204" pitchFamily="18" charset="0"/>
              </a:rPr>
              <a:t>Context:</a:t>
            </a:r>
          </a:p>
          <a:p>
            <a:pPr marL="0" indent="0">
              <a:buNone/>
            </a:pPr>
            <a:r>
              <a:rPr lang="en-US" sz="1200">
                <a:latin typeface="Cambria" panose="02040503050406030204" pitchFamily="18" charset="0"/>
                <a:ea typeface="Cambria" panose="02040503050406030204" pitchFamily="18" charset="0"/>
              </a:rPr>
              <a:t>Like most other sports, the NBA sets a salary cap that determines how much a team can spend on salaries. Since some franchises reside in more significant, popular cities, they generate more revenue than smaller market teams. The cap aims to keep the game competitive by limiting the amount of money big market teams can spend on their roster of players. The cap is partly determined by the league's total revenue, which has doubled in the last decade. As the NBA makes more money, the players and their respective agents stand to gain financially. Figure 1. on the right shows salary projections reaching more than 80 million annually by 2029. </a:t>
            </a:r>
          </a:p>
          <a:p>
            <a:pPr marL="0" indent="0">
              <a:buNone/>
            </a:pPr>
            <a:r>
              <a:rPr lang="en-US" sz="1400" b="1" i="1" u="sng">
                <a:latin typeface="Cambria" panose="02040503050406030204" pitchFamily="18" charset="0"/>
                <a:ea typeface="Cambria" panose="02040503050406030204" pitchFamily="18" charset="0"/>
              </a:rPr>
              <a:t>Similar Studies:</a:t>
            </a:r>
          </a:p>
          <a:p>
            <a:pPr marL="0" indent="0">
              <a:buNone/>
            </a:pPr>
            <a:r>
              <a:rPr lang="en-US" sz="1200">
                <a:latin typeface="Cambria" panose="02040503050406030204" pitchFamily="18" charset="0"/>
                <a:ea typeface="Cambria" panose="02040503050406030204" pitchFamily="18" charset="0"/>
              </a:rPr>
              <a:t>An article titled "NBA Player Salary Analysis based on Multivariate Regression Analysis" was published by </a:t>
            </a:r>
            <a:r>
              <a:rPr lang="en-US" sz="1200" i="1">
                <a:solidFill>
                  <a:srgbClr val="0E101A"/>
                </a:solidFill>
                <a:effectLst/>
                <a:latin typeface="Cambria" panose="02040503050406030204" pitchFamily="18" charset="0"/>
                <a:ea typeface="Cambria" panose="02040503050406030204" pitchFamily="18" charset="0"/>
              </a:rPr>
              <a:t>Highlights in Science, Engineering and Technology</a:t>
            </a:r>
            <a:r>
              <a:rPr lang="en-US" sz="1200">
                <a:latin typeface="Cambria" panose="02040503050406030204" pitchFamily="18" charset="0"/>
                <a:ea typeface="Cambria" panose="02040503050406030204" pitchFamily="18" charset="0"/>
              </a:rPr>
              <a:t>. The authors conducted a similar study but focused on ways to balance disproportionate salaries between the players. This study gave us an idea of what variables to investigate for our project. Additionally, we referred to a prior study from Koki Ando, who also conducted a regression analysis, but his goal was to predict a player's future salary; from that study, we got an idea of how to structure our experiment.</a:t>
            </a:r>
            <a:endParaRPr lang="en-US" sz="1000">
              <a:latin typeface="Cambria" panose="02040503050406030204" pitchFamily="18" charset="0"/>
              <a:ea typeface="Cambria" panose="02040503050406030204" pitchFamily="18" charset="0"/>
            </a:endParaRPr>
          </a:p>
          <a:p>
            <a:pPr marL="0" indent="0">
              <a:buNone/>
            </a:pPr>
            <a:r>
              <a:rPr lang="en-US" sz="1400" b="1" i="1" u="sng">
                <a:latin typeface="Cambria"/>
                <a:ea typeface="Cambria"/>
              </a:rPr>
              <a:t>Objectives:</a:t>
            </a:r>
          </a:p>
          <a:p>
            <a:pPr marL="0" indent="0">
              <a:buNone/>
            </a:pPr>
            <a:r>
              <a:rPr lang="en-US" sz="1200">
                <a:latin typeface="Cambria"/>
                <a:ea typeface="Cambria"/>
              </a:rPr>
              <a:t>For this project we aim to deliver the following to the agent:</a:t>
            </a:r>
          </a:p>
          <a:p>
            <a:pPr>
              <a:spcBef>
                <a:spcPts val="600"/>
              </a:spcBef>
            </a:pPr>
            <a:r>
              <a:rPr lang="en-US" sz="1200">
                <a:latin typeface="Cambria"/>
                <a:ea typeface="Cambria"/>
              </a:rPr>
              <a:t>A specific list of factors likely to increase or decrease contract values.</a:t>
            </a:r>
          </a:p>
          <a:p>
            <a:pPr>
              <a:spcBef>
                <a:spcPts val="600"/>
              </a:spcBef>
            </a:pPr>
            <a:r>
              <a:rPr lang="en-US" sz="1200">
                <a:latin typeface="Cambria"/>
                <a:ea typeface="Cambria"/>
              </a:rPr>
              <a:t>Expected contract values of newly signed players based on college performance.</a:t>
            </a:r>
          </a:p>
          <a:p>
            <a:pPr>
              <a:spcBef>
                <a:spcPts val="600"/>
              </a:spcBef>
            </a:pPr>
            <a:r>
              <a:rPr lang="en-US" sz="1200">
                <a:latin typeface="Cambria"/>
                <a:ea typeface="Cambria"/>
              </a:rPr>
              <a:t>A list of schools to focus recruitment efforts.</a:t>
            </a:r>
          </a:p>
          <a:p>
            <a:pPr marL="0" indent="0">
              <a:buNone/>
            </a:pPr>
            <a:endParaRPr lang="en-US" sz="1200">
              <a:latin typeface="Cambria"/>
              <a:ea typeface="Cambria"/>
            </a:endParaRPr>
          </a:p>
        </p:txBody>
      </p:sp>
      <p:sp>
        <p:nvSpPr>
          <p:cNvPr id="4" name="Slide Number Placeholder 3">
            <a:extLst>
              <a:ext uri="{FF2B5EF4-FFF2-40B4-BE49-F238E27FC236}">
                <a16:creationId xmlns:a16="http://schemas.microsoft.com/office/drawing/2014/main" id="{7D4712DE-B62C-1E4C-8453-942208172941}"/>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2</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B895365-4658-144F-F80C-78891173B64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69748A-9C1A-3315-466D-844EC06FF578}"/>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8F34F5-F9C0-8169-18B1-7FE849E78EE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543755-D2EF-374F-E804-0460D1DC17BF}"/>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2F83C517-E3F5-4B0E-F8E5-53BE6F4ABEAB}"/>
              </a:ext>
            </a:extLst>
          </p:cNvPr>
          <p:cNvGrpSpPr/>
          <p:nvPr/>
        </p:nvGrpSpPr>
        <p:grpSpPr>
          <a:xfrm>
            <a:off x="6206629" y="2724540"/>
            <a:ext cx="5529078" cy="3385314"/>
            <a:chOff x="6276836" y="3001992"/>
            <a:chExt cx="5529078" cy="3385314"/>
          </a:xfrm>
        </p:grpSpPr>
        <p:pic>
          <p:nvPicPr>
            <p:cNvPr id="11" name="Picture 10">
              <a:extLst>
                <a:ext uri="{FF2B5EF4-FFF2-40B4-BE49-F238E27FC236}">
                  <a16:creationId xmlns:a16="http://schemas.microsoft.com/office/drawing/2014/main" id="{9FDCE562-522E-BE5E-5DCE-D5BCA177D63F}"/>
                </a:ext>
              </a:extLst>
            </p:cNvPr>
            <p:cNvPicPr>
              <a:picLocks noChangeAspect="1"/>
            </p:cNvPicPr>
            <p:nvPr/>
          </p:nvPicPr>
          <p:blipFill>
            <a:blip r:embed="rId2"/>
            <a:stretch>
              <a:fillRect/>
            </a:stretch>
          </p:blipFill>
          <p:spPr>
            <a:xfrm>
              <a:off x="6329048" y="3001992"/>
              <a:ext cx="4315947" cy="3072264"/>
            </a:xfrm>
            <a:prstGeom prst="rect">
              <a:avLst/>
            </a:prstGeom>
          </p:spPr>
        </p:pic>
        <p:sp>
          <p:nvSpPr>
            <p:cNvPr id="12" name="TextBox 11">
              <a:extLst>
                <a:ext uri="{FF2B5EF4-FFF2-40B4-BE49-F238E27FC236}">
                  <a16:creationId xmlns:a16="http://schemas.microsoft.com/office/drawing/2014/main" id="{8EC5D0CF-65E7-420E-CF98-E79CB9DAD6A2}"/>
                </a:ext>
              </a:extLst>
            </p:cNvPr>
            <p:cNvSpPr txBox="1"/>
            <p:nvPr/>
          </p:nvSpPr>
          <p:spPr>
            <a:xfrm>
              <a:off x="6276836" y="6048752"/>
              <a:ext cx="5529078" cy="338554"/>
            </a:xfrm>
            <a:prstGeom prst="rect">
              <a:avLst/>
            </a:prstGeom>
            <a:noFill/>
          </p:spPr>
          <p:txBody>
            <a:bodyPr wrap="none" rtlCol="0">
              <a:spAutoFit/>
            </a:bodyPr>
            <a:lstStyle/>
            <a:p>
              <a:r>
                <a:rPr lang="en-US" sz="800">
                  <a:latin typeface="Cambria" panose="02040503050406030204" pitchFamily="18" charset="0"/>
                  <a:ea typeface="Cambria" panose="02040503050406030204" pitchFamily="18" charset="0"/>
                </a:rPr>
                <a:t>Figure 1. Table of supermax salary projections.</a:t>
              </a:r>
              <a:r>
                <a:rPr lang="en-US" sz="800">
                  <a:solidFill>
                    <a:srgbClr val="333333"/>
                  </a:solidFill>
                  <a:latin typeface="Cambria" panose="02040503050406030204" pitchFamily="18" charset="0"/>
                  <a:ea typeface="Cambria" panose="02040503050406030204" pitchFamily="18" charset="0"/>
                </a:rPr>
                <a:t> </a:t>
              </a:r>
              <a:r>
                <a:rPr lang="en-US" sz="800" b="0" i="1">
                  <a:solidFill>
                    <a:srgbClr val="333333"/>
                  </a:solidFill>
                  <a:effectLst/>
                  <a:latin typeface="Cambria" panose="02040503050406030204" pitchFamily="18" charset="0"/>
                  <a:ea typeface="Cambria" panose="02040503050406030204" pitchFamily="18" charset="0"/>
                </a:rPr>
                <a:t>NBA salaries keep going up. Prepare to have your mind blown in the future</a:t>
              </a:r>
            </a:p>
            <a:p>
              <a:r>
                <a:rPr lang="en-US" sz="800">
                  <a:latin typeface="Cambria" panose="02040503050406030204" pitchFamily="18" charset="0"/>
                  <a:ea typeface="Cambria" panose="02040503050406030204" pitchFamily="18" charset="0"/>
                </a:rPr>
                <a:t> by Mike </a:t>
              </a:r>
              <a:r>
                <a:rPr lang="en-US" sz="800" err="1">
                  <a:latin typeface="Cambria" panose="02040503050406030204" pitchFamily="18" charset="0"/>
                  <a:ea typeface="Cambria" panose="02040503050406030204" pitchFamily="18" charset="0"/>
                </a:rPr>
                <a:t>Vorkunov</a:t>
              </a:r>
              <a:r>
                <a:rPr lang="en-US" sz="800">
                  <a:latin typeface="Cambria" panose="02040503050406030204" pitchFamily="18" charset="0"/>
                  <a:ea typeface="Cambria" panose="02040503050406030204" pitchFamily="18" charset="0"/>
                </a:rPr>
                <a:t>, 2023, The Athletic. https://theathletic.com/4740069/2023/08/03/nba-salary-cap-rise-jaylen-brown/</a:t>
              </a:r>
            </a:p>
          </p:txBody>
        </p:sp>
      </p:gr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EC82C38C-9D68-4C51-342A-79CFCBF84EFA}"/>
                  </a:ext>
                </a:extLst>
              </p14:cNvPr>
              <p14:cNvContentPartPr/>
              <p14:nvPr/>
            </p14:nvContentPartPr>
            <p14:xfrm>
              <a:off x="9338192" y="6194314"/>
              <a:ext cx="60480" cy="26280"/>
            </p14:xfrm>
          </p:contentPart>
        </mc:Choice>
        <mc:Fallback>
          <p:pic>
            <p:nvPicPr>
              <p:cNvPr id="15" name="Ink 14">
                <a:extLst>
                  <a:ext uri="{FF2B5EF4-FFF2-40B4-BE49-F238E27FC236}">
                    <a16:creationId xmlns:a16="http://schemas.microsoft.com/office/drawing/2014/main" id="{EC82C38C-9D68-4C51-342A-79CFCBF84EFA}"/>
                  </a:ext>
                </a:extLst>
              </p:cNvPr>
              <p:cNvPicPr/>
              <p:nvPr/>
            </p:nvPicPr>
            <p:blipFill>
              <a:blip r:embed="rId4"/>
              <a:stretch>
                <a:fillRect/>
              </a:stretch>
            </p:blipFill>
            <p:spPr>
              <a:xfrm>
                <a:off x="9332035" y="6188194"/>
                <a:ext cx="72793" cy="38520"/>
              </a:xfrm>
              <a:prstGeom prst="rect">
                <a:avLst/>
              </a:prstGeom>
            </p:spPr>
          </p:pic>
        </mc:Fallback>
      </mc:AlternateContent>
    </p:spTree>
    <p:extLst>
      <p:ext uri="{BB962C8B-B14F-4D97-AF65-F5344CB8AC3E}">
        <p14:creationId xmlns:p14="http://schemas.microsoft.com/office/powerpoint/2010/main" val="338477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58C5-6ABF-DA4A-2E40-AAB29290853A}"/>
              </a:ext>
            </a:extLst>
          </p:cNvPr>
          <p:cNvSpPr>
            <a:spLocks noGrp="1"/>
          </p:cNvSpPr>
          <p:nvPr>
            <p:ph type="title"/>
          </p:nvPr>
        </p:nvSpPr>
        <p:spPr>
          <a:xfrm>
            <a:off x="838200" y="365126"/>
            <a:ext cx="10515600" cy="801176"/>
          </a:xfrm>
        </p:spPr>
        <p:txBody>
          <a:bodyPr/>
          <a:lstStyle/>
          <a:p>
            <a:r>
              <a:rPr lang="en-US"/>
              <a:t>DATA SOURCES TABLE</a:t>
            </a:r>
          </a:p>
        </p:txBody>
      </p:sp>
      <p:graphicFrame>
        <p:nvGraphicFramePr>
          <p:cNvPr id="8" name="Content Placeholder 7">
            <a:extLst>
              <a:ext uri="{FF2B5EF4-FFF2-40B4-BE49-F238E27FC236}">
                <a16:creationId xmlns:a16="http://schemas.microsoft.com/office/drawing/2014/main" id="{D7081374-0E27-DB69-2A33-CC49BCAD469B}"/>
              </a:ext>
            </a:extLst>
          </p:cNvPr>
          <p:cNvGraphicFramePr>
            <a:graphicFrameLocks noGrp="1"/>
          </p:cNvGraphicFramePr>
          <p:nvPr>
            <p:ph idx="1"/>
            <p:extLst>
              <p:ext uri="{D42A27DB-BD31-4B8C-83A1-F6EECF244321}">
                <p14:modId xmlns:p14="http://schemas.microsoft.com/office/powerpoint/2010/main" val="1608621306"/>
              </p:ext>
            </p:extLst>
          </p:nvPr>
        </p:nvGraphicFramePr>
        <p:xfrm>
          <a:off x="473542" y="482784"/>
          <a:ext cx="10978231" cy="5412922"/>
        </p:xfrm>
        <a:graphic>
          <a:graphicData uri="http://schemas.openxmlformats.org/drawingml/2006/table">
            <a:tbl>
              <a:tblPr firstRow="1" bandRow="1">
                <a:tableStyleId>{073A0DAA-6AF3-43AB-8588-CEC1D06C72B9}</a:tableStyleId>
              </a:tblPr>
              <a:tblGrid>
                <a:gridCol w="1041057">
                  <a:extLst>
                    <a:ext uri="{9D8B030D-6E8A-4147-A177-3AD203B41FA5}">
                      <a16:colId xmlns:a16="http://schemas.microsoft.com/office/drawing/2014/main" val="2018829367"/>
                    </a:ext>
                  </a:extLst>
                </a:gridCol>
                <a:gridCol w="5334000">
                  <a:extLst>
                    <a:ext uri="{9D8B030D-6E8A-4147-A177-3AD203B41FA5}">
                      <a16:colId xmlns:a16="http://schemas.microsoft.com/office/drawing/2014/main" val="3687843233"/>
                    </a:ext>
                  </a:extLst>
                </a:gridCol>
                <a:gridCol w="1561629">
                  <a:extLst>
                    <a:ext uri="{9D8B030D-6E8A-4147-A177-3AD203B41FA5}">
                      <a16:colId xmlns:a16="http://schemas.microsoft.com/office/drawing/2014/main" val="537844302"/>
                    </a:ext>
                  </a:extLst>
                </a:gridCol>
                <a:gridCol w="1402477">
                  <a:extLst>
                    <a:ext uri="{9D8B030D-6E8A-4147-A177-3AD203B41FA5}">
                      <a16:colId xmlns:a16="http://schemas.microsoft.com/office/drawing/2014/main" val="46801223"/>
                    </a:ext>
                  </a:extLst>
                </a:gridCol>
                <a:gridCol w="1639068">
                  <a:extLst>
                    <a:ext uri="{9D8B030D-6E8A-4147-A177-3AD203B41FA5}">
                      <a16:colId xmlns:a16="http://schemas.microsoft.com/office/drawing/2014/main" val="337766353"/>
                    </a:ext>
                  </a:extLst>
                </a:gridCol>
              </a:tblGrid>
              <a:tr h="747391">
                <a:tc>
                  <a:txBody>
                    <a:bodyPr/>
                    <a:lstStyle/>
                    <a:p>
                      <a:pPr marL="0" algn="l" rtl="0" eaLnBrk="1" latinLnBrk="0" hangingPunct="1">
                        <a:spcBef>
                          <a:spcPts val="0"/>
                        </a:spcBef>
                        <a:spcAft>
                          <a:spcPts val="0"/>
                        </a:spcAft>
                      </a:pPr>
                      <a:r>
                        <a:rPr lang="en-US" sz="2000" kern="1200">
                          <a:solidFill>
                            <a:srgbClr val="FFFFFF"/>
                          </a:solidFill>
                          <a:effectLst/>
                        </a:rPr>
                        <a:t>Name</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Description &amp; Important Variables</a:t>
                      </a:r>
                      <a:endParaRPr lang="en-US" sz="2000">
                        <a:effectLst/>
                      </a:endParaRP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Size</a:t>
                      </a:r>
                      <a:endParaRPr lang="en-US" sz="2000">
                        <a:effectLst/>
                      </a:endParaRPr>
                    </a:p>
                  </a:txBody>
                  <a:tcPr marL="0" marR="0" marT="0" marB="0" anchor="ctr"/>
                </a:tc>
                <a:tc>
                  <a:txBody>
                    <a:bodyPr/>
                    <a:lstStyle/>
                    <a:p>
                      <a:pPr marL="0" lvl="0" algn="l">
                        <a:spcBef>
                          <a:spcPts val="0"/>
                        </a:spcBef>
                        <a:spcAft>
                          <a:spcPts val="0"/>
                        </a:spcAft>
                        <a:buNone/>
                      </a:pPr>
                      <a:r>
                        <a:rPr lang="en-US" sz="2000" kern="1200">
                          <a:solidFill>
                            <a:srgbClr val="FFFFFF"/>
                          </a:solidFill>
                          <a:effectLst/>
                        </a:rPr>
                        <a:t>Format</a:t>
                      </a:r>
                    </a:p>
                  </a:txBody>
                  <a:tcPr marL="0" marR="0" marT="0" marB="0" anchor="ctr"/>
                </a:tc>
                <a:tc>
                  <a:txBody>
                    <a:bodyPr/>
                    <a:lstStyle/>
                    <a:p>
                      <a:pPr marL="0" algn="l" rtl="0" eaLnBrk="1" latinLnBrk="0" hangingPunct="1">
                        <a:spcBef>
                          <a:spcPts val="0"/>
                        </a:spcBef>
                        <a:spcAft>
                          <a:spcPts val="0"/>
                        </a:spcAft>
                      </a:pPr>
                      <a:r>
                        <a:rPr lang="en-US" sz="2000" kern="1200">
                          <a:solidFill>
                            <a:srgbClr val="FFFFFF"/>
                          </a:solidFill>
                          <a:effectLst/>
                        </a:rPr>
                        <a:t>Links</a:t>
                      </a:r>
                      <a:endParaRPr lang="en-US" sz="2000">
                        <a:effectLst/>
                      </a:endParaRPr>
                    </a:p>
                  </a:txBody>
                  <a:tcPr marL="0" marR="0" marT="0" marB="0" anchor="ctr"/>
                </a:tc>
                <a:extLst>
                  <a:ext uri="{0D108BD9-81ED-4DB2-BD59-A6C34878D82A}">
                    <a16:rowId xmlns:a16="http://schemas.microsoft.com/office/drawing/2014/main" val="3423590984"/>
                  </a:ext>
                </a:extLst>
              </a:tr>
              <a:tr h="1098437">
                <a:tc>
                  <a:txBody>
                    <a:bodyPr/>
                    <a:lstStyle/>
                    <a:p>
                      <a:pPr marL="0" algn="l" rtl="0" eaLnBrk="1" latinLnBrk="0" hangingPunct="1">
                        <a:spcBef>
                          <a:spcPts val="0"/>
                        </a:spcBef>
                        <a:spcAft>
                          <a:spcPts val="0"/>
                        </a:spcAft>
                      </a:pPr>
                      <a:r>
                        <a:rPr lang="en-US" sz="1200">
                          <a:effectLst/>
                        </a:rPr>
                        <a:t>Player Career Stats</a:t>
                      </a:r>
                    </a:p>
                  </a:txBody>
                  <a:tcPr marL="0" marR="0" marT="0" marB="0" anchor="ctr"/>
                </a:tc>
                <a:tc>
                  <a:txBody>
                    <a:bodyPr/>
                    <a:lstStyle/>
                    <a:p>
                      <a:pPr marL="0" indent="0" algn="l" rtl="0" eaLnBrk="1" latinLnBrk="0" hangingPunct="1">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419 KB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hlinkClick r:id="rId2"/>
                        </a:rPr>
                        <a:t>https://github.com/swar/nba_api/blob/master/docs/nba_api/stats/endpoints/playercareerstats.md</a:t>
                      </a:r>
                      <a:r>
                        <a:rPr lang="en-US" sz="1200">
                          <a:effectLst/>
                        </a:rPr>
                        <a:t> </a:t>
                      </a:r>
                    </a:p>
                  </a:txBody>
                  <a:tcPr marL="0" marR="0" marT="0" marB="0" anchor="ctr"/>
                </a:tc>
                <a:extLst>
                  <a:ext uri="{0D108BD9-81ED-4DB2-BD59-A6C34878D82A}">
                    <a16:rowId xmlns:a16="http://schemas.microsoft.com/office/drawing/2014/main" val="4081866423"/>
                  </a:ext>
                </a:extLst>
              </a:tr>
              <a:tr h="871956">
                <a:tc>
                  <a:txBody>
                    <a:bodyPr/>
                    <a:lstStyle/>
                    <a:p>
                      <a:pPr marL="0" algn="l" rtl="0" eaLnBrk="1" latinLnBrk="0" hangingPunct="1">
                        <a:spcBef>
                          <a:spcPts val="0"/>
                        </a:spcBef>
                        <a:spcAft>
                          <a:spcPts val="0"/>
                        </a:spcAft>
                      </a:pPr>
                      <a:r>
                        <a:rPr lang="en-US" sz="1200">
                          <a:effectLst/>
                        </a:rPr>
                        <a:t>Player IDs</a:t>
                      </a:r>
                    </a:p>
                  </a:txBody>
                  <a:tcPr marL="0" marR="0" marT="0" marB="0" anchor="ctr"/>
                </a:tc>
                <a:tc>
                  <a:txBody>
                    <a:bodyPr/>
                    <a:lstStyle/>
                    <a:p>
                      <a:pPr marL="285750" indent="-285750" algn="l" rtl="0" eaLnBrk="1" latinLnBrk="0" hangingPunct="1">
                        <a:spcBef>
                          <a:spcPts val="0"/>
                        </a:spcBef>
                        <a:spcAft>
                          <a:spcPts val="0"/>
                        </a:spcAft>
                        <a:buFont typeface="Arial"/>
                        <a:buChar char="•"/>
                      </a:pP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a:effectLst/>
                        </a:rPr>
                        <a:t>99 KB</a:t>
                      </a:r>
                    </a:p>
                  </a:txBody>
                  <a:tcPr marL="0" marR="0" marT="0" marB="0" anchor="ctr"/>
                </a:tc>
                <a:tc>
                  <a:txBody>
                    <a:bodyPr/>
                    <a:lstStyle/>
                    <a:p>
                      <a:pPr marL="0" lvl="0" algn="l">
                        <a:spcBef>
                          <a:spcPts val="0"/>
                        </a:spcBef>
                        <a:spcAft>
                          <a:spcPts val="0"/>
                        </a:spcAft>
                        <a:buNone/>
                      </a:pPr>
                      <a:r>
                        <a:rPr lang="en-US" sz="1200">
                          <a:effectLst/>
                        </a:rPr>
                        <a:t>Pandas DF</a:t>
                      </a:r>
                    </a:p>
                  </a:txBody>
                  <a:tcPr marL="0" marR="0" marT="0" marB="0" anchor="ctr"/>
                </a:tc>
                <a:tc>
                  <a:txBody>
                    <a:bodyPr/>
                    <a:lstStyle/>
                    <a:p>
                      <a:pPr marL="0" algn="l" rtl="0" eaLnBrk="1" latinLnBrk="0" hangingPunct="1">
                        <a:spcBef>
                          <a:spcPts val="0"/>
                        </a:spcBef>
                        <a:spcAft>
                          <a:spcPts val="0"/>
                        </a:spcAft>
                      </a:pPr>
                      <a:r>
                        <a:rPr lang="en-US" sz="1200">
                          <a:effectLst/>
                          <a:hlinkClick r:id="rId3"/>
                        </a:rPr>
                        <a:t>https://github.com/swar/nba_api/blob/master/docs/nba_api/stats/static/players.md</a:t>
                      </a:r>
                      <a:r>
                        <a:rPr lang="en-US" sz="1200">
                          <a:effectLst/>
                        </a:rPr>
                        <a:t> </a:t>
                      </a:r>
                    </a:p>
                  </a:txBody>
                  <a:tcPr marL="0" marR="0" marT="0" marB="0" anchor="ctr"/>
                </a:tc>
                <a:extLst>
                  <a:ext uri="{0D108BD9-81ED-4DB2-BD59-A6C34878D82A}">
                    <a16:rowId xmlns:a16="http://schemas.microsoft.com/office/drawing/2014/main" val="3706412569"/>
                  </a:ext>
                </a:extLst>
              </a:tr>
              <a:tr h="871956">
                <a:tc>
                  <a:txBody>
                    <a:bodyPr/>
                    <a:lstStyle/>
                    <a:p>
                      <a:pPr marL="0" lvl="0" algn="l">
                        <a:spcBef>
                          <a:spcPts val="0"/>
                        </a:spcBef>
                        <a:spcAft>
                          <a:spcPts val="0"/>
                        </a:spcAft>
                        <a:buNone/>
                      </a:pPr>
                      <a:r>
                        <a:rPr lang="en-US" sz="1200">
                          <a:effectLst/>
                        </a:rPr>
                        <a:t>Draft History</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Aptos"/>
                          <a:hlinkClick r:id="rId4"/>
                        </a:rPr>
                        <a:t>https://github.com/swar/nba_api/blob/master/docs/nba_api/stats/endpoints/drafthistory.md</a:t>
                      </a:r>
                      <a:endParaRPr lang="en-US"/>
                    </a:p>
                  </a:txBody>
                  <a:tcPr marL="0" marR="0" marT="0" marB="0" anchor="ctr"/>
                </a:tc>
                <a:extLst>
                  <a:ext uri="{0D108BD9-81ED-4DB2-BD59-A6C34878D82A}">
                    <a16:rowId xmlns:a16="http://schemas.microsoft.com/office/drawing/2014/main" val="3776242562"/>
                  </a:ext>
                </a:extLst>
              </a:tr>
              <a:tr h="871956">
                <a:tc>
                  <a:txBody>
                    <a:bodyPr/>
                    <a:lstStyle/>
                    <a:p>
                      <a:pPr marL="0" lvl="0" algn="l">
                        <a:spcBef>
                          <a:spcPts val="0"/>
                        </a:spcBef>
                        <a:spcAft>
                          <a:spcPts val="0"/>
                        </a:spcAft>
                        <a:buNone/>
                      </a:pPr>
                      <a:r>
                        <a:rPr lang="en-US" sz="1200">
                          <a:effectLst/>
                        </a:rPr>
                        <a:t>NBA Teams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a:effectLst/>
                        </a:rPr>
                        <a:t>312 B</a:t>
                      </a:r>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hlinkClick r:id="rId5"/>
                        </a:rPr>
                        <a:t>https://github.com/swar/nba_api/blob/master/docs/nba_api/stats/static/teams.md</a:t>
                      </a:r>
                      <a:r>
                        <a:rPr lang="en-US" sz="1200" b="0" i="0" u="none" strike="noStrike" noProof="0">
                          <a:effectLst/>
                        </a:rPr>
                        <a:t> </a:t>
                      </a:r>
                      <a:endParaRPr lang="en-US"/>
                    </a:p>
                  </a:txBody>
                  <a:tcPr marL="0" marR="0" marT="0" marB="0" anchor="ctr"/>
                </a:tc>
                <a:extLst>
                  <a:ext uri="{0D108BD9-81ED-4DB2-BD59-A6C34878D82A}">
                    <a16:rowId xmlns:a16="http://schemas.microsoft.com/office/drawing/2014/main" val="353858276"/>
                  </a:ext>
                </a:extLst>
              </a:tr>
              <a:tr h="475613">
                <a:tc>
                  <a:txBody>
                    <a:bodyPr/>
                    <a:lstStyle/>
                    <a:p>
                      <a:pPr marL="0" lvl="0" algn="l">
                        <a:spcBef>
                          <a:spcPts val="0"/>
                        </a:spcBef>
                        <a:spcAft>
                          <a:spcPts val="0"/>
                        </a:spcAft>
                        <a:buNone/>
                      </a:pPr>
                      <a:r>
                        <a:rPr lang="en-US" sz="1200">
                          <a:effectLst/>
                        </a:rPr>
                        <a:t>Contract Values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rPr>
                        <a:t>42 KB</a:t>
                      </a:r>
                      <a:endParaRPr lang="en-US" sz="1200" b="0" i="0" u="none" strike="noStrike" noProof="0">
                        <a:solidFill>
                          <a:srgbClr val="808080"/>
                        </a:solidFill>
                        <a:effectLst/>
                        <a:latin typeface="Segoe UI"/>
                      </a:endParaRPr>
                    </a:p>
                    <a:p>
                      <a:pPr marL="0" lvl="0" algn="l">
                        <a:spcBef>
                          <a:spcPts val="0"/>
                        </a:spcBef>
                        <a:spcAft>
                          <a:spcPts val="0"/>
                        </a:spcAft>
                        <a:buNone/>
                      </a:pPr>
                      <a:r>
                        <a:rPr lang="en-US" sz="1200" b="0" i="0" u="none" strike="noStrike" noProof="0">
                          <a:solidFill>
                            <a:srgbClr val="000000"/>
                          </a:solidFill>
                          <a:effectLst/>
                          <a:latin typeface="Segoe UI"/>
                        </a:rPr>
                        <a:t>476 rows</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effectLst/>
                          <a:latin typeface="Segoe UI"/>
                          <a:hlinkClick r:id="rId6"/>
                        </a:rPr>
                        <a:t>2023-24</a:t>
                      </a:r>
                      <a:r>
                        <a:rPr lang="en-US" sz="1200" b="0" i="0" u="none" strike="noStrike" noProof="0">
                          <a:solidFill>
                            <a:srgbClr val="000000"/>
                          </a:solidFill>
                          <a:effectLst/>
                          <a:latin typeface="Segoe UI"/>
                          <a:hlinkClick r:id="rId6">
                            <a:extLst>
                              <a:ext uri="{A12FA001-AC4F-418D-AE19-62706E023703}">
                                <ahyp:hlinkClr xmlns:ahyp="http://schemas.microsoft.com/office/drawing/2018/hyperlinkcolor" val="tx"/>
                              </a:ext>
                            </a:extLst>
                          </a:hlinkClick>
                        </a:rPr>
                        <a:t> NBA Player Contracts</a:t>
                      </a:r>
                      <a:endParaRPr lang="en-US"/>
                    </a:p>
                  </a:txBody>
                  <a:tcPr marL="0" marR="0" marT="0" marB="0" anchor="ctr"/>
                </a:tc>
                <a:extLst>
                  <a:ext uri="{0D108BD9-81ED-4DB2-BD59-A6C34878D82A}">
                    <a16:rowId xmlns:a16="http://schemas.microsoft.com/office/drawing/2014/main" val="3374258683"/>
                  </a:ext>
                </a:extLst>
              </a:tr>
              <a:tr h="475613">
                <a:tc>
                  <a:txBody>
                    <a:bodyPr/>
                    <a:lstStyle/>
                    <a:p>
                      <a:pPr marL="0" lvl="0" algn="l">
                        <a:spcBef>
                          <a:spcPts val="0"/>
                        </a:spcBef>
                        <a:spcAft>
                          <a:spcPts val="0"/>
                        </a:spcAft>
                        <a:buNone/>
                      </a:pPr>
                      <a:r>
                        <a:rPr lang="en-US" sz="1200">
                          <a:effectLst/>
                        </a:rPr>
                        <a:t>College Stats</a:t>
                      </a:r>
                    </a:p>
                  </a:txBody>
                  <a:tcPr marL="0" marR="0" marT="0" marB="0" anchor="ctr"/>
                </a:tc>
                <a:tc>
                  <a:txBody>
                    <a:bodyPr/>
                    <a:lstStyle/>
                    <a:p>
                      <a:pPr marL="285750" lvl="0" indent="-285750" algn="l">
                        <a:spcBef>
                          <a:spcPts val="0"/>
                        </a:spcBef>
                        <a:spcAft>
                          <a:spcPts val="0"/>
                        </a:spcAft>
                        <a:buFont typeface="Arial"/>
                        <a:buChar char="•"/>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rPr>
                        <a:t>~12.4 MB</a:t>
                      </a:r>
                      <a:endParaRPr lang="en-US"/>
                    </a:p>
                  </a:txBody>
                  <a:tcPr marL="0" marR="0" marT="0" marB="0" anchor="ctr"/>
                </a:tc>
                <a:tc>
                  <a:txBody>
                    <a:bodyPr/>
                    <a:lstStyle/>
                    <a:p>
                      <a:pPr marL="0" lvl="0" algn="l">
                        <a:spcBef>
                          <a:spcPts val="0"/>
                        </a:spcBef>
                        <a:spcAft>
                          <a:spcPts val="0"/>
                        </a:spcAft>
                        <a:buNone/>
                      </a:pPr>
                      <a:endParaRPr lang="en-US" sz="1200">
                        <a:effectLst/>
                      </a:endParaRPr>
                    </a:p>
                  </a:txBody>
                  <a:tcPr marL="0" marR="0" marT="0" marB="0" anchor="ctr"/>
                </a:tc>
                <a:tc>
                  <a:txBody>
                    <a:bodyPr/>
                    <a:lstStyle/>
                    <a:p>
                      <a:pPr marL="0" lvl="0" algn="l">
                        <a:spcBef>
                          <a:spcPts val="0"/>
                        </a:spcBef>
                        <a:spcAft>
                          <a:spcPts val="0"/>
                        </a:spcAft>
                        <a:buNone/>
                      </a:pPr>
                      <a:r>
                        <a:rPr lang="en-US" sz="1200" b="0" i="0" u="none" strike="noStrike" noProof="0">
                          <a:solidFill>
                            <a:srgbClr val="000000"/>
                          </a:solidFill>
                          <a:effectLst/>
                          <a:latin typeface="Segoe UI"/>
                          <a:hlinkClick r:id="rId7"/>
                        </a:rPr>
                        <a:t>SR-CBB</a:t>
                      </a:r>
                      <a:endParaRPr lang="en-US"/>
                    </a:p>
                  </a:txBody>
                  <a:tcPr marL="0" marR="0" marT="0" marB="0" anchor="ctr"/>
                </a:tc>
                <a:extLst>
                  <a:ext uri="{0D108BD9-81ED-4DB2-BD59-A6C34878D82A}">
                    <a16:rowId xmlns:a16="http://schemas.microsoft.com/office/drawing/2014/main" val="1280706349"/>
                  </a:ext>
                </a:extLst>
              </a:tr>
            </a:tbl>
          </a:graphicData>
        </a:graphic>
      </p:graphicFrame>
      <p:sp>
        <p:nvSpPr>
          <p:cNvPr id="4" name="Slide Number Placeholder 3">
            <a:extLst>
              <a:ext uri="{FF2B5EF4-FFF2-40B4-BE49-F238E27FC236}">
                <a16:creationId xmlns:a16="http://schemas.microsoft.com/office/drawing/2014/main" id="{9AFF9FC5-EA00-B53C-0BA9-8ACF429CB5AF}"/>
              </a:ext>
            </a:extLst>
          </p:cNvPr>
          <p:cNvSpPr>
            <a:spLocks noGrp="1"/>
          </p:cNvSpPr>
          <p:nvPr>
            <p:ph type="sldNum" sz="quarter" idx="12"/>
          </p:nvPr>
        </p:nvSpPr>
        <p:spPr/>
        <p:txBody>
          <a:bodyPr/>
          <a:lstStyle/>
          <a:p>
            <a:fld id="{A24E3B45-6D8E-4D7A-9F96-1C253FA6AC16}" type="slidenum">
              <a:rPr lang="en-US" smtClean="0"/>
              <a:t>3</a:t>
            </a:fld>
            <a:endParaRPr lang="en-US"/>
          </a:p>
        </p:txBody>
      </p:sp>
    </p:spTree>
    <p:extLst>
      <p:ext uri="{BB962C8B-B14F-4D97-AF65-F5344CB8AC3E}">
        <p14:creationId xmlns:p14="http://schemas.microsoft.com/office/powerpoint/2010/main" val="29480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EBBEF6-5542-4590-7276-BEE629462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78EF1F-C45D-318D-7435-DBCB564E3AD6}"/>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5D8309A-4484-2209-0BEB-0AE8F3E97E08}"/>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Data Manipulation Methods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Clean and Prepare NBA Data for Regression Analysis</a:t>
            </a:r>
            <a:endParaRPr lang="en-US" sz="280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5D4B5CA-FA39-9B44-6C50-8C9874A9458E}"/>
              </a:ext>
            </a:extLst>
          </p:cNvPr>
          <p:cNvSpPr>
            <a:spLocks noGrp="1"/>
          </p:cNvSpPr>
          <p:nvPr>
            <p:ph idx="1"/>
          </p:nvPr>
        </p:nvSpPr>
        <p:spPr>
          <a:xfrm>
            <a:off x="299357" y="1301478"/>
            <a:ext cx="11517086" cy="5060324"/>
          </a:xfrm>
        </p:spPr>
        <p:txBody>
          <a:bodyPr vert="horz" lIns="91440" tIns="45720" rIns="91440" bIns="45720" numCol="2" spcCol="457200" rtlCol="0" anchor="t">
            <a:normAutofit/>
          </a:bodyPr>
          <a:lstStyle/>
          <a:p>
            <a:pPr marL="0" indent="0">
              <a:buNone/>
            </a:pPr>
            <a:r>
              <a:rPr lang="en-US" sz="1400" b="1" i="1" u="sng">
                <a:latin typeface="Cambria"/>
                <a:ea typeface="Cambria"/>
              </a:rPr>
              <a:t>How did we need to manipulate the data:</a:t>
            </a:r>
          </a:p>
          <a:p>
            <a:pPr marL="0" indent="0">
              <a:buNone/>
            </a:pPr>
            <a:r>
              <a:rPr lang="en-US" sz="1200">
                <a:latin typeface="Cambria" panose="02040503050406030204" pitchFamily="18" charset="0"/>
                <a:ea typeface="Cambria" panose="02040503050406030204" pitchFamily="18" charset="0"/>
              </a:rPr>
              <a:t>The default file type for the player contract data is .</a:t>
            </a:r>
            <a:r>
              <a:rPr lang="en-US" sz="1200" err="1">
                <a:latin typeface="Cambria" panose="02040503050406030204" pitchFamily="18" charset="0"/>
                <a:ea typeface="Cambria" panose="02040503050406030204" pitchFamily="18" charset="0"/>
              </a:rPr>
              <a:t>xls</a:t>
            </a:r>
            <a:r>
              <a:rPr lang="en-US" sz="1200">
                <a:latin typeface="Cambria" panose="02040503050406030204" pitchFamily="18" charset="0"/>
                <a:ea typeface="Cambria" panose="02040503050406030204" pitchFamily="18" charset="0"/>
              </a:rPr>
              <a:t>, and this generates a value error because pandas cannot determine the file format. In this case, we opened the downloaded file, renamed it, and saved it as a .xlsx file. Additionally, we executed the following manipulations:</a:t>
            </a:r>
          </a:p>
          <a:p>
            <a:pPr>
              <a:spcBef>
                <a:spcPts val="600"/>
              </a:spcBef>
            </a:pPr>
            <a:r>
              <a:rPr lang="en-US" sz="1200">
                <a:latin typeface="Cambria" panose="02040503050406030204" pitchFamily="18" charset="0"/>
                <a:ea typeface="Cambria" panose="02040503050406030204" pitchFamily="18" charset="0"/>
              </a:rPr>
              <a:t>Convert player names to lowercase characters.</a:t>
            </a:r>
          </a:p>
          <a:p>
            <a:pPr>
              <a:spcBef>
                <a:spcPts val="600"/>
              </a:spcBef>
            </a:pPr>
            <a:r>
              <a:rPr lang="en-US" sz="1200">
                <a:latin typeface="Cambria" panose="02040503050406030204" pitchFamily="18" charset="0"/>
                <a:ea typeface="Cambria" panose="02040503050406030204" pitchFamily="18" charset="0"/>
              </a:rPr>
              <a:t>Replace accented characters with their English versions.</a:t>
            </a:r>
          </a:p>
          <a:p>
            <a:pPr>
              <a:spcBef>
                <a:spcPts val="600"/>
              </a:spcBef>
            </a:pPr>
            <a:r>
              <a:rPr lang="en-US" sz="1200">
                <a:latin typeface="Cambria" panose="02040503050406030204" pitchFamily="18" charset="0"/>
                <a:ea typeface="Cambria" panose="02040503050406030204" pitchFamily="18" charset="0"/>
              </a:rPr>
              <a:t>Split the player column into first and last name columns.</a:t>
            </a:r>
          </a:p>
          <a:p>
            <a:pPr>
              <a:spcBef>
                <a:spcPts val="600"/>
              </a:spcBef>
            </a:pPr>
            <a:r>
              <a:rPr lang="en-US" sz="1200">
                <a:latin typeface="Cambria" panose="02040503050406030204" pitchFamily="18" charset="0"/>
                <a:ea typeface="Cambria" panose="02040503050406030204" pitchFamily="18" charset="0"/>
              </a:rPr>
              <a:t>Rename columns to be more representative.</a:t>
            </a:r>
          </a:p>
          <a:p>
            <a:pPr>
              <a:spcBef>
                <a:spcPts val="600"/>
              </a:spcBef>
            </a:pPr>
            <a:r>
              <a:rPr lang="en-US" sz="1200">
                <a:latin typeface="Cambria" panose="02040503050406030204" pitchFamily="18" charset="0"/>
                <a:ea typeface="Cambria" panose="02040503050406030204" pitchFamily="18" charset="0"/>
              </a:rPr>
              <a:t>Drop duplicate rows.</a:t>
            </a:r>
          </a:p>
          <a:p>
            <a:pPr marL="0" indent="0">
              <a:buNone/>
            </a:pPr>
            <a:r>
              <a:rPr lang="en-US" sz="1200" b="1" i="1">
                <a:latin typeface="Cambria" panose="02040503050406030204" pitchFamily="18" charset="0"/>
                <a:ea typeface="Cambria" panose="02040503050406030204" pitchFamily="18" charset="0"/>
              </a:rPr>
              <a:t>The player ID dataset needed the following manipulations:</a:t>
            </a:r>
          </a:p>
          <a:p>
            <a:pPr>
              <a:spcBef>
                <a:spcPts val="600"/>
              </a:spcBef>
            </a:pPr>
            <a:r>
              <a:rPr lang="en-US" sz="1200">
                <a:latin typeface="Cambria" panose="02040503050406030204" pitchFamily="18" charset="0"/>
                <a:ea typeface="Cambria" panose="02040503050406030204" pitchFamily="18" charset="0"/>
              </a:rPr>
              <a:t>Convert first and last name columns to lowercase.</a:t>
            </a:r>
          </a:p>
          <a:p>
            <a:pPr>
              <a:spcBef>
                <a:spcPts val="600"/>
              </a:spcBef>
            </a:pPr>
            <a:r>
              <a:rPr lang="en-US" sz="1200">
                <a:latin typeface="Cambria" panose="02040503050406030204" pitchFamily="18" charset="0"/>
                <a:ea typeface="Cambria" panose="02040503050406030204" pitchFamily="18" charset="0"/>
              </a:rPr>
              <a:t>Convert the player ID column to string datatype.</a:t>
            </a:r>
          </a:p>
          <a:p>
            <a:pPr>
              <a:spcBef>
                <a:spcPts val="600"/>
              </a:spcBef>
            </a:pPr>
            <a:r>
              <a:rPr lang="en-US" sz="1200">
                <a:latin typeface="Cambria" panose="02040503050406030204" pitchFamily="18" charset="0"/>
                <a:ea typeface="Cambria" panose="02040503050406030204" pitchFamily="18" charset="0"/>
              </a:rPr>
              <a:t>Update specific player names to allow for joining.</a:t>
            </a:r>
          </a:p>
          <a:p>
            <a:pPr marL="0" indent="0">
              <a:buNone/>
            </a:pPr>
            <a:r>
              <a:rPr lang="en-US" sz="1200" b="1" i="1">
                <a:latin typeface="Cambria" panose="02040503050406030204" pitchFamily="18" charset="0"/>
                <a:ea typeface="Cambria" panose="02040503050406030204" pitchFamily="18" charset="0"/>
              </a:rPr>
              <a:t>The career stats needed the following manipulations:</a:t>
            </a:r>
            <a:endParaRPr lang="en-US" sz="1200">
              <a:latin typeface="Cambria" panose="02040503050406030204" pitchFamily="18" charset="0"/>
              <a:ea typeface="Cambria" panose="02040503050406030204" pitchFamily="18" charset="0"/>
            </a:endParaRPr>
          </a:p>
          <a:p>
            <a:pPr>
              <a:spcBef>
                <a:spcPts val="600"/>
              </a:spcBef>
            </a:pPr>
            <a:r>
              <a:rPr lang="en-US" sz="1200">
                <a:latin typeface="Cambria" panose="02040503050406030204" pitchFamily="18" charset="0"/>
                <a:ea typeface="Cambria" panose="02040503050406030204" pitchFamily="18" charset="0"/>
              </a:rPr>
              <a:t>Convert the season column to datetime truncated to year.</a:t>
            </a:r>
          </a:p>
          <a:p>
            <a:pPr>
              <a:spcBef>
                <a:spcPts val="600"/>
              </a:spcBef>
            </a:pPr>
            <a:r>
              <a:rPr lang="en-US" sz="1200">
                <a:latin typeface="Cambria" panose="02040503050406030204" pitchFamily="18" charset="0"/>
                <a:ea typeface="Cambria" panose="02040503050406030204" pitchFamily="18" charset="0"/>
              </a:rPr>
              <a:t>Drop rows corresponding to the 2024 season. </a:t>
            </a:r>
          </a:p>
          <a:p>
            <a:pPr>
              <a:spcBef>
                <a:spcPts val="600"/>
              </a:spcBef>
            </a:pPr>
            <a:r>
              <a:rPr lang="en-US" sz="1200">
                <a:latin typeface="Cambria" panose="02040503050406030204" pitchFamily="18" charset="0"/>
                <a:ea typeface="Cambria" panose="02040503050406030204" pitchFamily="18" charset="0"/>
              </a:rPr>
              <a:t>Limit career stats to the last five years.</a:t>
            </a:r>
          </a:p>
          <a:p>
            <a:pPr marL="0" indent="0">
              <a:buNone/>
            </a:pPr>
            <a:r>
              <a:rPr lang="en-US" sz="1400" b="1" i="1" u="sng">
                <a:latin typeface="Cambria"/>
                <a:ea typeface="Cambria"/>
              </a:rPr>
              <a:t>Challenges:</a:t>
            </a:r>
          </a:p>
          <a:p>
            <a:pPr marL="0" indent="0">
              <a:buNone/>
            </a:pPr>
            <a:r>
              <a:rPr lang="en-US" sz="1200">
                <a:latin typeface="Cambria"/>
                <a:ea typeface="Cambria"/>
              </a:rPr>
              <a:t>Our data sources contained accented and non-accented names.</a:t>
            </a:r>
          </a:p>
          <a:p>
            <a:pPr marL="0" indent="0">
              <a:buNone/>
            </a:pPr>
            <a:r>
              <a:rPr lang="en-US" sz="1400" b="1" i="1" u="sng">
                <a:latin typeface="Cambria" panose="02040503050406030204" pitchFamily="18" charset="0"/>
                <a:ea typeface="Cambria" panose="02040503050406030204" pitchFamily="18" charset="0"/>
              </a:rPr>
              <a:t>How did we address data quality concerns and challenges:</a:t>
            </a:r>
          </a:p>
          <a:p>
            <a:pPr marL="0" indent="0">
              <a:buNone/>
            </a:pPr>
            <a:r>
              <a:rPr lang="en-US" sz="1200">
                <a:latin typeface="Cambria" panose="02040503050406030204" pitchFamily="18" charset="0"/>
                <a:ea typeface="Cambria" panose="02040503050406030204" pitchFamily="18" charset="0"/>
              </a:rPr>
              <a:t>The 2024 season is in progress and contains a partial season's metrics. We removed rows corresponding to the year 2024 from the dataset. Our dataset did contain null values because one player did not have a contract value, and several players are rookies competing in their first season this year; these players were dropped from the dataset because they did not fit the scope of our data goals. Several players needed name corrections because our data sources recorded names differently. The basketball reference website stores a player's name with accented characters, while the NBA_API stores the name without the accents. This was the most challenging data quality issue because it prevented the accurate joining of the two datasets. We addressed this using code that corrected specific names.</a:t>
            </a:r>
            <a:endParaRPr lang="en-US" sz="1200">
              <a:latin typeface="Cambria"/>
              <a:ea typeface="Cambria"/>
            </a:endParaRPr>
          </a:p>
          <a:p>
            <a:pPr marL="0" indent="0">
              <a:buNone/>
            </a:pPr>
            <a:r>
              <a:rPr lang="en-US" sz="1400" b="1" i="1" u="sng">
                <a:latin typeface="Cambria"/>
                <a:ea typeface="Cambria"/>
              </a:rPr>
              <a:t>How did we join the data:</a:t>
            </a: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200">
              <a:latin typeface="Cambria"/>
              <a:ea typeface="Cambria"/>
            </a:endParaRPr>
          </a:p>
        </p:txBody>
      </p:sp>
      <p:sp>
        <p:nvSpPr>
          <p:cNvPr id="4" name="Slide Number Placeholder 3">
            <a:extLst>
              <a:ext uri="{FF2B5EF4-FFF2-40B4-BE49-F238E27FC236}">
                <a16:creationId xmlns:a16="http://schemas.microsoft.com/office/drawing/2014/main" id="{C5AC43F3-6D42-C251-FEC1-FC18CC7F8CF7}"/>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4</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D3FCCAE7-C20C-E677-D60C-A72F085156BE}"/>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0D1A61-2905-0EC7-139C-729D4AFA1453}"/>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4C9F5-BB05-4AFC-6FF3-8B316D489F63}"/>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59A7D7-857B-4159-83BA-35427EAB4A62}"/>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46E765B4-329D-2C6C-6758-4EBC6E57AAB2}"/>
              </a:ext>
            </a:extLst>
          </p:cNvPr>
          <p:cNvGrpSpPr/>
          <p:nvPr/>
        </p:nvGrpSpPr>
        <p:grpSpPr>
          <a:xfrm>
            <a:off x="6331788" y="3831639"/>
            <a:ext cx="5112588" cy="972086"/>
            <a:chOff x="6331788" y="3831639"/>
            <a:chExt cx="5112588" cy="972086"/>
          </a:xfrm>
          <a:solidFill>
            <a:srgbClr val="ECDACE"/>
          </a:solidFill>
        </p:grpSpPr>
        <p:grpSp>
          <p:nvGrpSpPr>
            <p:cNvPr id="25" name="Group 24">
              <a:extLst>
                <a:ext uri="{FF2B5EF4-FFF2-40B4-BE49-F238E27FC236}">
                  <a16:creationId xmlns:a16="http://schemas.microsoft.com/office/drawing/2014/main" id="{B9FA2A8C-4B8F-8D29-6206-2A18CD2ECB2C}"/>
                </a:ext>
              </a:extLst>
            </p:cNvPr>
            <p:cNvGrpSpPr/>
            <p:nvPr/>
          </p:nvGrpSpPr>
          <p:grpSpPr>
            <a:xfrm>
              <a:off x="6331788" y="3831639"/>
              <a:ext cx="5112588" cy="299048"/>
              <a:chOff x="6331788" y="3831639"/>
              <a:chExt cx="5112588" cy="299048"/>
            </a:xfrm>
            <a:grpFill/>
          </p:grpSpPr>
          <p:cxnSp>
            <p:nvCxnSpPr>
              <p:cNvPr id="22" name="Straight Connector 21">
                <a:extLst>
                  <a:ext uri="{FF2B5EF4-FFF2-40B4-BE49-F238E27FC236}">
                    <a16:creationId xmlns:a16="http://schemas.microsoft.com/office/drawing/2014/main" id="{8E63B5D7-4478-9869-ECAB-2F39A118DDFA}"/>
                  </a:ext>
                </a:extLst>
              </p:cNvPr>
              <p:cNvCxnSpPr/>
              <p:nvPr/>
            </p:nvCxnSpPr>
            <p:spPr>
              <a:xfrm>
                <a:off x="9166284" y="3991156"/>
                <a:ext cx="610318" cy="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D6EF2D6-1933-D7A8-B6FC-BAF47E10AE24}"/>
                  </a:ext>
                </a:extLst>
              </p:cNvPr>
              <p:cNvCxnSpPr>
                <a:cxnSpLocks/>
              </p:cNvCxnSpPr>
              <p:nvPr/>
            </p:nvCxnSpPr>
            <p:spPr>
              <a:xfrm>
                <a:off x="8162404" y="3991156"/>
                <a:ext cx="568246" cy="0"/>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D6B7ACDB-C5F8-6AA3-271D-C8559AC6E488}"/>
                  </a:ext>
                </a:extLst>
              </p:cNvPr>
              <p:cNvSpPr/>
              <p:nvPr/>
            </p:nvSpPr>
            <p:spPr>
              <a:xfrm>
                <a:off x="6331788" y="3831639"/>
                <a:ext cx="1834551"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Contract Data</a:t>
                </a:r>
              </a:p>
            </p:txBody>
          </p:sp>
          <p:sp>
            <p:nvSpPr>
              <p:cNvPr id="16" name="Rectangle 15">
                <a:extLst>
                  <a:ext uri="{FF2B5EF4-FFF2-40B4-BE49-F238E27FC236}">
                    <a16:creationId xmlns:a16="http://schemas.microsoft.com/office/drawing/2014/main" id="{82C82D2A-0DCE-FBBE-EA74-B796EAB33D6E}"/>
                  </a:ext>
                </a:extLst>
              </p:cNvPr>
              <p:cNvSpPr/>
              <p:nvPr/>
            </p:nvSpPr>
            <p:spPr>
              <a:xfrm>
                <a:off x="9609826" y="3831639"/>
                <a:ext cx="1834550" cy="25728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solidFill>
                      <a:schemeClr val="tx1"/>
                    </a:solidFill>
                    <a:latin typeface="Cambria" panose="02040503050406030204" pitchFamily="18" charset="0"/>
                    <a:ea typeface="Cambria" panose="02040503050406030204" pitchFamily="18" charset="0"/>
                  </a:rPr>
                  <a:t>Player ID Data</a:t>
                </a:r>
              </a:p>
            </p:txBody>
          </p:sp>
          <p:grpSp>
            <p:nvGrpSpPr>
              <p:cNvPr id="19" name="Group 18">
                <a:extLst>
                  <a:ext uri="{FF2B5EF4-FFF2-40B4-BE49-F238E27FC236}">
                    <a16:creationId xmlns:a16="http://schemas.microsoft.com/office/drawing/2014/main" id="{40F075D0-3197-E86C-16C2-C22769F6C8B7}"/>
                  </a:ext>
                </a:extLst>
              </p:cNvPr>
              <p:cNvGrpSpPr/>
              <p:nvPr/>
            </p:nvGrpSpPr>
            <p:grpSpPr>
              <a:xfrm>
                <a:off x="8609880" y="3831639"/>
                <a:ext cx="556404" cy="299048"/>
                <a:chOff x="8540151" y="4687019"/>
                <a:chExt cx="556404" cy="299048"/>
              </a:xfrm>
              <a:grpFill/>
            </p:grpSpPr>
            <p:sp>
              <p:nvSpPr>
                <p:cNvPr id="17" name="Oval 16">
                  <a:extLst>
                    <a:ext uri="{FF2B5EF4-FFF2-40B4-BE49-F238E27FC236}">
                      <a16:creationId xmlns:a16="http://schemas.microsoft.com/office/drawing/2014/main" id="{14D801A0-9A83-1F6B-AE67-FBEF6DD416E7}"/>
                    </a:ext>
                  </a:extLst>
                </p:cNvPr>
                <p:cNvSpPr/>
                <p:nvPr/>
              </p:nvSpPr>
              <p:spPr>
                <a:xfrm>
                  <a:off x="8540151" y="4687019"/>
                  <a:ext cx="339306" cy="299048"/>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EE4BD9-C1A0-5F2B-83C5-6396A109E9F1}"/>
                    </a:ext>
                  </a:extLst>
                </p:cNvPr>
                <p:cNvSpPr/>
                <p:nvPr/>
              </p:nvSpPr>
              <p:spPr>
                <a:xfrm>
                  <a:off x="8757249" y="4687019"/>
                  <a:ext cx="339306" cy="299048"/>
                </a:xfrm>
                <a:prstGeom prst="ellipse">
                  <a:avLst/>
                </a:prstGeom>
                <a:solidFill>
                  <a:srgbClr val="ECDACE">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TextBox 23">
              <a:extLst>
                <a:ext uri="{FF2B5EF4-FFF2-40B4-BE49-F238E27FC236}">
                  <a16:creationId xmlns:a16="http://schemas.microsoft.com/office/drawing/2014/main" id="{A3E2F429-E033-D459-E273-E7222314E10E}"/>
                </a:ext>
              </a:extLst>
            </p:cNvPr>
            <p:cNvSpPr txBox="1"/>
            <p:nvPr/>
          </p:nvSpPr>
          <p:spPr>
            <a:xfrm>
              <a:off x="7338922" y="4157394"/>
              <a:ext cx="3220528" cy="64633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First Name = First Name</a:t>
              </a:r>
            </a:p>
            <a:p>
              <a:pPr algn="ctr"/>
              <a:r>
                <a:rPr lang="en-US" sz="1200" b="1" i="1">
                  <a:latin typeface="Cambria" panose="02040503050406030204" pitchFamily="18" charset="0"/>
                  <a:ea typeface="Cambria" panose="02040503050406030204" pitchFamily="18" charset="0"/>
                </a:rPr>
                <a:t>Last Name = Last Name</a:t>
              </a:r>
            </a:p>
          </p:txBody>
        </p:sp>
      </p:grpSp>
      <p:grpSp>
        <p:nvGrpSpPr>
          <p:cNvPr id="44" name="Group 43">
            <a:extLst>
              <a:ext uri="{FF2B5EF4-FFF2-40B4-BE49-F238E27FC236}">
                <a16:creationId xmlns:a16="http://schemas.microsoft.com/office/drawing/2014/main" id="{9BCD1E35-6920-F09E-8303-D1CE601CA1D1}"/>
              </a:ext>
            </a:extLst>
          </p:cNvPr>
          <p:cNvGrpSpPr/>
          <p:nvPr/>
        </p:nvGrpSpPr>
        <p:grpSpPr>
          <a:xfrm>
            <a:off x="6208279" y="5074647"/>
            <a:ext cx="5469145" cy="890691"/>
            <a:chOff x="6335723" y="4959384"/>
            <a:chExt cx="5200666" cy="890691"/>
          </a:xfrm>
          <a:solidFill>
            <a:schemeClr val="tx2">
              <a:lumMod val="50000"/>
              <a:lumOff val="50000"/>
            </a:schemeClr>
          </a:solidFill>
        </p:grpSpPr>
        <p:cxnSp>
          <p:nvCxnSpPr>
            <p:cNvPr id="29" name="Straight Connector 28">
              <a:extLst>
                <a:ext uri="{FF2B5EF4-FFF2-40B4-BE49-F238E27FC236}">
                  <a16:creationId xmlns:a16="http://schemas.microsoft.com/office/drawing/2014/main" id="{82120C2C-FF6C-8AA0-C20F-1EC08C1166D1}"/>
                </a:ext>
              </a:extLst>
            </p:cNvPr>
            <p:cNvCxnSpPr/>
            <p:nvPr/>
          </p:nvCxnSpPr>
          <p:spPr>
            <a:xfrm>
              <a:off x="8120332" y="530122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C589485-72D0-A9FC-2661-1E390CD0C221}"/>
                </a:ext>
              </a:extLst>
            </p:cNvPr>
            <p:cNvCxnSpPr/>
            <p:nvPr/>
          </p:nvCxnSpPr>
          <p:spPr>
            <a:xfrm>
              <a:off x="9166284" y="5315200"/>
              <a:ext cx="610318"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FB555EB-C4BA-F1F8-E75C-0FE79CBE37B4}"/>
                </a:ext>
              </a:extLst>
            </p:cNvPr>
            <p:cNvSpPr txBox="1"/>
            <p:nvPr/>
          </p:nvSpPr>
          <p:spPr>
            <a:xfrm>
              <a:off x="7326907" y="5477424"/>
              <a:ext cx="3220528" cy="372651"/>
            </a:xfrm>
            <a:prstGeom prst="rect">
              <a:avLst/>
            </a:prstGeom>
            <a:noFill/>
            <a:ln>
              <a:noFill/>
            </a:ln>
          </p:spPr>
          <p:txBody>
            <a:bodyPr wrap="square" rtlCol="0">
              <a:spAutoFit/>
            </a:bodyPr>
            <a:lstStyle/>
            <a:p>
              <a:pPr algn="ctr"/>
              <a:r>
                <a:rPr lang="en-US" sz="1200" b="1" i="1">
                  <a:latin typeface="Cambria" panose="02040503050406030204" pitchFamily="18" charset="0"/>
                  <a:ea typeface="Cambria" panose="02040503050406030204" pitchFamily="18" charset="0"/>
                </a:rPr>
                <a:t>Join Clause</a:t>
              </a:r>
            </a:p>
            <a:p>
              <a:pPr algn="ctr"/>
              <a:r>
                <a:rPr lang="en-US" sz="1200" b="1" i="1">
                  <a:latin typeface="Cambria" panose="02040503050406030204" pitchFamily="18" charset="0"/>
                  <a:ea typeface="Cambria" panose="02040503050406030204" pitchFamily="18" charset="0"/>
                </a:rPr>
                <a:t>Player ID = Player ID</a:t>
              </a:r>
            </a:p>
          </p:txBody>
        </p:sp>
        <p:sp>
          <p:nvSpPr>
            <p:cNvPr id="37" name="Oval 36">
              <a:extLst>
                <a:ext uri="{FF2B5EF4-FFF2-40B4-BE49-F238E27FC236}">
                  <a16:creationId xmlns:a16="http://schemas.microsoft.com/office/drawing/2014/main" id="{B8653042-8E98-FF28-3D0E-2977116D629D}"/>
                </a:ext>
              </a:extLst>
            </p:cNvPr>
            <p:cNvSpPr/>
            <p:nvPr/>
          </p:nvSpPr>
          <p:spPr>
            <a:xfrm>
              <a:off x="8590469" y="5158578"/>
              <a:ext cx="339306" cy="299048"/>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D277EAB-F4F2-DACE-8F81-810D1A827704}"/>
                </a:ext>
              </a:extLst>
            </p:cNvPr>
            <p:cNvSpPr/>
            <p:nvPr/>
          </p:nvSpPr>
          <p:spPr>
            <a:xfrm>
              <a:off x="8826978" y="5151696"/>
              <a:ext cx="339306" cy="299048"/>
            </a:xfrm>
            <a:prstGeom prst="ellipse">
              <a:avLst/>
            </a:prstGeom>
            <a:solidFill>
              <a:schemeClr val="tx2">
                <a:lumMod val="50000"/>
                <a:lumOff val="50000"/>
                <a:alpha val="3019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75213-2A85-698E-AE60-539338CAC77D}"/>
                </a:ext>
              </a:extLst>
            </p:cNvPr>
            <p:cNvSpPr/>
            <p:nvPr/>
          </p:nvSpPr>
          <p:spPr>
            <a:xfrm>
              <a:off x="9609826" y="5170220"/>
              <a:ext cx="1926563" cy="257281"/>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Career Stats Data</a:t>
              </a:r>
            </a:p>
          </p:txBody>
        </p:sp>
        <p:sp>
          <p:nvSpPr>
            <p:cNvPr id="14" name="Flowchart: Document 13">
              <a:extLst>
                <a:ext uri="{FF2B5EF4-FFF2-40B4-BE49-F238E27FC236}">
                  <a16:creationId xmlns:a16="http://schemas.microsoft.com/office/drawing/2014/main" id="{90BB4956-754B-9C68-1F26-30CF22776222}"/>
                </a:ext>
              </a:extLst>
            </p:cNvPr>
            <p:cNvSpPr/>
            <p:nvPr/>
          </p:nvSpPr>
          <p:spPr>
            <a:xfrm>
              <a:off x="6335723" y="4959384"/>
              <a:ext cx="1830616" cy="874137"/>
            </a:xfrm>
            <a:prstGeom prst="flowChartDocumen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a:latin typeface="Cambria" panose="02040503050406030204" pitchFamily="18" charset="0"/>
                  <a:ea typeface="Cambria" panose="02040503050406030204" pitchFamily="18" charset="0"/>
                </a:rPr>
                <a:t>Contract Data|</a:t>
              </a:r>
            </a:p>
            <a:p>
              <a:pPr algn="ctr"/>
              <a:r>
                <a:rPr lang="en-US" sz="1200" b="1" i="1">
                  <a:latin typeface="Cambria" panose="02040503050406030204" pitchFamily="18" charset="0"/>
                  <a:ea typeface="Cambria" panose="02040503050406030204" pitchFamily="18" charset="0"/>
                </a:rPr>
                <a:t>  Player ID Data</a:t>
              </a:r>
            </a:p>
          </p:txBody>
        </p:sp>
      </p:grpSp>
      <p:sp>
        <p:nvSpPr>
          <p:cNvPr id="47" name="TextBox 46">
            <a:extLst>
              <a:ext uri="{FF2B5EF4-FFF2-40B4-BE49-F238E27FC236}">
                <a16:creationId xmlns:a16="http://schemas.microsoft.com/office/drawing/2014/main" id="{7B2C1635-F409-61B8-7451-FD9ED476A315}"/>
              </a:ext>
            </a:extLst>
          </p:cNvPr>
          <p:cNvSpPr txBox="1"/>
          <p:nvPr/>
        </p:nvSpPr>
        <p:spPr>
          <a:xfrm>
            <a:off x="8543977" y="3562304"/>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
        <p:nvSpPr>
          <p:cNvPr id="48" name="TextBox 47">
            <a:extLst>
              <a:ext uri="{FF2B5EF4-FFF2-40B4-BE49-F238E27FC236}">
                <a16:creationId xmlns:a16="http://schemas.microsoft.com/office/drawing/2014/main" id="{260E389C-3327-43A7-2041-8BC7E00EA678}"/>
              </a:ext>
            </a:extLst>
          </p:cNvPr>
          <p:cNvSpPr txBox="1"/>
          <p:nvPr/>
        </p:nvSpPr>
        <p:spPr>
          <a:xfrm>
            <a:off x="8543976" y="4998582"/>
            <a:ext cx="810417" cy="276999"/>
          </a:xfrm>
          <a:prstGeom prst="rect">
            <a:avLst/>
          </a:prstGeom>
          <a:noFill/>
        </p:spPr>
        <p:txBody>
          <a:bodyPr wrap="square" rtlCol="0">
            <a:spAutoFit/>
          </a:bodyPr>
          <a:lstStyle/>
          <a:p>
            <a:r>
              <a:rPr lang="en-US" sz="1200" b="1" i="1">
                <a:latin typeface="Cambria" panose="02040503050406030204" pitchFamily="18" charset="0"/>
                <a:ea typeface="Cambria" panose="02040503050406030204" pitchFamily="18" charset="0"/>
              </a:rPr>
              <a:t>Left Join</a:t>
            </a:r>
            <a:endParaRPr lang="en-US"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0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4A1-5137-47D7-A141-603EA2A33433}"/>
              </a:ext>
            </a:extLst>
          </p:cNvPr>
          <p:cNvSpPr>
            <a:spLocks noGrp="1"/>
          </p:cNvSpPr>
          <p:nvPr>
            <p:ph type="title"/>
          </p:nvPr>
        </p:nvSpPr>
        <p:spPr/>
        <p:txBody>
          <a:bodyPr/>
          <a:lstStyle/>
          <a:p>
            <a:r>
              <a:rPr lang="en-US"/>
              <a:t>COLLEGE  STATS MANIPULATION</a:t>
            </a:r>
          </a:p>
        </p:txBody>
      </p:sp>
      <p:sp>
        <p:nvSpPr>
          <p:cNvPr id="3" name="Content Placeholder 2">
            <a:extLst>
              <a:ext uri="{FF2B5EF4-FFF2-40B4-BE49-F238E27FC236}">
                <a16:creationId xmlns:a16="http://schemas.microsoft.com/office/drawing/2014/main" id="{8B583376-47EE-6C92-10F1-76418159C07F}"/>
              </a:ext>
            </a:extLst>
          </p:cNvPr>
          <p:cNvSpPr>
            <a:spLocks noGrp="1"/>
          </p:cNvSpPr>
          <p:nvPr>
            <p:ph idx="1"/>
          </p:nvPr>
        </p:nvSpPr>
        <p:spPr/>
        <p:txBody>
          <a:bodyPr vert="horz" lIns="91440" tIns="45720" rIns="91440" bIns="45720" rtlCol="0" anchor="t">
            <a:normAutofit/>
          </a:bodyPr>
          <a:lstStyle/>
          <a:p>
            <a:r>
              <a:rPr lang="en-US"/>
              <a:t>DATA RETREIVAL </a:t>
            </a:r>
          </a:p>
          <a:p>
            <a:r>
              <a:rPr lang="en-US"/>
              <a:t>FILTERING </a:t>
            </a:r>
          </a:p>
          <a:p>
            <a:r>
              <a:rPr lang="en-US"/>
              <a:t>CLEANING </a:t>
            </a:r>
          </a:p>
          <a:p>
            <a:r>
              <a:rPr lang="en-US"/>
              <a:t>MERGING </a:t>
            </a:r>
          </a:p>
          <a:p>
            <a:r>
              <a:rPr lang="en-US"/>
              <a:t>QUALITY ASSURANCE</a:t>
            </a:r>
          </a:p>
          <a:p>
            <a:endParaRPr lang="en-US"/>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8E7E93B9-EEBF-205C-6A66-54AB6B78FBAC}"/>
              </a:ext>
            </a:extLst>
          </p:cNvPr>
          <p:cNvSpPr>
            <a:spLocks noGrp="1"/>
          </p:cNvSpPr>
          <p:nvPr>
            <p:ph type="sldNum" sz="quarter" idx="12"/>
          </p:nvPr>
        </p:nvSpPr>
        <p:spPr/>
        <p:txBody>
          <a:bodyPr/>
          <a:lstStyle/>
          <a:p>
            <a:fld id="{A24E3B45-6D8E-4D7A-9F96-1C253FA6AC16}" type="slidenum">
              <a:rPr lang="en-US" smtClean="0"/>
              <a:t>5</a:t>
            </a:fld>
            <a:endParaRPr lang="en-US"/>
          </a:p>
        </p:txBody>
      </p:sp>
    </p:spTree>
    <p:extLst>
      <p:ext uri="{BB962C8B-B14F-4D97-AF65-F5344CB8AC3E}">
        <p14:creationId xmlns:p14="http://schemas.microsoft.com/office/powerpoint/2010/main" val="24578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5076C-A0AF-5547-EAE1-D9001B497C7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2152AFE-057A-F6F4-D60B-59A2F4DE499A}"/>
              </a:ext>
            </a:extLst>
          </p:cNvPr>
          <p:cNvSpPr/>
          <p:nvPr/>
        </p:nvSpPr>
        <p:spPr>
          <a:xfrm>
            <a:off x="0" y="6428017"/>
            <a:ext cx="12191999" cy="429984"/>
          </a:xfrm>
          <a:prstGeom prst="rect">
            <a:avLst/>
          </a:prstGeom>
          <a:solidFill>
            <a:srgbClr val="ECDACE"/>
          </a:solidFill>
          <a:ln>
            <a:solidFill>
              <a:srgbClr val="ECDA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a:latin typeface="Cambria" panose="02040503050406030204" pitchFamily="18" charset="0"/>
                <a:ea typeface="Cambria" panose="02040503050406030204" pitchFamily="18" charset="0"/>
              </a:rPr>
              <a:t> </a:t>
            </a:r>
            <a:r>
              <a:rPr lang="en-US" sz="1800">
                <a:solidFill>
                  <a:schemeClr val="tx1"/>
                </a:solidFill>
                <a:latin typeface="Cambria" panose="02040503050406030204" pitchFamily="18" charset="0"/>
                <a:ea typeface="Cambria" panose="02040503050406030204" pitchFamily="18" charset="0"/>
              </a:rPr>
              <a:t>Damond Allen &amp; Adrianna High| Winter 2024</a:t>
            </a:r>
            <a:endParaRPr lang="en-US">
              <a:solidFill>
                <a:schemeClr val="tx1"/>
              </a:solidFill>
            </a:endParaRPr>
          </a:p>
        </p:txBody>
      </p:sp>
      <p:sp>
        <p:nvSpPr>
          <p:cNvPr id="2" name="Title 1">
            <a:extLst>
              <a:ext uri="{FF2B5EF4-FFF2-40B4-BE49-F238E27FC236}">
                <a16:creationId xmlns:a16="http://schemas.microsoft.com/office/drawing/2014/main" id="{BF5FCAA2-8627-A7C1-6386-9AEF11EF22C9}"/>
              </a:ext>
            </a:extLst>
          </p:cNvPr>
          <p:cNvSpPr>
            <a:spLocks noGrp="1"/>
          </p:cNvSpPr>
          <p:nvPr>
            <p:ph type="title"/>
          </p:nvPr>
        </p:nvSpPr>
        <p:spPr>
          <a:xfrm>
            <a:off x="299357" y="212905"/>
            <a:ext cx="11817844" cy="848452"/>
          </a:xfrm>
        </p:spPr>
        <p:txBody>
          <a:bodyPr>
            <a:normAutofit fontScale="90000"/>
          </a:bodyPr>
          <a:lstStyle/>
          <a:p>
            <a:r>
              <a:rPr lang="en-US" sz="4000" b="1">
                <a:latin typeface="Cambria" panose="02040503050406030204" pitchFamily="18" charset="0"/>
                <a:ea typeface="Cambria" panose="02040503050406030204" pitchFamily="18" charset="0"/>
              </a:rPr>
              <a:t>NBA Exploratory Analysis</a:t>
            </a:r>
            <a:br>
              <a:rPr lang="en-US" sz="3200">
                <a:latin typeface="Cambria" panose="02040503050406030204" pitchFamily="18" charset="0"/>
                <a:ea typeface="Cambria" panose="02040503050406030204" pitchFamily="18" charset="0"/>
              </a:rPr>
            </a:br>
            <a:r>
              <a:rPr lang="en-US" sz="2400">
                <a:latin typeface="Cambria" panose="02040503050406030204" pitchFamily="18" charset="0"/>
                <a:ea typeface="Cambria" panose="02040503050406030204" pitchFamily="18" charset="0"/>
              </a:rPr>
              <a:t>Descriptive Statistics and First Insights</a:t>
            </a:r>
          </a:p>
        </p:txBody>
      </p:sp>
      <p:sp>
        <p:nvSpPr>
          <p:cNvPr id="3" name="Content Placeholder 2">
            <a:extLst>
              <a:ext uri="{FF2B5EF4-FFF2-40B4-BE49-F238E27FC236}">
                <a16:creationId xmlns:a16="http://schemas.microsoft.com/office/drawing/2014/main" id="{663A5DD9-A0D9-1A69-A800-E216B89F56B2}"/>
              </a:ext>
            </a:extLst>
          </p:cNvPr>
          <p:cNvSpPr>
            <a:spLocks noGrp="1"/>
          </p:cNvSpPr>
          <p:nvPr>
            <p:ph idx="1"/>
          </p:nvPr>
        </p:nvSpPr>
        <p:spPr>
          <a:xfrm>
            <a:off x="299357" y="1301478"/>
            <a:ext cx="11517086" cy="5060324"/>
          </a:xfrm>
        </p:spPr>
        <p:txBody>
          <a:bodyPr vert="horz" lIns="91440" tIns="45720" rIns="91440" bIns="45720" numCol="3" spcCol="457200" rtlCol="0" anchor="t">
            <a:normAutofit/>
          </a:bodyPr>
          <a:lstStyle/>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endParaRPr lang="en-US" sz="1400" b="1" i="1" u="sng">
              <a:latin typeface="Cambria"/>
              <a:ea typeface="Cambria"/>
            </a:endParaRPr>
          </a:p>
          <a:p>
            <a:pPr marL="0" indent="0">
              <a:buNone/>
            </a:pPr>
            <a:r>
              <a:rPr lang="en-US" sz="1400" b="1" i="1" u="sng">
                <a:latin typeface="Cambria"/>
                <a:ea typeface="Cambria"/>
              </a:rPr>
              <a:t>Interesting Insights and relationships:</a:t>
            </a:r>
          </a:p>
          <a:p>
            <a:r>
              <a:rPr lang="en-US" sz="1200">
                <a:latin typeface="Cambria"/>
                <a:ea typeface="Cambria"/>
              </a:rPr>
              <a:t>The NBA regular season consists of 82 games, and the dataset contains metrics from the last five years, not including 2024, so the maximum number of games one can play is 410. The median games played across the 419 players in our dataset is just 206 games or 2.5 seasons. Players who can stay healthy </a:t>
            </a:r>
            <a:r>
              <a:rPr lang="en-US" sz="1200" i="1" u="sng">
                <a:latin typeface="Cambria"/>
                <a:ea typeface="Cambria"/>
              </a:rPr>
              <a:t>could</a:t>
            </a:r>
            <a:r>
              <a:rPr lang="en-US" sz="1200">
                <a:latin typeface="Cambria"/>
                <a:ea typeface="Cambria"/>
              </a:rPr>
              <a:t> increase their value because they are available to play.</a:t>
            </a:r>
          </a:p>
          <a:p>
            <a:pPr marL="0" indent="0">
              <a:buNone/>
            </a:pPr>
            <a:r>
              <a:rPr lang="en-US" sz="1400" b="1" i="1" u="sng">
                <a:latin typeface="Cambria" panose="02040503050406030204" pitchFamily="18" charset="0"/>
                <a:ea typeface="Cambria" panose="02040503050406030204" pitchFamily="18" charset="0"/>
              </a:rPr>
              <a:t>What didn’t work, and why?:</a:t>
            </a:r>
          </a:p>
          <a:p>
            <a:r>
              <a:rPr lang="en-US" sz="1200">
                <a:latin typeface="Cambria" panose="02040503050406030204" pitchFamily="18" charset="0"/>
                <a:ea typeface="Cambria" panose="02040503050406030204" pitchFamily="18" charset="0"/>
              </a:rPr>
              <a:t>Placeholder text</a:t>
            </a:r>
          </a:p>
        </p:txBody>
      </p:sp>
      <p:sp>
        <p:nvSpPr>
          <p:cNvPr id="4" name="Slide Number Placeholder 3">
            <a:extLst>
              <a:ext uri="{FF2B5EF4-FFF2-40B4-BE49-F238E27FC236}">
                <a16:creationId xmlns:a16="http://schemas.microsoft.com/office/drawing/2014/main" id="{4D6EAFBD-4987-8E11-1490-2AE5070C5A43}"/>
              </a:ext>
            </a:extLst>
          </p:cNvPr>
          <p:cNvSpPr>
            <a:spLocks noGrp="1"/>
          </p:cNvSpPr>
          <p:nvPr>
            <p:ph type="sldNum" sz="quarter" idx="12"/>
          </p:nvPr>
        </p:nvSpPr>
        <p:spPr>
          <a:xfrm>
            <a:off x="11555186" y="6428017"/>
            <a:ext cx="560614" cy="365125"/>
          </a:xfrm>
        </p:spPr>
        <p:txBody>
          <a:bodyPr/>
          <a:lstStyle/>
          <a:p>
            <a:fld id="{A24E3B45-6D8E-4D7A-9F96-1C253FA6AC16}" type="slidenum">
              <a:rPr lang="en-US" sz="1600" b="1" smtClean="0">
                <a:solidFill>
                  <a:schemeClr val="tx1"/>
                </a:solidFill>
                <a:latin typeface="Cambria" panose="02040503050406030204" pitchFamily="18" charset="0"/>
                <a:ea typeface="Cambria" panose="02040503050406030204" pitchFamily="18" charset="0"/>
              </a:rPr>
              <a:t>6</a:t>
            </a:fld>
            <a:endParaRPr lang="en-US" sz="1600" b="1">
              <a:solidFill>
                <a:schemeClr val="tx1"/>
              </a:solidFill>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C4A6FAD3-5809-5CB3-D540-C4F1763EC9B4}"/>
              </a:ext>
            </a:extLst>
          </p:cNvPr>
          <p:cNvSpPr/>
          <p:nvPr/>
        </p:nvSpPr>
        <p:spPr>
          <a:xfrm>
            <a:off x="74799" y="76199"/>
            <a:ext cx="3770896" cy="91881"/>
          </a:xfrm>
          <a:prstGeom prst="rect">
            <a:avLst/>
          </a:prstGeom>
          <a:solidFill>
            <a:srgbClr val="514A47"/>
          </a:solidFill>
          <a:ln>
            <a:solidFill>
              <a:srgbClr val="514A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0201EE-90B9-6AEC-A51B-2072AAB04C86}"/>
              </a:ext>
            </a:extLst>
          </p:cNvPr>
          <p:cNvSpPr/>
          <p:nvPr/>
        </p:nvSpPr>
        <p:spPr>
          <a:xfrm>
            <a:off x="3913013" y="76199"/>
            <a:ext cx="3862192" cy="91896"/>
          </a:xfrm>
          <a:prstGeom prst="rect">
            <a:avLst/>
          </a:prstGeom>
          <a:solidFill>
            <a:srgbClr val="9E9791"/>
          </a:solidFill>
          <a:ln>
            <a:solidFill>
              <a:srgbClr val="9E97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88BE5E-F1B6-D4AE-D9F9-F6C27B4B712A}"/>
              </a:ext>
            </a:extLst>
          </p:cNvPr>
          <p:cNvSpPr/>
          <p:nvPr/>
        </p:nvSpPr>
        <p:spPr>
          <a:xfrm>
            <a:off x="7842523" y="76199"/>
            <a:ext cx="4274678" cy="91896"/>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58BFE1C-940C-BA8A-A6E6-AB34B3F0D9EE}"/>
              </a:ext>
            </a:extLst>
          </p:cNvPr>
          <p:cNvCxnSpPr>
            <a:cxnSpLocks/>
          </p:cNvCxnSpPr>
          <p:nvPr/>
        </p:nvCxnSpPr>
        <p:spPr>
          <a:xfrm>
            <a:off x="74799" y="1127571"/>
            <a:ext cx="12048012" cy="0"/>
          </a:xfrm>
          <a:prstGeom prst="line">
            <a:avLst/>
          </a:prstGeom>
          <a:ln>
            <a:solidFill>
              <a:srgbClr val="514A4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5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NBA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7</a:t>
            </a:fld>
            <a:endParaRPr lang="en-US"/>
          </a:p>
        </p:txBody>
      </p:sp>
    </p:spTree>
    <p:extLst>
      <p:ext uri="{BB962C8B-B14F-4D97-AF65-F5344CB8AC3E}">
        <p14:creationId xmlns:p14="http://schemas.microsoft.com/office/powerpoint/2010/main" val="419584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C7FB-FD03-C088-3B5F-76D0C6C100A9}"/>
              </a:ext>
            </a:extLst>
          </p:cNvPr>
          <p:cNvSpPr>
            <a:spLocks noGrp="1"/>
          </p:cNvSpPr>
          <p:nvPr>
            <p:ph type="title"/>
          </p:nvPr>
        </p:nvSpPr>
        <p:spPr/>
        <p:txBody>
          <a:bodyPr/>
          <a:lstStyle/>
          <a:p>
            <a:r>
              <a:rPr lang="en-US"/>
              <a:t>COLLEGE  REGRESSION ANALYSIS WITH VISUAL(S)</a:t>
            </a:r>
          </a:p>
        </p:txBody>
      </p:sp>
      <p:sp>
        <p:nvSpPr>
          <p:cNvPr id="3" name="Content Placeholder 2">
            <a:extLst>
              <a:ext uri="{FF2B5EF4-FFF2-40B4-BE49-F238E27FC236}">
                <a16:creationId xmlns:a16="http://schemas.microsoft.com/office/drawing/2014/main" id="{985F8F6F-F101-71F1-2B27-BAD2B83B5680}"/>
              </a:ext>
            </a:extLst>
          </p:cNvPr>
          <p:cNvSpPr>
            <a:spLocks noGrp="1"/>
          </p:cNvSpPr>
          <p:nvPr>
            <p:ph idx="1"/>
          </p:nvPr>
        </p:nvSpPr>
        <p:spPr/>
        <p:txBody>
          <a:bodyPr vert="horz" lIns="91440" tIns="45720" rIns="91440" bIns="45720" rtlCol="0" anchor="t">
            <a:normAutofit/>
          </a:bodyPr>
          <a:lstStyle/>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FA793001-8F5C-92E0-5C5F-4CF8856B4991}"/>
              </a:ext>
            </a:extLst>
          </p:cNvPr>
          <p:cNvSpPr>
            <a:spLocks noGrp="1"/>
          </p:cNvSpPr>
          <p:nvPr>
            <p:ph type="sldNum" sz="quarter" idx="12"/>
          </p:nvPr>
        </p:nvSpPr>
        <p:spPr/>
        <p:txBody>
          <a:bodyPr/>
          <a:lstStyle/>
          <a:p>
            <a:fld id="{A24E3B45-6D8E-4D7A-9F96-1C253FA6AC16}" type="slidenum">
              <a:rPr lang="en-US" smtClean="0"/>
              <a:t>8</a:t>
            </a:fld>
            <a:endParaRPr lang="en-US"/>
          </a:p>
        </p:txBody>
      </p:sp>
    </p:spTree>
    <p:extLst>
      <p:ext uri="{BB962C8B-B14F-4D97-AF65-F5344CB8AC3E}">
        <p14:creationId xmlns:p14="http://schemas.microsoft.com/office/powerpoint/2010/main" val="6779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C3F2-09C5-B544-E9F0-866E7E868920}"/>
              </a:ext>
            </a:extLst>
          </p:cNvPr>
          <p:cNvSpPr>
            <a:spLocks noGrp="1"/>
          </p:cNvSpPr>
          <p:nvPr>
            <p:ph type="title"/>
          </p:nvPr>
        </p:nvSpPr>
        <p:spPr/>
        <p:txBody>
          <a:bodyPr/>
          <a:lstStyle/>
          <a:p>
            <a:r>
              <a:rPr lang="en-US"/>
              <a:t>COMPARISION </a:t>
            </a:r>
          </a:p>
        </p:txBody>
      </p:sp>
      <p:sp>
        <p:nvSpPr>
          <p:cNvPr id="3" name="Content Placeholder 2">
            <a:extLst>
              <a:ext uri="{FF2B5EF4-FFF2-40B4-BE49-F238E27FC236}">
                <a16:creationId xmlns:a16="http://schemas.microsoft.com/office/drawing/2014/main" id="{14FFFCE2-7ED1-FFA6-3231-2B9AE1F7DC13}"/>
              </a:ext>
            </a:extLst>
          </p:cNvPr>
          <p:cNvSpPr>
            <a:spLocks noGrp="1"/>
          </p:cNvSpPr>
          <p:nvPr>
            <p:ph idx="1"/>
          </p:nvPr>
        </p:nvSpPr>
        <p:spPr/>
        <p:txBody>
          <a:bodyPr vert="horz" lIns="91440" tIns="45720" rIns="91440" bIns="45720" rtlCol="0" anchor="t">
            <a:normAutofit/>
          </a:bodyPr>
          <a:lstStyle/>
          <a:p>
            <a:r>
              <a:rPr lang="en-US"/>
              <a:t>A</a:t>
            </a:r>
          </a:p>
          <a:p>
            <a:r>
              <a:rPr lang="en-US">
                <a:ea typeface="+mn-lt"/>
                <a:cs typeface="+mn-lt"/>
              </a:rPr>
              <a:t>* link notebook</a:t>
            </a:r>
            <a:endParaRPr lang="en-US"/>
          </a:p>
        </p:txBody>
      </p:sp>
      <p:sp>
        <p:nvSpPr>
          <p:cNvPr id="4" name="Slide Number Placeholder 3">
            <a:extLst>
              <a:ext uri="{FF2B5EF4-FFF2-40B4-BE49-F238E27FC236}">
                <a16:creationId xmlns:a16="http://schemas.microsoft.com/office/drawing/2014/main" id="{E48BE162-26EB-299B-1B44-9AFAADF8F424}"/>
              </a:ext>
            </a:extLst>
          </p:cNvPr>
          <p:cNvSpPr>
            <a:spLocks noGrp="1"/>
          </p:cNvSpPr>
          <p:nvPr>
            <p:ph type="sldNum" sz="quarter" idx="12"/>
          </p:nvPr>
        </p:nvSpPr>
        <p:spPr/>
        <p:txBody>
          <a:bodyPr/>
          <a:lstStyle/>
          <a:p>
            <a:fld id="{A24E3B45-6D8E-4D7A-9F96-1C253FA6AC16}" type="slidenum">
              <a:rPr lang="en-US" smtClean="0"/>
              <a:t>9</a:t>
            </a:fld>
            <a:endParaRPr lang="en-US"/>
          </a:p>
        </p:txBody>
      </p:sp>
    </p:spTree>
    <p:extLst>
      <p:ext uri="{BB962C8B-B14F-4D97-AF65-F5344CB8AC3E}">
        <p14:creationId xmlns:p14="http://schemas.microsoft.com/office/powerpoint/2010/main" val="3676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Metrics Impacting NBA Player Contract Values Executive Summary</vt:lpstr>
      <vt:lpstr>Inspiration To Help Players and Agents Capitalize On A Growing NBA Market</vt:lpstr>
      <vt:lpstr>DATA SOURCES TABLE</vt:lpstr>
      <vt:lpstr>Data Manipulation Methods Clean and Prepare NBA Data for Regression Analysis</vt:lpstr>
      <vt:lpstr>COLLEGE  STATS MANIPULATION</vt:lpstr>
      <vt:lpstr>NBA Exploratory Analysis Descriptive Statistics and First Insights</vt:lpstr>
      <vt:lpstr>NBA REGRESSION ANALYSIS WITH VISUAL(S)</vt:lpstr>
      <vt:lpstr>COLLEGE  REGRESSION ANALYSIS WITH VISUAL(S)</vt:lpstr>
      <vt:lpstr>COMPARISION </vt:lpstr>
      <vt:lpstr>CONSIDERATIONS &amp; LIMITATIONS</vt:lpstr>
      <vt:lpstr>References &amp; Statement of Work placeholder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Damond Allen</dc:creator>
  <cp:revision>1</cp:revision>
  <dcterms:created xsi:type="dcterms:W3CDTF">2024-02-12T20:02:45Z</dcterms:created>
  <dcterms:modified xsi:type="dcterms:W3CDTF">2024-02-15T04:38:14Z</dcterms:modified>
</cp:coreProperties>
</file>