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601200" cy="12801600" type="A3"/>
  <p:notesSz cx="6858000" cy="9144000"/>
  <p:defaultTextStyle>
    <a:defPPr>
      <a:defRPr lang="fr-FR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838" y="402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20090" y="3976794"/>
            <a:ext cx="8161020" cy="274404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40180" y="7254240"/>
            <a:ext cx="6720840" cy="3271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A3F79-8441-43CF-B4FD-BE47345DFC5F}" type="datetimeFigureOut">
              <a:rPr lang="fr-FR" smtClean="0"/>
              <a:t>24/04/2017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C03E0-8BFA-463D-8851-A90F88C69B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1855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A3F79-8441-43CF-B4FD-BE47345DFC5F}" type="datetimeFigureOut">
              <a:rPr lang="fr-FR" smtClean="0"/>
              <a:t>24/04/2017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C03E0-8BFA-463D-8851-A90F88C69B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7539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09248" y="957158"/>
            <a:ext cx="2268616" cy="20387733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3397" y="957158"/>
            <a:ext cx="6645831" cy="20387733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A3F79-8441-43CF-B4FD-BE47345DFC5F}" type="datetimeFigureOut">
              <a:rPr lang="fr-FR" smtClean="0"/>
              <a:t>24/04/2017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C03E0-8BFA-463D-8851-A90F88C69B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064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A3F79-8441-43CF-B4FD-BE47345DFC5F}" type="datetimeFigureOut">
              <a:rPr lang="fr-FR" smtClean="0"/>
              <a:t>24/04/2017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C03E0-8BFA-463D-8851-A90F88C69B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5516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8429" y="8226214"/>
            <a:ext cx="8161020" cy="2542540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58429" y="5425865"/>
            <a:ext cx="8161020" cy="280034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A3F79-8441-43CF-B4FD-BE47345DFC5F}" type="datetimeFigureOut">
              <a:rPr lang="fr-FR" smtClean="0"/>
              <a:t>24/04/2017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C03E0-8BFA-463D-8851-A90F88C69B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8263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03397" y="5576993"/>
            <a:ext cx="4457224" cy="1576789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20640" y="5576993"/>
            <a:ext cx="4457224" cy="1576789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A3F79-8441-43CF-B4FD-BE47345DFC5F}" type="datetimeFigureOut">
              <a:rPr lang="fr-FR" smtClean="0"/>
              <a:t>24/04/2017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C03E0-8BFA-463D-8851-A90F88C69B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756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0060" y="512658"/>
            <a:ext cx="8641080" cy="21336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80060" y="2865544"/>
            <a:ext cx="4242197" cy="119422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80060" y="4059766"/>
            <a:ext cx="4242197" cy="737573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877277" y="2865544"/>
            <a:ext cx="4243864" cy="119422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877277" y="4059766"/>
            <a:ext cx="4243864" cy="737573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A3F79-8441-43CF-B4FD-BE47345DFC5F}" type="datetimeFigureOut">
              <a:rPr lang="fr-FR" smtClean="0"/>
              <a:t>24/04/2017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C03E0-8BFA-463D-8851-A90F88C69B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86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A3F79-8441-43CF-B4FD-BE47345DFC5F}" type="datetimeFigureOut">
              <a:rPr lang="fr-FR" smtClean="0"/>
              <a:t>24/04/2017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C03E0-8BFA-463D-8851-A90F88C69B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047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A3F79-8441-43CF-B4FD-BE47345DFC5F}" type="datetimeFigureOut">
              <a:rPr lang="fr-FR" smtClean="0"/>
              <a:t>24/04/2017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C03E0-8BFA-463D-8851-A90F88C69B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629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0060" y="509693"/>
            <a:ext cx="3158729" cy="216916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753802" y="509694"/>
            <a:ext cx="5367338" cy="10925811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80060" y="2678854"/>
            <a:ext cx="3158729" cy="8756651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A3F79-8441-43CF-B4FD-BE47345DFC5F}" type="datetimeFigureOut">
              <a:rPr lang="fr-FR" smtClean="0"/>
              <a:t>24/04/2017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C03E0-8BFA-463D-8851-A90F88C69B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6078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81902" y="8961120"/>
            <a:ext cx="5760720" cy="105791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881902" y="1143847"/>
            <a:ext cx="5760720" cy="768096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81902" y="10019031"/>
            <a:ext cx="5760720" cy="1502409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A3F79-8441-43CF-B4FD-BE47345DFC5F}" type="datetimeFigureOut">
              <a:rPr lang="fr-FR" smtClean="0"/>
              <a:t>24/04/2017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C03E0-8BFA-463D-8851-A90F88C69B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317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80060" y="512658"/>
            <a:ext cx="8641080" cy="21336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80060" y="2987041"/>
            <a:ext cx="8641080" cy="8448464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80060" y="11865187"/>
            <a:ext cx="22402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A3F79-8441-43CF-B4FD-BE47345DFC5F}" type="datetimeFigureOut">
              <a:rPr lang="fr-FR" smtClean="0"/>
              <a:t>24/04/2017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280410" y="11865187"/>
            <a:ext cx="30403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880860" y="11865187"/>
            <a:ext cx="22402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C03E0-8BFA-463D-8851-A90F88C69B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972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20090" y="200369"/>
            <a:ext cx="8161020" cy="1015855"/>
          </a:xfrm>
        </p:spPr>
        <p:txBody>
          <a:bodyPr>
            <a:noAutofit/>
          </a:bodyPr>
          <a:lstStyle/>
          <a:p>
            <a:r>
              <a:rPr lang="fr-FR" sz="3600" dirty="0" smtClean="0"/>
              <a:t>La parallélisme et l’asynchronisme en C#</a:t>
            </a:r>
            <a:endParaRPr lang="fr-FR" sz="3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41494" y="2152328"/>
            <a:ext cx="1591366" cy="1008112"/>
          </a:xfrm>
        </p:spPr>
        <p:txBody>
          <a:bodyPr>
            <a:normAutofit fontScale="47500" lnSpcReduction="20000"/>
          </a:bodyPr>
          <a:lstStyle/>
          <a:p>
            <a:r>
              <a:rPr lang="fr-FR" dirty="0" smtClean="0"/>
              <a:t>Boucle classique </a:t>
            </a:r>
            <a:r>
              <a:rPr lang="fr-FR" dirty="0" err="1" smtClean="0"/>
              <a:t>foreach</a:t>
            </a:r>
            <a:endParaRPr lang="fr-FR" dirty="0"/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432017" y="4564596"/>
            <a:ext cx="2010321" cy="1008112"/>
          </a:xfrm>
          <a:prstGeom prst="rect">
            <a:avLst/>
          </a:prstGeom>
        </p:spPr>
        <p:txBody>
          <a:bodyPr vert="horz" lIns="128016" tIns="64008" rIns="128016" bIns="64008" rtlCol="0">
            <a:normAutofit fontScale="47500" lnSpcReduction="20000"/>
          </a:bodyPr>
          <a:lstStyle>
            <a:lvl1pPr marL="0" indent="0" algn="ctr" defTabSz="128016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4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0" algn="ctr" defTabSz="128016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80160" indent="0" algn="ctr" defTabSz="128016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920240" indent="0" algn="ctr" defTabSz="128016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560320" indent="0" algn="ctr" defTabSz="128016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200400" indent="0" algn="ctr" defTabSz="128016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840480" indent="0" algn="ctr" defTabSz="128016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480560" indent="0" algn="ctr" defTabSz="128016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5120640" indent="0" algn="ctr" defTabSz="128016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Boucle </a:t>
            </a:r>
            <a:r>
              <a:rPr lang="fr-FR" dirty="0" err="1" smtClean="0"/>
              <a:t>Parallel.ForEach</a:t>
            </a:r>
            <a:endParaRPr lang="fr-FR" dirty="0"/>
          </a:p>
        </p:txBody>
      </p:sp>
      <p:sp>
        <p:nvSpPr>
          <p:cNvPr id="8" name="Sous-titre 2"/>
          <p:cNvSpPr txBox="1">
            <a:spLocks/>
          </p:cNvSpPr>
          <p:nvPr/>
        </p:nvSpPr>
        <p:spPr>
          <a:xfrm>
            <a:off x="504024" y="6976864"/>
            <a:ext cx="1866306" cy="1224136"/>
          </a:xfrm>
          <a:prstGeom prst="rect">
            <a:avLst/>
          </a:prstGeom>
        </p:spPr>
        <p:txBody>
          <a:bodyPr vert="horz" lIns="128016" tIns="64008" rIns="128016" bIns="64008" rtlCol="0">
            <a:normAutofit fontScale="47500" lnSpcReduction="20000"/>
          </a:bodyPr>
          <a:lstStyle>
            <a:lvl1pPr marL="0" indent="0" algn="ctr" defTabSz="128016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4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0" algn="ctr" defTabSz="128016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80160" indent="0" algn="ctr" defTabSz="128016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920240" indent="0" algn="ctr" defTabSz="128016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560320" indent="0" algn="ctr" defTabSz="128016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200400" indent="0" algn="ctr" defTabSz="128016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840480" indent="0" algn="ctr" defTabSz="128016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480560" indent="0" algn="ctr" defTabSz="128016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5120640" indent="0" algn="ctr" defTabSz="128016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Utilisation d’une boucle avec </a:t>
            </a:r>
            <a:r>
              <a:rPr lang="fr-FR" dirty="0" err="1" smtClean="0"/>
              <a:t>Task</a:t>
            </a:r>
            <a:endParaRPr lang="fr-FR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260" y="6498107"/>
            <a:ext cx="5536973" cy="218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462" y="1962222"/>
            <a:ext cx="5112569" cy="167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773" y="4355332"/>
            <a:ext cx="4939946" cy="15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15" r="51189" b="53540"/>
          <a:stretch/>
        </p:blipFill>
        <p:spPr bwMode="auto">
          <a:xfrm>
            <a:off x="2349933" y="9785176"/>
            <a:ext cx="4699097" cy="2417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69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17</Words>
  <Application>Microsoft Office PowerPoint</Application>
  <PresentationFormat>A3 (297 x 420 mm)</PresentationFormat>
  <Paragraphs>4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La parallélisme et l’asynchronisme en C#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parallélisme et l’asynchronisme en C#</dc:title>
  <dc:creator>Antoine</dc:creator>
  <cp:lastModifiedBy>Antoine</cp:lastModifiedBy>
  <cp:revision>8</cp:revision>
  <dcterms:created xsi:type="dcterms:W3CDTF">2017-04-24T20:14:04Z</dcterms:created>
  <dcterms:modified xsi:type="dcterms:W3CDTF">2017-04-24T20:41:46Z</dcterms:modified>
</cp:coreProperties>
</file>