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59" r:id="rId5"/>
    <p:sldId id="270" r:id="rId6"/>
    <p:sldId id="260" r:id="rId7"/>
    <p:sldId id="264" r:id="rId8"/>
    <p:sldId id="262" r:id="rId9"/>
    <p:sldId id="266" r:id="rId10"/>
    <p:sldId id="265" r:id="rId11"/>
    <p:sldId id="263" r:id="rId12"/>
    <p:sldId id="268" r:id="rId13"/>
    <p:sldId id="269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557B"/>
    <a:srgbClr val="1F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/>
    <p:restoredTop sz="94599"/>
  </p:normalViewPr>
  <p:slideViewPr>
    <p:cSldViewPr snapToGrid="0" snapToObjects="1">
      <p:cViewPr>
        <p:scale>
          <a:sx n="58" d="100"/>
          <a:sy n="58" d="100"/>
        </p:scale>
        <p:origin x="7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1E48-BE82-A346-BFFD-DFBF3368E6A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1F7B-D460-D245-B5C9-F1A40C8F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5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77C0-4119-CD41-B751-0297CC89251C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4387-8758-554D-9BA6-C17C2537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3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A9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84" y="0"/>
            <a:ext cx="5307932" cy="5307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66" r="529" b="2728"/>
          <a:stretch/>
        </p:blipFill>
        <p:spPr>
          <a:xfrm>
            <a:off x="671474" y="4558554"/>
            <a:ext cx="10299416" cy="22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A9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BB557B"/>
                </a:solidFill>
              </a:rPr>
              <a:t>c</a:t>
            </a:r>
            <a:r>
              <a:rPr lang="en-US" sz="6000" dirty="0" smtClean="0">
                <a:solidFill>
                  <a:srgbClr val="BB557B"/>
                </a:solidFill>
              </a:rPr>
              <a:t>onnect</a:t>
            </a:r>
            <a:endParaRPr lang="en-US" sz="6000" dirty="0">
              <a:solidFill>
                <a:srgbClr val="BB557B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26" r="576"/>
          <a:stretch/>
        </p:blipFill>
        <p:spPr>
          <a:xfrm>
            <a:off x="8219906" y="365125"/>
            <a:ext cx="3452641" cy="594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1" y="2501153"/>
            <a:ext cx="3287475" cy="32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50" y="79132"/>
            <a:ext cx="7539330" cy="6617137"/>
          </a:xfrm>
        </p:spPr>
      </p:pic>
      <p:pic>
        <p:nvPicPr>
          <p:cNvPr id="3076" name="Picture 4" descr="https://www.robotics.org.za/image/cache/catalog/generic/ESP-32DEV/ESP-32DEV-005-500x5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1" t="3090" r="21723" b="3599"/>
          <a:stretch/>
        </p:blipFill>
        <p:spPr bwMode="auto">
          <a:xfrm rot="5400000">
            <a:off x="1434478" y="1934196"/>
            <a:ext cx="1571812" cy="29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ldergebnis für esp826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3" t="29424" r="8204" b="26287"/>
          <a:stretch/>
        </p:blipFill>
        <p:spPr bwMode="auto">
          <a:xfrm>
            <a:off x="766880" y="4965809"/>
            <a:ext cx="2968890" cy="154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rgbClr val="BB557B"/>
                </a:solidFill>
              </a:rPr>
              <a:t>integrate</a:t>
            </a:r>
            <a:endParaRPr lang="en-US" sz="6000" dirty="0">
              <a:solidFill>
                <a:srgbClr val="BB55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A9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9"/>
          <a:stretch/>
        </p:blipFill>
        <p:spPr>
          <a:xfrm>
            <a:off x="824753" y="601476"/>
            <a:ext cx="7888941" cy="6256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82"/>
          <a:stretch/>
        </p:blipFill>
        <p:spPr>
          <a:xfrm>
            <a:off x="3652408" y="1932734"/>
            <a:ext cx="7504168" cy="49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BB557B"/>
                </a:solidFill>
              </a:rPr>
              <a:t>project ideas</a:t>
            </a:r>
            <a:endParaRPr lang="en-US" sz="6000" dirty="0">
              <a:solidFill>
                <a:srgbClr val="BB557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rgbClr val="1FA9AC"/>
                </a:solidFill>
              </a:rPr>
              <a:t>smart home controller</a:t>
            </a:r>
          </a:p>
          <a:p>
            <a:pPr lvl="1"/>
            <a:r>
              <a:rPr lang="en-US" sz="2600" dirty="0" smtClean="0">
                <a:solidFill>
                  <a:srgbClr val="1FA9AC"/>
                </a:solidFill>
              </a:rPr>
              <a:t>lights, outlets, appliances, security system, energy use, temperature</a:t>
            </a:r>
          </a:p>
          <a:p>
            <a:r>
              <a:rPr lang="en-US" sz="4000" dirty="0">
                <a:solidFill>
                  <a:srgbClr val="1FA9AC"/>
                </a:solidFill>
              </a:rPr>
              <a:t>w</a:t>
            </a:r>
            <a:r>
              <a:rPr lang="en-US" sz="4000" dirty="0" smtClean="0">
                <a:solidFill>
                  <a:srgbClr val="1FA9AC"/>
                </a:solidFill>
              </a:rPr>
              <a:t>eb server gateway</a:t>
            </a:r>
          </a:p>
          <a:p>
            <a:r>
              <a:rPr lang="en-US" sz="4000" dirty="0">
                <a:solidFill>
                  <a:srgbClr val="1FA9AC"/>
                </a:solidFill>
              </a:rPr>
              <a:t>r</a:t>
            </a:r>
            <a:r>
              <a:rPr lang="en-US" sz="4000" dirty="0" smtClean="0">
                <a:solidFill>
                  <a:srgbClr val="1FA9AC"/>
                </a:solidFill>
              </a:rPr>
              <a:t>ead heart rate from </a:t>
            </a:r>
            <a:r>
              <a:rPr lang="en-US" sz="4000" dirty="0" err="1" smtClean="0">
                <a:solidFill>
                  <a:srgbClr val="1FA9AC"/>
                </a:solidFill>
              </a:rPr>
              <a:t>FitBit</a:t>
            </a:r>
            <a:endParaRPr lang="en-US" sz="4000" dirty="0" smtClean="0">
              <a:solidFill>
                <a:srgbClr val="1FA9AC"/>
              </a:solidFill>
            </a:endParaRPr>
          </a:p>
          <a:p>
            <a:r>
              <a:rPr lang="en-US" sz="4000" dirty="0">
                <a:solidFill>
                  <a:srgbClr val="1FA9AC"/>
                </a:solidFill>
              </a:rPr>
              <a:t>m</a:t>
            </a:r>
            <a:r>
              <a:rPr lang="en-US" sz="4000" dirty="0" smtClean="0">
                <a:solidFill>
                  <a:srgbClr val="1FA9AC"/>
                </a:solidFill>
              </a:rPr>
              <a:t>ood lamp</a:t>
            </a:r>
          </a:p>
          <a:p>
            <a:r>
              <a:rPr lang="en-US" sz="4000" dirty="0">
                <a:solidFill>
                  <a:srgbClr val="1FA9AC"/>
                </a:solidFill>
              </a:rPr>
              <a:t>s</a:t>
            </a:r>
            <a:r>
              <a:rPr lang="en-US" sz="4000" dirty="0" smtClean="0">
                <a:solidFill>
                  <a:srgbClr val="1FA9AC"/>
                </a:solidFill>
              </a:rPr>
              <a:t>ynthesizer</a:t>
            </a:r>
          </a:p>
          <a:p>
            <a:r>
              <a:rPr lang="en-US" sz="4000" dirty="0">
                <a:solidFill>
                  <a:srgbClr val="1FA9AC"/>
                </a:solidFill>
              </a:rPr>
              <a:t>g</a:t>
            </a:r>
            <a:r>
              <a:rPr lang="en-US" sz="4000" dirty="0" smtClean="0">
                <a:solidFill>
                  <a:srgbClr val="1FA9AC"/>
                </a:solidFill>
              </a:rPr>
              <a:t>raphics generator</a:t>
            </a:r>
            <a:endParaRPr lang="en-US" sz="4000" dirty="0">
              <a:solidFill>
                <a:srgbClr val="1FA9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9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A9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93974" y="1385047"/>
            <a:ext cx="6441141" cy="1808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BB557B"/>
                </a:solidFill>
              </a:rPr>
              <a:t>m</a:t>
            </a:r>
            <a:r>
              <a:rPr lang="en-US" sz="5400" dirty="0" err="1" smtClean="0">
                <a:solidFill>
                  <a:srgbClr val="BB557B"/>
                </a:solidFill>
              </a:rPr>
              <a:t>andelbrot</a:t>
            </a:r>
            <a:r>
              <a:rPr lang="en-US" sz="5400" dirty="0" smtClean="0">
                <a:solidFill>
                  <a:srgbClr val="BB557B"/>
                </a:solidFill>
              </a:rPr>
              <a:t> </a:t>
            </a:r>
            <a:r>
              <a:rPr lang="en-US" sz="5400" dirty="0" err="1" smtClean="0">
                <a:solidFill>
                  <a:srgbClr val="BB557B"/>
                </a:solidFill>
              </a:rPr>
              <a:t>rgb</a:t>
            </a:r>
            <a:endParaRPr lang="en-US" sz="5400" dirty="0">
              <a:solidFill>
                <a:srgbClr val="BB557B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1" y="2501153"/>
            <a:ext cx="3287475" cy="32874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93973" y="3193864"/>
            <a:ext cx="6441141" cy="1808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BB557B"/>
                </a:solidFill>
              </a:rPr>
              <a:t>s</a:t>
            </a:r>
            <a:r>
              <a:rPr lang="en-US" sz="5400" dirty="0" smtClean="0">
                <a:solidFill>
                  <a:srgbClr val="BB557B"/>
                </a:solidFill>
              </a:rPr>
              <a:t>ynth</a:t>
            </a:r>
            <a:endParaRPr lang="en-US" sz="5400" dirty="0">
              <a:solidFill>
                <a:srgbClr val="BB55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BB557B"/>
                </a:solidFill>
              </a:rPr>
              <a:t>demo</a:t>
            </a:r>
            <a:endParaRPr lang="en-US" sz="6000" dirty="0">
              <a:solidFill>
                <a:srgbClr val="BB55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47" y="5227057"/>
            <a:ext cx="11353800" cy="1325563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BB557B"/>
                </a:solidFill>
              </a:rPr>
              <a:t>https://</a:t>
            </a:r>
            <a:r>
              <a:rPr lang="en-US" sz="7200" dirty="0" err="1" smtClean="0">
                <a:solidFill>
                  <a:srgbClr val="BB557B"/>
                </a:solidFill>
              </a:rPr>
              <a:t>github.com</a:t>
            </a:r>
            <a:r>
              <a:rPr lang="en-US" sz="7200" dirty="0" smtClean="0">
                <a:solidFill>
                  <a:srgbClr val="BB557B"/>
                </a:solidFill>
              </a:rPr>
              <a:t>/</a:t>
            </a:r>
            <a:r>
              <a:rPr lang="en-US" sz="7200" dirty="0" err="1" smtClean="0">
                <a:solidFill>
                  <a:srgbClr val="BB557B"/>
                </a:solidFill>
              </a:rPr>
              <a:t>dallinw</a:t>
            </a:r>
            <a:r>
              <a:rPr lang="en-US" sz="7200" dirty="0" smtClean="0">
                <a:solidFill>
                  <a:srgbClr val="BB557B"/>
                </a:solidFill>
              </a:rPr>
              <a:t>/</a:t>
            </a:r>
            <a:r>
              <a:rPr lang="en-US" sz="7200" dirty="0" err="1" smtClean="0">
                <a:solidFill>
                  <a:srgbClr val="BB557B"/>
                </a:solidFill>
              </a:rPr>
              <a:t>db</a:t>
            </a:r>
            <a:endParaRPr lang="en-US" sz="7200" dirty="0">
              <a:solidFill>
                <a:srgbClr val="BB557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09" y="1671953"/>
            <a:ext cx="3287475" cy="32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7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159" y="1596942"/>
            <a:ext cx="9044066" cy="23876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BB557B"/>
                </a:solidFill>
              </a:rPr>
              <a:t>d</a:t>
            </a:r>
            <a:r>
              <a:rPr lang="en-US" sz="5400" dirty="0" smtClean="0">
                <a:solidFill>
                  <a:srgbClr val="BB557B"/>
                </a:solidFill>
              </a:rPr>
              <a:t>igital </a:t>
            </a:r>
            <a:r>
              <a:rPr lang="en-US" sz="5400" dirty="0">
                <a:solidFill>
                  <a:srgbClr val="BB557B"/>
                </a:solidFill>
              </a:rPr>
              <a:t>b</a:t>
            </a:r>
            <a:r>
              <a:rPr lang="en-US" sz="5400" dirty="0" smtClean="0">
                <a:solidFill>
                  <a:srgbClr val="BB557B"/>
                </a:solidFill>
              </a:rPr>
              <a:t>readboard is a tool for developers and designers of internet of things projects</a:t>
            </a:r>
            <a:endParaRPr lang="en-US" sz="5400" dirty="0">
              <a:solidFill>
                <a:srgbClr val="BB557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3263" y="3614896"/>
            <a:ext cx="10515600" cy="259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rgbClr val="1FA9AC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30900" y="4354188"/>
            <a:ext cx="9140325" cy="111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1FA9AC"/>
                </a:solidFill>
              </a:rPr>
              <a:t>i</a:t>
            </a:r>
            <a:r>
              <a:rPr lang="en-US" sz="3200" dirty="0" smtClean="0">
                <a:solidFill>
                  <a:srgbClr val="1FA9AC"/>
                </a:solidFill>
              </a:rPr>
              <a:t>nternet of things (</a:t>
            </a:r>
            <a:r>
              <a:rPr lang="en-US" sz="3200" dirty="0" err="1" smtClean="0">
                <a:solidFill>
                  <a:srgbClr val="1FA9AC"/>
                </a:solidFill>
              </a:rPr>
              <a:t>IoT</a:t>
            </a:r>
            <a:r>
              <a:rPr lang="en-US" sz="3200" dirty="0" smtClean="0">
                <a:solidFill>
                  <a:srgbClr val="1FA9AC"/>
                </a:solidFill>
              </a:rPr>
              <a:t>): the extension of internet capability into physical devices and everyday objects</a:t>
            </a:r>
            <a:endParaRPr lang="en-US" sz="3200" dirty="0">
              <a:solidFill>
                <a:srgbClr val="1FA9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A9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tzing-SPI-led-array-breadboard-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9" b="5533"/>
          <a:stretch/>
        </p:blipFill>
        <p:spPr bwMode="auto">
          <a:xfrm rot="16200000">
            <a:off x="-44971" y="1578163"/>
            <a:ext cx="4871804" cy="340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513111" y="2730307"/>
            <a:ext cx="1546167" cy="1098477"/>
          </a:xfrm>
          <a:prstGeom prst="rightArrow">
            <a:avLst/>
          </a:prstGeom>
          <a:solidFill>
            <a:srgbClr val="BB5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74" y="491171"/>
            <a:ext cx="3122313" cy="55767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291025" y="4808660"/>
            <a:ext cx="4031053" cy="1813578"/>
            <a:chOff x="6010177" y="4808660"/>
            <a:chExt cx="4031053" cy="1813578"/>
          </a:xfrm>
        </p:grpSpPr>
        <p:sp>
          <p:nvSpPr>
            <p:cNvPr id="8" name="Oval 7"/>
            <p:cNvSpPr/>
            <p:nvPr/>
          </p:nvSpPr>
          <p:spPr>
            <a:xfrm>
              <a:off x="7604630" y="4996031"/>
              <a:ext cx="842145" cy="14388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ildergebnis für b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0177" y="4808660"/>
              <a:ext cx="4031053" cy="1813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1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BB557B"/>
                </a:solidFill>
              </a:rPr>
              <a:t>f</a:t>
            </a:r>
            <a:r>
              <a:rPr lang="en-US" sz="6000" dirty="0" smtClean="0">
                <a:solidFill>
                  <a:srgbClr val="BB557B"/>
                </a:solidFill>
              </a:rPr>
              <a:t>eatures</a:t>
            </a:r>
            <a:endParaRPr lang="en-US" sz="6000" dirty="0">
              <a:solidFill>
                <a:srgbClr val="BB557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1FA9AC"/>
                </a:solidFill>
              </a:rPr>
              <a:t>c</a:t>
            </a:r>
            <a:r>
              <a:rPr lang="en-US" sz="3200" dirty="0" smtClean="0">
                <a:solidFill>
                  <a:srgbClr val="1FA9AC"/>
                </a:solidFill>
              </a:rPr>
              <a:t>ontrol hardware remotely from your phone over BLE</a:t>
            </a:r>
          </a:p>
          <a:p>
            <a:endParaRPr lang="en-US" sz="3200" dirty="0" smtClean="0">
              <a:solidFill>
                <a:srgbClr val="1FA9AC"/>
              </a:solidFill>
            </a:endParaRPr>
          </a:p>
          <a:p>
            <a:r>
              <a:rPr lang="en-US" sz="3200" dirty="0">
                <a:solidFill>
                  <a:srgbClr val="1FA9AC"/>
                </a:solidFill>
              </a:rPr>
              <a:t>d</a:t>
            </a:r>
            <a:r>
              <a:rPr lang="en-US" sz="3200" dirty="0" smtClean="0">
                <a:solidFill>
                  <a:srgbClr val="1FA9AC"/>
                </a:solidFill>
              </a:rPr>
              <a:t>esign your own custom UI with a drag-and-drop interface</a:t>
            </a:r>
          </a:p>
          <a:p>
            <a:endParaRPr lang="en-US" sz="3200" dirty="0" smtClean="0">
              <a:solidFill>
                <a:srgbClr val="1FA9AC"/>
              </a:solidFill>
            </a:endParaRPr>
          </a:p>
          <a:p>
            <a:r>
              <a:rPr lang="en-US" sz="3200" dirty="0">
                <a:solidFill>
                  <a:srgbClr val="1FA9AC"/>
                </a:solidFill>
              </a:rPr>
              <a:t>s</a:t>
            </a:r>
            <a:r>
              <a:rPr lang="en-US" sz="3200" dirty="0" smtClean="0">
                <a:solidFill>
                  <a:srgbClr val="1FA9AC"/>
                </a:solidFill>
              </a:rPr>
              <a:t>earchable database of UIs published by other users</a:t>
            </a:r>
          </a:p>
        </p:txBody>
      </p:sp>
    </p:spTree>
    <p:extLst>
      <p:ext uri="{BB962C8B-B14F-4D97-AF65-F5344CB8AC3E}">
        <p14:creationId xmlns:p14="http://schemas.microsoft.com/office/powerpoint/2010/main" val="12215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BB557B"/>
                </a:solidFill>
              </a:rPr>
              <a:t>uses</a:t>
            </a:r>
            <a:endParaRPr lang="en-US" sz="6000" dirty="0">
              <a:solidFill>
                <a:srgbClr val="BB557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1FA9AC"/>
                </a:solidFill>
              </a:rPr>
              <a:t>prototyping</a:t>
            </a:r>
          </a:p>
          <a:p>
            <a:pPr lvl="1"/>
            <a:r>
              <a:rPr lang="en-US" dirty="0" smtClean="0">
                <a:solidFill>
                  <a:srgbClr val="1FA9AC"/>
                </a:solidFill>
              </a:rPr>
              <a:t>more convenient and flexible than a hardware interface</a:t>
            </a:r>
          </a:p>
          <a:p>
            <a:pPr lvl="1"/>
            <a:r>
              <a:rPr lang="en-US" dirty="0" smtClean="0">
                <a:solidFill>
                  <a:srgbClr val="1FA9AC"/>
                </a:solidFill>
              </a:rPr>
              <a:t>no soldering, wires, or breadboards</a:t>
            </a:r>
          </a:p>
          <a:p>
            <a:pPr lvl="1"/>
            <a:endParaRPr lang="en-US" dirty="0" smtClean="0">
              <a:solidFill>
                <a:srgbClr val="1FA9AC"/>
              </a:solidFill>
            </a:endParaRPr>
          </a:p>
          <a:p>
            <a:r>
              <a:rPr lang="en-US" dirty="0" smtClean="0">
                <a:solidFill>
                  <a:srgbClr val="1FA9AC"/>
                </a:solidFill>
              </a:rPr>
              <a:t>custom projects</a:t>
            </a:r>
          </a:p>
          <a:p>
            <a:endParaRPr lang="en-US" dirty="0" smtClean="0">
              <a:solidFill>
                <a:srgbClr val="1FA9AC"/>
              </a:solidFill>
            </a:endParaRPr>
          </a:p>
          <a:p>
            <a:r>
              <a:rPr lang="en-US" dirty="0" smtClean="0">
                <a:solidFill>
                  <a:srgbClr val="1FA9AC"/>
                </a:solidFill>
              </a:rPr>
              <a:t>hacking existing hardware</a:t>
            </a:r>
          </a:p>
          <a:p>
            <a:pPr lvl="1"/>
            <a:r>
              <a:rPr lang="en-US" dirty="0" smtClean="0">
                <a:solidFill>
                  <a:srgbClr val="1FA9AC"/>
                </a:solidFill>
              </a:rPr>
              <a:t>GATT standards</a:t>
            </a:r>
          </a:p>
          <a:p>
            <a:pPr lvl="1"/>
            <a:endParaRPr lang="en-US" dirty="0">
              <a:solidFill>
                <a:srgbClr val="1FA9AC"/>
              </a:solidFill>
            </a:endParaRPr>
          </a:p>
          <a:p>
            <a:r>
              <a:rPr lang="en-US" dirty="0" smtClean="0">
                <a:solidFill>
                  <a:srgbClr val="1FA9AC"/>
                </a:solidFill>
              </a:rPr>
              <a:t>fast, portable, reconfigurable</a:t>
            </a:r>
            <a:endParaRPr lang="en-US" sz="3200" dirty="0" smtClean="0">
              <a:solidFill>
                <a:srgbClr val="1FA9AC"/>
              </a:solidFill>
            </a:endParaRPr>
          </a:p>
          <a:p>
            <a:endParaRPr lang="en-US" sz="3200" dirty="0">
              <a:solidFill>
                <a:srgbClr val="1FA9AC"/>
              </a:solidFill>
            </a:endParaRPr>
          </a:p>
          <a:p>
            <a:endParaRPr lang="en-US" sz="3200" dirty="0">
              <a:solidFill>
                <a:srgbClr val="1FA9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A9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68" y="427574"/>
            <a:ext cx="3337560" cy="5938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21" y="427574"/>
            <a:ext cx="3336601" cy="59436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23984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BB557B"/>
                </a:solidFill>
              </a:rPr>
              <a:t>l</a:t>
            </a:r>
            <a:r>
              <a:rPr lang="en-US" sz="6000" dirty="0" smtClean="0">
                <a:solidFill>
                  <a:srgbClr val="BB557B"/>
                </a:solidFill>
              </a:rPr>
              <a:t>ogin</a:t>
            </a:r>
            <a:endParaRPr lang="en-US" sz="6000" dirty="0">
              <a:solidFill>
                <a:srgbClr val="BB557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1" y="2501153"/>
            <a:ext cx="3287475" cy="32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8" y="469556"/>
            <a:ext cx="3345500" cy="5943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23984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BB557B"/>
                </a:solidFill>
              </a:rPr>
              <a:t>h</a:t>
            </a:r>
            <a:r>
              <a:rPr lang="en-US" sz="6000" dirty="0" smtClean="0">
                <a:solidFill>
                  <a:srgbClr val="BB557B"/>
                </a:solidFill>
              </a:rPr>
              <a:t>ome</a:t>
            </a:r>
            <a:endParaRPr lang="en-US" sz="6000" dirty="0">
              <a:solidFill>
                <a:srgbClr val="BB557B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72" y="469556"/>
            <a:ext cx="335325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A9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91" y="370703"/>
            <a:ext cx="3350515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27" y="370703"/>
            <a:ext cx="3340499" cy="59436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23984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BB557B"/>
                </a:solidFill>
              </a:rPr>
              <a:t>d</a:t>
            </a:r>
            <a:r>
              <a:rPr lang="en-US" sz="6000" dirty="0" smtClean="0">
                <a:solidFill>
                  <a:srgbClr val="BB557B"/>
                </a:solidFill>
              </a:rPr>
              <a:t>esign</a:t>
            </a:r>
            <a:endParaRPr lang="en-US" sz="6000" dirty="0">
              <a:solidFill>
                <a:srgbClr val="BB557B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1" y="2501153"/>
            <a:ext cx="3287475" cy="32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66" y="494270"/>
            <a:ext cx="3378468" cy="594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23" y="494270"/>
            <a:ext cx="3372192" cy="5943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23984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BB557B"/>
                </a:solidFill>
              </a:rPr>
              <a:t>search</a:t>
            </a:r>
            <a:endParaRPr lang="en-US" sz="6000" dirty="0">
              <a:solidFill>
                <a:srgbClr val="BB55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130</Words>
  <Application>Microsoft Macintosh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digital breadboard is a tool for developers and designers of internet of things projects</vt:lpstr>
      <vt:lpstr>PowerPoint Presentation</vt:lpstr>
      <vt:lpstr>features</vt:lpstr>
      <vt:lpstr>uses</vt:lpstr>
      <vt:lpstr>login</vt:lpstr>
      <vt:lpstr>home</vt:lpstr>
      <vt:lpstr>design</vt:lpstr>
      <vt:lpstr>search</vt:lpstr>
      <vt:lpstr>connect</vt:lpstr>
      <vt:lpstr>integrate</vt:lpstr>
      <vt:lpstr>PowerPoint Presentation</vt:lpstr>
      <vt:lpstr>project ideas</vt:lpstr>
      <vt:lpstr>demo</vt:lpstr>
      <vt:lpstr>https://github.com/dallinw/db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2019-04-17T12:15:44Z</dcterms:created>
  <dcterms:modified xsi:type="dcterms:W3CDTF">2019-04-17T14:38:01Z</dcterms:modified>
</cp:coreProperties>
</file>