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4"/>
  </p:sldMasterIdLst>
  <p:sldIdLst>
    <p:sldId id="282" r:id="rId5"/>
    <p:sldId id="283" r:id="rId6"/>
    <p:sldId id="284" r:id="rId7"/>
    <p:sldId id="285" r:id="rId8"/>
    <p:sldId id="286" r:id="rId9"/>
    <p:sldId id="287" r:id="rId10"/>
    <p:sldId id="288" r:id="rId11"/>
    <p:sldId id="292" r:id="rId12"/>
    <p:sldId id="289" r:id="rId13"/>
    <p:sldId id="290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Manning" initials="RM" lastIdx="1" clrIdx="0">
    <p:extLst>
      <p:ext uri="{19B8F6BF-5375-455C-9EA6-DF929625EA0E}">
        <p15:presenceInfo xmlns:p15="http://schemas.microsoft.com/office/powerpoint/2012/main" userId="Robert Man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17A65-8390-4E3C-8A24-9C1005BCEAB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42879B-6663-42C8-B95D-050E2F0118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latin typeface="Arial" panose="020B0604020202020204" pitchFamily="34" charset="0"/>
              <a:cs typeface="Arial" panose="020B0604020202020204" pitchFamily="34" charset="0"/>
            </a:rPr>
            <a:t> Cr3ative is a mobile first web application to promote art collaboration in all forms. </a:t>
          </a:r>
        </a:p>
      </dgm:t>
    </dgm:pt>
    <dgm:pt modelId="{D0A13661-2477-40C5-AA75-42293B8F7772}" type="parTrans" cxnId="{4DBD0688-CCC9-4ED0-86F1-DCB343E33E96}">
      <dgm:prSet/>
      <dgm:spPr/>
      <dgm:t>
        <a:bodyPr/>
        <a:lstStyle/>
        <a:p>
          <a:endParaRPr lang="en-US"/>
        </a:p>
      </dgm:t>
    </dgm:pt>
    <dgm:pt modelId="{BF3D267F-0D8D-4AD5-8634-B7590C2A8234}" type="sibTrans" cxnId="{4DBD0688-CCC9-4ED0-86F1-DCB343E33E96}">
      <dgm:prSet/>
      <dgm:spPr/>
      <dgm:t>
        <a:bodyPr/>
        <a:lstStyle/>
        <a:p>
          <a:endParaRPr lang="en-US"/>
        </a:p>
      </dgm:t>
    </dgm:pt>
    <dgm:pt modelId="{13A5C6C9-6432-4EDD-9D8F-E454EB702E9D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FB3B85-C4A3-47E2-B442-8B7AEC3950E9}" type="parTrans" cxnId="{A53E65DF-6203-4C93-B373-CB4458119DBC}">
      <dgm:prSet/>
      <dgm:spPr/>
      <dgm:t>
        <a:bodyPr/>
        <a:lstStyle/>
        <a:p>
          <a:endParaRPr lang="en-US"/>
        </a:p>
      </dgm:t>
    </dgm:pt>
    <dgm:pt modelId="{53B98281-0A94-4059-A550-A44E3CB888FF}" type="sibTrans" cxnId="{A53E65DF-6203-4C93-B373-CB4458119DBC}">
      <dgm:prSet/>
      <dgm:spPr/>
      <dgm:t>
        <a:bodyPr/>
        <a:lstStyle/>
        <a:p>
          <a:endParaRPr lang="en-US"/>
        </a:p>
      </dgm:t>
    </dgm:pt>
    <dgm:pt modelId="{34C286A4-711A-4223-A449-28968ADBCC2A}">
      <dgm:prSet/>
      <dgm:spPr/>
      <dgm:t>
        <a:bodyPr/>
        <a:lstStyle/>
        <a:p>
          <a:pPr>
            <a:lnSpc>
              <a:spcPct val="100000"/>
            </a:lnSpc>
          </a:pPr>
          <a:endParaRPr lang="en-US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97C41B-A09A-4D61-807F-AED29A39B33E}" type="parTrans" cxnId="{63F86BFB-E83B-4F6E-8988-9F91DEC7F8E1}">
      <dgm:prSet/>
      <dgm:spPr/>
      <dgm:t>
        <a:bodyPr/>
        <a:lstStyle/>
        <a:p>
          <a:endParaRPr lang="en-US"/>
        </a:p>
      </dgm:t>
    </dgm:pt>
    <dgm:pt modelId="{D5E525E4-1883-4261-AB1E-31ED2D6B791C}" type="sibTrans" cxnId="{63F86BFB-E83B-4F6E-8988-9F91DEC7F8E1}">
      <dgm:prSet/>
      <dgm:spPr/>
      <dgm:t>
        <a:bodyPr/>
        <a:lstStyle/>
        <a:p>
          <a:endParaRPr lang="en-US"/>
        </a:p>
      </dgm:t>
    </dgm:pt>
    <dgm:pt modelId="{318E5393-6EEA-4790-8DBF-4F28CD7C77DE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9091BC-8402-4501-979C-01F4B7084692}" type="parTrans" cxnId="{9CE6EFFE-E78D-42AA-A1E2-1F8A721AC11B}">
      <dgm:prSet/>
      <dgm:spPr/>
      <dgm:t>
        <a:bodyPr/>
        <a:lstStyle/>
        <a:p>
          <a:endParaRPr lang="en-US"/>
        </a:p>
      </dgm:t>
    </dgm:pt>
    <dgm:pt modelId="{C2E169D1-87F8-4DE7-91DD-8DBA40ADFBC6}" type="sibTrans" cxnId="{9CE6EFFE-E78D-42AA-A1E2-1F8A721AC11B}">
      <dgm:prSet/>
      <dgm:spPr/>
      <dgm:t>
        <a:bodyPr/>
        <a:lstStyle/>
        <a:p>
          <a:endParaRPr lang="en-US"/>
        </a:p>
      </dgm:t>
    </dgm:pt>
    <dgm:pt modelId="{559FEDC1-69F0-4EFA-BA31-7849E8A3D06F}" type="pres">
      <dgm:prSet presAssocID="{05317A65-8390-4E3C-8A24-9C1005BCEABA}" presName="root" presStyleCnt="0">
        <dgm:presLayoutVars>
          <dgm:dir/>
          <dgm:resizeHandles val="exact"/>
        </dgm:presLayoutVars>
      </dgm:prSet>
      <dgm:spPr/>
    </dgm:pt>
    <dgm:pt modelId="{1EDDA589-62F2-4453-A20A-F9A3A91983E7}" type="pres">
      <dgm:prSet presAssocID="{EE42879B-6663-42C8-B95D-050E2F0118BC}" presName="compNode" presStyleCnt="0"/>
      <dgm:spPr/>
    </dgm:pt>
    <dgm:pt modelId="{9E9873D6-7EF7-4A7E-8732-12EAA007AC7A}" type="pres">
      <dgm:prSet presAssocID="{EE42879B-6663-42C8-B95D-050E2F0118BC}" presName="bgRect" presStyleLbl="bgShp" presStyleIdx="0" presStyleCnt="4"/>
      <dgm:spPr/>
    </dgm:pt>
    <dgm:pt modelId="{08A08F40-EB6D-4410-BB79-85DC7DCE5C0D}" type="pres">
      <dgm:prSet presAssocID="{EE42879B-6663-42C8-B95D-050E2F0118BC}" presName="iconRect" presStyleLbl="node1" presStyleIdx="0" presStyleCnt="4" custLinFactNeighborX="-24414" custLinFactNeighborY="-14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93CF4B5D-C008-4A4F-9A0D-A80444A91032}" type="pres">
      <dgm:prSet presAssocID="{EE42879B-6663-42C8-B95D-050E2F0118BC}" presName="spaceRect" presStyleCnt="0"/>
      <dgm:spPr/>
    </dgm:pt>
    <dgm:pt modelId="{94582FBF-F6A0-4913-BD06-7F50AAAAEA62}" type="pres">
      <dgm:prSet presAssocID="{EE42879B-6663-42C8-B95D-050E2F0118BC}" presName="parTx" presStyleLbl="revTx" presStyleIdx="0" presStyleCnt="4" custScaleX="107966" custScaleY="108328">
        <dgm:presLayoutVars>
          <dgm:chMax val="0"/>
          <dgm:chPref val="0"/>
        </dgm:presLayoutVars>
      </dgm:prSet>
      <dgm:spPr/>
    </dgm:pt>
    <dgm:pt modelId="{D09FE0F6-CEAD-41F6-ABC7-4ABB16AD4AD3}" type="pres">
      <dgm:prSet presAssocID="{BF3D267F-0D8D-4AD5-8634-B7590C2A8234}" presName="sibTrans" presStyleCnt="0"/>
      <dgm:spPr/>
    </dgm:pt>
    <dgm:pt modelId="{48915B96-FA80-41D3-A469-65456FF62FE9}" type="pres">
      <dgm:prSet presAssocID="{13A5C6C9-6432-4EDD-9D8F-E454EB702E9D}" presName="compNode" presStyleCnt="0"/>
      <dgm:spPr/>
    </dgm:pt>
    <dgm:pt modelId="{0BD4715E-2CBC-499E-B392-A225D524AAE3}" type="pres">
      <dgm:prSet presAssocID="{13A5C6C9-6432-4EDD-9D8F-E454EB702E9D}" presName="bgRect" presStyleLbl="bgShp" presStyleIdx="1" presStyleCnt="4" custLinFactNeighborX="-1381" custLinFactNeighborY="8984"/>
      <dgm:spPr/>
    </dgm:pt>
    <dgm:pt modelId="{50CAF4A2-6F6C-4109-AF3C-C146F070C113}" type="pres">
      <dgm:prSet presAssocID="{13A5C6C9-6432-4EDD-9D8F-E454EB702E9D}" presName="iconRect" presStyleLbl="node1" presStyleIdx="1" presStyleCnt="4" custLinFactNeighborX="-12552" custLinFactNeighborY="9414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091B260E-0200-4F0A-BF58-F3CCE039FCBA}" type="pres">
      <dgm:prSet presAssocID="{13A5C6C9-6432-4EDD-9D8F-E454EB702E9D}" presName="spaceRect" presStyleCnt="0"/>
      <dgm:spPr/>
    </dgm:pt>
    <dgm:pt modelId="{6CC8C9A2-5549-4915-9788-F1A1084B501F}" type="pres">
      <dgm:prSet presAssocID="{13A5C6C9-6432-4EDD-9D8F-E454EB702E9D}" presName="parTx" presStyleLbl="revTx" presStyleIdx="1" presStyleCnt="4" custLinFactNeighborX="-2622" custLinFactNeighborY="8984">
        <dgm:presLayoutVars>
          <dgm:chMax val="0"/>
          <dgm:chPref val="0"/>
        </dgm:presLayoutVars>
      </dgm:prSet>
      <dgm:spPr/>
    </dgm:pt>
    <dgm:pt modelId="{D3D00BE9-1429-4B88-BBE6-46D37389F908}" type="pres">
      <dgm:prSet presAssocID="{53B98281-0A94-4059-A550-A44E3CB888FF}" presName="sibTrans" presStyleCnt="0"/>
      <dgm:spPr/>
    </dgm:pt>
    <dgm:pt modelId="{AF086D46-EB2E-4B20-9C26-37945E1BFFC8}" type="pres">
      <dgm:prSet presAssocID="{34C286A4-711A-4223-A449-28968ADBCC2A}" presName="compNode" presStyleCnt="0"/>
      <dgm:spPr/>
    </dgm:pt>
    <dgm:pt modelId="{0C7669AC-0006-4FB6-8A38-B4C4C11B8488}" type="pres">
      <dgm:prSet presAssocID="{34C286A4-711A-4223-A449-28968ADBCC2A}" presName="bgRect" presStyleLbl="bgShp" presStyleIdx="2" presStyleCnt="4"/>
      <dgm:spPr/>
    </dgm:pt>
    <dgm:pt modelId="{94A0CA34-F765-43DE-A5C0-71A72CD0D0E7}" type="pres">
      <dgm:prSet presAssocID="{34C286A4-711A-4223-A449-28968ADBCC2A}" presName="iconRect" presStyleLbl="node1" presStyleIdx="2" presStyleCnt="4" custLinFactNeighborX="-15738" custLinFactNeighborY="-333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F589B38-0510-4E50-9CDC-ADB4674A4B40}" type="pres">
      <dgm:prSet presAssocID="{34C286A4-711A-4223-A449-28968ADBCC2A}" presName="spaceRect" presStyleCnt="0"/>
      <dgm:spPr/>
    </dgm:pt>
    <dgm:pt modelId="{91845E54-47A2-4CE5-8580-EB2A860E191F}" type="pres">
      <dgm:prSet presAssocID="{34C286A4-711A-4223-A449-28968ADBCC2A}" presName="parTx" presStyleLbl="revTx" presStyleIdx="2" presStyleCnt="4">
        <dgm:presLayoutVars>
          <dgm:chMax val="0"/>
          <dgm:chPref val="0"/>
        </dgm:presLayoutVars>
      </dgm:prSet>
      <dgm:spPr/>
    </dgm:pt>
    <dgm:pt modelId="{565AC5AA-787F-470B-99ED-02A6CD193ADA}" type="pres">
      <dgm:prSet presAssocID="{D5E525E4-1883-4261-AB1E-31ED2D6B791C}" presName="sibTrans" presStyleCnt="0"/>
      <dgm:spPr/>
    </dgm:pt>
    <dgm:pt modelId="{7DE48827-FE57-4BA5-9098-634D7AA4CCE2}" type="pres">
      <dgm:prSet presAssocID="{318E5393-6EEA-4790-8DBF-4F28CD7C77DE}" presName="compNode" presStyleCnt="0"/>
      <dgm:spPr/>
    </dgm:pt>
    <dgm:pt modelId="{D88E4CCC-235B-4CC5-A31B-9786D3CE5092}" type="pres">
      <dgm:prSet presAssocID="{318E5393-6EEA-4790-8DBF-4F28CD7C77DE}" presName="bgRect" presStyleLbl="bgShp" presStyleIdx="3" presStyleCnt="4"/>
      <dgm:spPr/>
    </dgm:pt>
    <dgm:pt modelId="{5CC6C5CA-C460-4339-9D96-E4994EF954D7}" type="pres">
      <dgm:prSet presAssocID="{318E5393-6EEA-4790-8DBF-4F28CD7C77DE}" presName="iconRect" presStyleLbl="node1" presStyleIdx="3" presStyleCnt="4" custLinFactNeighborX="-17242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5EDE60E9-4EB3-4F5C-80D7-355A332ACB96}" type="pres">
      <dgm:prSet presAssocID="{318E5393-6EEA-4790-8DBF-4F28CD7C77DE}" presName="spaceRect" presStyleCnt="0"/>
      <dgm:spPr/>
    </dgm:pt>
    <dgm:pt modelId="{9C030227-FC35-4581-98A3-4448C36F6432}" type="pres">
      <dgm:prSet presAssocID="{318E5393-6EEA-4790-8DBF-4F28CD7C77DE}" presName="parTx" presStyleLbl="revTx" presStyleIdx="3" presStyleCnt="4" custLinFactNeighborX="-2816" custLinFactNeighborY="783">
        <dgm:presLayoutVars>
          <dgm:chMax val="0"/>
          <dgm:chPref val="0"/>
        </dgm:presLayoutVars>
      </dgm:prSet>
      <dgm:spPr/>
    </dgm:pt>
  </dgm:ptLst>
  <dgm:cxnLst>
    <dgm:cxn modelId="{8305D402-638D-4DC2-97F4-551E3C6F7172}" type="presOf" srcId="{318E5393-6EEA-4790-8DBF-4F28CD7C77DE}" destId="{9C030227-FC35-4581-98A3-4448C36F6432}" srcOrd="0" destOrd="0" presId="urn:microsoft.com/office/officeart/2018/2/layout/IconVerticalSolidList"/>
    <dgm:cxn modelId="{73BB8E6D-E773-4BF9-9F4E-FD0EFA4F1EC2}" type="presOf" srcId="{05317A65-8390-4E3C-8A24-9C1005BCEABA}" destId="{559FEDC1-69F0-4EFA-BA31-7849E8A3D06F}" srcOrd="0" destOrd="0" presId="urn:microsoft.com/office/officeart/2018/2/layout/IconVerticalSolidList"/>
    <dgm:cxn modelId="{E28D4E79-BF75-4C0A-8839-39EE60CAAA88}" type="presOf" srcId="{EE42879B-6663-42C8-B95D-050E2F0118BC}" destId="{94582FBF-F6A0-4913-BD06-7F50AAAAEA62}" srcOrd="0" destOrd="0" presId="urn:microsoft.com/office/officeart/2018/2/layout/IconVerticalSolidList"/>
    <dgm:cxn modelId="{4DBD0688-CCC9-4ED0-86F1-DCB343E33E96}" srcId="{05317A65-8390-4E3C-8A24-9C1005BCEABA}" destId="{EE42879B-6663-42C8-B95D-050E2F0118BC}" srcOrd="0" destOrd="0" parTransId="{D0A13661-2477-40C5-AA75-42293B8F7772}" sibTransId="{BF3D267F-0D8D-4AD5-8634-B7590C2A8234}"/>
    <dgm:cxn modelId="{F4ED28B7-1C5A-4E92-AFA5-065807DE00CB}" type="presOf" srcId="{13A5C6C9-6432-4EDD-9D8F-E454EB702E9D}" destId="{6CC8C9A2-5549-4915-9788-F1A1084B501F}" srcOrd="0" destOrd="0" presId="urn:microsoft.com/office/officeart/2018/2/layout/IconVerticalSolidList"/>
    <dgm:cxn modelId="{A53E65DF-6203-4C93-B373-CB4458119DBC}" srcId="{05317A65-8390-4E3C-8A24-9C1005BCEABA}" destId="{13A5C6C9-6432-4EDD-9D8F-E454EB702E9D}" srcOrd="1" destOrd="0" parTransId="{92FB3B85-C4A3-47E2-B442-8B7AEC3950E9}" sibTransId="{53B98281-0A94-4059-A550-A44E3CB888FF}"/>
    <dgm:cxn modelId="{225469E9-175D-4EC3-B9C8-6726F6A46238}" type="presOf" srcId="{34C286A4-711A-4223-A449-28968ADBCC2A}" destId="{91845E54-47A2-4CE5-8580-EB2A860E191F}" srcOrd="0" destOrd="0" presId="urn:microsoft.com/office/officeart/2018/2/layout/IconVerticalSolidList"/>
    <dgm:cxn modelId="{63F86BFB-E83B-4F6E-8988-9F91DEC7F8E1}" srcId="{05317A65-8390-4E3C-8A24-9C1005BCEABA}" destId="{34C286A4-711A-4223-A449-28968ADBCC2A}" srcOrd="2" destOrd="0" parTransId="{E297C41B-A09A-4D61-807F-AED29A39B33E}" sibTransId="{D5E525E4-1883-4261-AB1E-31ED2D6B791C}"/>
    <dgm:cxn modelId="{9CE6EFFE-E78D-42AA-A1E2-1F8A721AC11B}" srcId="{05317A65-8390-4E3C-8A24-9C1005BCEABA}" destId="{318E5393-6EEA-4790-8DBF-4F28CD7C77DE}" srcOrd="3" destOrd="0" parTransId="{209091BC-8402-4501-979C-01F4B7084692}" sibTransId="{C2E169D1-87F8-4DE7-91DD-8DBA40ADFBC6}"/>
    <dgm:cxn modelId="{21FD631E-EEA8-4567-81EB-500067CD7785}" type="presParOf" srcId="{559FEDC1-69F0-4EFA-BA31-7849E8A3D06F}" destId="{1EDDA589-62F2-4453-A20A-F9A3A91983E7}" srcOrd="0" destOrd="0" presId="urn:microsoft.com/office/officeart/2018/2/layout/IconVerticalSolidList"/>
    <dgm:cxn modelId="{0B25EACB-35DA-4580-A863-214167D58C50}" type="presParOf" srcId="{1EDDA589-62F2-4453-A20A-F9A3A91983E7}" destId="{9E9873D6-7EF7-4A7E-8732-12EAA007AC7A}" srcOrd="0" destOrd="0" presId="urn:microsoft.com/office/officeart/2018/2/layout/IconVerticalSolidList"/>
    <dgm:cxn modelId="{BC51E74D-B296-44B2-9411-39A21B510C31}" type="presParOf" srcId="{1EDDA589-62F2-4453-A20A-F9A3A91983E7}" destId="{08A08F40-EB6D-4410-BB79-85DC7DCE5C0D}" srcOrd="1" destOrd="0" presId="urn:microsoft.com/office/officeart/2018/2/layout/IconVerticalSolidList"/>
    <dgm:cxn modelId="{F8DAEDCA-218A-4740-8145-294FD632100B}" type="presParOf" srcId="{1EDDA589-62F2-4453-A20A-F9A3A91983E7}" destId="{93CF4B5D-C008-4A4F-9A0D-A80444A91032}" srcOrd="2" destOrd="0" presId="urn:microsoft.com/office/officeart/2018/2/layout/IconVerticalSolidList"/>
    <dgm:cxn modelId="{92A31506-BC32-44D4-B286-D16E685C8392}" type="presParOf" srcId="{1EDDA589-62F2-4453-A20A-F9A3A91983E7}" destId="{94582FBF-F6A0-4913-BD06-7F50AAAAEA62}" srcOrd="3" destOrd="0" presId="urn:microsoft.com/office/officeart/2018/2/layout/IconVerticalSolidList"/>
    <dgm:cxn modelId="{3AC95F3D-4A99-46E3-B53C-6245A944714D}" type="presParOf" srcId="{559FEDC1-69F0-4EFA-BA31-7849E8A3D06F}" destId="{D09FE0F6-CEAD-41F6-ABC7-4ABB16AD4AD3}" srcOrd="1" destOrd="0" presId="urn:microsoft.com/office/officeart/2018/2/layout/IconVerticalSolidList"/>
    <dgm:cxn modelId="{D29600CD-E649-4742-AB5E-7E5E4DD7591B}" type="presParOf" srcId="{559FEDC1-69F0-4EFA-BA31-7849E8A3D06F}" destId="{48915B96-FA80-41D3-A469-65456FF62FE9}" srcOrd="2" destOrd="0" presId="urn:microsoft.com/office/officeart/2018/2/layout/IconVerticalSolidList"/>
    <dgm:cxn modelId="{866AE230-5821-4194-8B6A-AEBA2887F679}" type="presParOf" srcId="{48915B96-FA80-41D3-A469-65456FF62FE9}" destId="{0BD4715E-2CBC-499E-B392-A225D524AAE3}" srcOrd="0" destOrd="0" presId="urn:microsoft.com/office/officeart/2018/2/layout/IconVerticalSolidList"/>
    <dgm:cxn modelId="{62AF0B5E-9463-4373-B77D-A469A148F2A8}" type="presParOf" srcId="{48915B96-FA80-41D3-A469-65456FF62FE9}" destId="{50CAF4A2-6F6C-4109-AF3C-C146F070C113}" srcOrd="1" destOrd="0" presId="urn:microsoft.com/office/officeart/2018/2/layout/IconVerticalSolidList"/>
    <dgm:cxn modelId="{89F9182C-6B56-4A9C-98B8-98B84D8A9226}" type="presParOf" srcId="{48915B96-FA80-41D3-A469-65456FF62FE9}" destId="{091B260E-0200-4F0A-BF58-F3CCE039FCBA}" srcOrd="2" destOrd="0" presId="urn:microsoft.com/office/officeart/2018/2/layout/IconVerticalSolidList"/>
    <dgm:cxn modelId="{22E2BF9B-9550-41EC-8460-70C0E4C70B2A}" type="presParOf" srcId="{48915B96-FA80-41D3-A469-65456FF62FE9}" destId="{6CC8C9A2-5549-4915-9788-F1A1084B501F}" srcOrd="3" destOrd="0" presId="urn:microsoft.com/office/officeart/2018/2/layout/IconVerticalSolidList"/>
    <dgm:cxn modelId="{AD9B6DBD-3B2C-4A6D-80B2-A890B4733274}" type="presParOf" srcId="{559FEDC1-69F0-4EFA-BA31-7849E8A3D06F}" destId="{D3D00BE9-1429-4B88-BBE6-46D37389F908}" srcOrd="3" destOrd="0" presId="urn:microsoft.com/office/officeart/2018/2/layout/IconVerticalSolidList"/>
    <dgm:cxn modelId="{EA9911DD-D678-4A8B-808B-55EA1478D37C}" type="presParOf" srcId="{559FEDC1-69F0-4EFA-BA31-7849E8A3D06F}" destId="{AF086D46-EB2E-4B20-9C26-37945E1BFFC8}" srcOrd="4" destOrd="0" presId="urn:microsoft.com/office/officeart/2018/2/layout/IconVerticalSolidList"/>
    <dgm:cxn modelId="{95742CCF-3CE2-4126-9FFF-2DAE76C81540}" type="presParOf" srcId="{AF086D46-EB2E-4B20-9C26-37945E1BFFC8}" destId="{0C7669AC-0006-4FB6-8A38-B4C4C11B8488}" srcOrd="0" destOrd="0" presId="urn:microsoft.com/office/officeart/2018/2/layout/IconVerticalSolidList"/>
    <dgm:cxn modelId="{F8610C98-B5A0-4F46-97C7-7C6E6833FEEE}" type="presParOf" srcId="{AF086D46-EB2E-4B20-9C26-37945E1BFFC8}" destId="{94A0CA34-F765-43DE-A5C0-71A72CD0D0E7}" srcOrd="1" destOrd="0" presId="urn:microsoft.com/office/officeart/2018/2/layout/IconVerticalSolidList"/>
    <dgm:cxn modelId="{BB8ACA3E-A3DE-4B0E-A22C-AE6964550454}" type="presParOf" srcId="{AF086D46-EB2E-4B20-9C26-37945E1BFFC8}" destId="{AF589B38-0510-4E50-9CDC-ADB4674A4B40}" srcOrd="2" destOrd="0" presId="urn:microsoft.com/office/officeart/2018/2/layout/IconVerticalSolidList"/>
    <dgm:cxn modelId="{0D22B990-9818-4C94-8B25-2726E40F4C19}" type="presParOf" srcId="{AF086D46-EB2E-4B20-9C26-37945E1BFFC8}" destId="{91845E54-47A2-4CE5-8580-EB2A860E191F}" srcOrd="3" destOrd="0" presId="urn:microsoft.com/office/officeart/2018/2/layout/IconVerticalSolidList"/>
    <dgm:cxn modelId="{8AC6E642-DCDF-4016-852D-491A442D2B33}" type="presParOf" srcId="{559FEDC1-69F0-4EFA-BA31-7849E8A3D06F}" destId="{565AC5AA-787F-470B-99ED-02A6CD193ADA}" srcOrd="5" destOrd="0" presId="urn:microsoft.com/office/officeart/2018/2/layout/IconVerticalSolidList"/>
    <dgm:cxn modelId="{A0C1A3EA-5F57-45DB-9A05-74262EFF1DEC}" type="presParOf" srcId="{559FEDC1-69F0-4EFA-BA31-7849E8A3D06F}" destId="{7DE48827-FE57-4BA5-9098-634D7AA4CCE2}" srcOrd="6" destOrd="0" presId="urn:microsoft.com/office/officeart/2018/2/layout/IconVerticalSolidList"/>
    <dgm:cxn modelId="{48926F6F-3B93-455D-B0AC-4E675AB9C855}" type="presParOf" srcId="{7DE48827-FE57-4BA5-9098-634D7AA4CCE2}" destId="{D88E4CCC-235B-4CC5-A31B-9786D3CE5092}" srcOrd="0" destOrd="0" presId="urn:microsoft.com/office/officeart/2018/2/layout/IconVerticalSolidList"/>
    <dgm:cxn modelId="{9D6B0B08-03DA-4D6B-A2D0-9634640923A4}" type="presParOf" srcId="{7DE48827-FE57-4BA5-9098-634D7AA4CCE2}" destId="{5CC6C5CA-C460-4339-9D96-E4994EF954D7}" srcOrd="1" destOrd="0" presId="urn:microsoft.com/office/officeart/2018/2/layout/IconVerticalSolidList"/>
    <dgm:cxn modelId="{D351BE81-EC0C-4461-B425-80801132186F}" type="presParOf" srcId="{7DE48827-FE57-4BA5-9098-634D7AA4CCE2}" destId="{5EDE60E9-4EB3-4F5C-80D7-355A332ACB96}" srcOrd="2" destOrd="0" presId="urn:microsoft.com/office/officeart/2018/2/layout/IconVerticalSolidList"/>
    <dgm:cxn modelId="{49D20317-AA4E-484A-B210-F0554DC8D461}" type="presParOf" srcId="{7DE48827-FE57-4BA5-9098-634D7AA4CCE2}" destId="{9C030227-FC35-4581-98A3-4448C36F64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873D6-7EF7-4A7E-8732-12EAA007AC7A}">
      <dsp:nvSpPr>
        <dsp:cNvPr id="0" name=""/>
        <dsp:cNvSpPr/>
      </dsp:nvSpPr>
      <dsp:spPr>
        <a:xfrm>
          <a:off x="-172707" y="37985"/>
          <a:ext cx="9604375" cy="767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A08F40-EB6D-4410-BB79-85DC7DCE5C0D}">
      <dsp:nvSpPr>
        <dsp:cNvPr id="0" name=""/>
        <dsp:cNvSpPr/>
      </dsp:nvSpPr>
      <dsp:spPr>
        <a:xfrm>
          <a:off x="0" y="204736"/>
          <a:ext cx="422313" cy="4223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582FBF-F6A0-4913-BD06-7F50AAAAEA62}">
      <dsp:nvSpPr>
        <dsp:cNvPr id="0" name=""/>
        <dsp:cNvSpPr/>
      </dsp:nvSpPr>
      <dsp:spPr>
        <a:xfrm>
          <a:off x="367001" y="6012"/>
          <a:ext cx="9410080" cy="83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63" tIns="81263" rIns="81263" bIns="8126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Arial" panose="020B0604020202020204" pitchFamily="34" charset="0"/>
              <a:cs typeface="Arial" panose="020B0604020202020204" pitchFamily="34" charset="0"/>
            </a:rPr>
            <a:t> Cr3ative is a mobile first web application to promote art collaboration in all forms. </a:t>
          </a:r>
        </a:p>
      </dsp:txBody>
      <dsp:txXfrm>
        <a:off x="367001" y="6012"/>
        <a:ext cx="9410080" cy="831789"/>
      </dsp:txXfrm>
    </dsp:sp>
    <dsp:sp modelId="{0BD4715E-2CBC-499E-B392-A225D524AAE3}">
      <dsp:nvSpPr>
        <dsp:cNvPr id="0" name=""/>
        <dsp:cNvSpPr/>
      </dsp:nvSpPr>
      <dsp:spPr>
        <a:xfrm>
          <a:off x="-172707" y="1098745"/>
          <a:ext cx="9604375" cy="767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CAF4A2-6F6C-4109-AF3C-C146F070C113}">
      <dsp:nvSpPr>
        <dsp:cNvPr id="0" name=""/>
        <dsp:cNvSpPr/>
      </dsp:nvSpPr>
      <dsp:spPr>
        <a:xfrm>
          <a:off x="6556" y="1242284"/>
          <a:ext cx="422313" cy="422313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C8C9A2-5549-4915-9788-F1A1084B501F}">
      <dsp:nvSpPr>
        <dsp:cNvPr id="0" name=""/>
        <dsp:cNvSpPr/>
      </dsp:nvSpPr>
      <dsp:spPr>
        <a:xfrm>
          <a:off x="485623" y="1098745"/>
          <a:ext cx="8715781" cy="76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63" tIns="81263" rIns="81263" bIns="8126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5623" y="1098745"/>
        <a:ext cx="8715781" cy="767843"/>
      </dsp:txXfrm>
    </dsp:sp>
    <dsp:sp modelId="{0C7669AC-0006-4FB6-8A38-B4C4C11B8488}">
      <dsp:nvSpPr>
        <dsp:cNvPr id="0" name=""/>
        <dsp:cNvSpPr/>
      </dsp:nvSpPr>
      <dsp:spPr>
        <a:xfrm>
          <a:off x="-172707" y="1989566"/>
          <a:ext cx="9604375" cy="767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A0CA34-F765-43DE-A5C0-71A72CD0D0E7}">
      <dsp:nvSpPr>
        <dsp:cNvPr id="0" name=""/>
        <dsp:cNvSpPr/>
      </dsp:nvSpPr>
      <dsp:spPr>
        <a:xfrm>
          <a:off x="0" y="2148243"/>
          <a:ext cx="422313" cy="42231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845E54-47A2-4CE5-8580-EB2A860E191F}">
      <dsp:nvSpPr>
        <dsp:cNvPr id="0" name=""/>
        <dsp:cNvSpPr/>
      </dsp:nvSpPr>
      <dsp:spPr>
        <a:xfrm>
          <a:off x="714151" y="1989566"/>
          <a:ext cx="8715781" cy="76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63" tIns="81263" rIns="81263" bIns="8126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4151" y="1989566"/>
        <a:ext cx="8715781" cy="767843"/>
      </dsp:txXfrm>
    </dsp:sp>
    <dsp:sp modelId="{D88E4CCC-235B-4CC5-A31B-9786D3CE5092}">
      <dsp:nvSpPr>
        <dsp:cNvPr id="0" name=""/>
        <dsp:cNvSpPr/>
      </dsp:nvSpPr>
      <dsp:spPr>
        <a:xfrm>
          <a:off x="-172707" y="2949370"/>
          <a:ext cx="9604375" cy="767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C6C5CA-C460-4339-9D96-E4994EF954D7}">
      <dsp:nvSpPr>
        <dsp:cNvPr id="0" name=""/>
        <dsp:cNvSpPr/>
      </dsp:nvSpPr>
      <dsp:spPr>
        <a:xfrm>
          <a:off x="0" y="3122135"/>
          <a:ext cx="422313" cy="422313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030227-FC35-4581-98A3-4448C36F6432}">
      <dsp:nvSpPr>
        <dsp:cNvPr id="0" name=""/>
        <dsp:cNvSpPr/>
      </dsp:nvSpPr>
      <dsp:spPr>
        <a:xfrm>
          <a:off x="468715" y="2955383"/>
          <a:ext cx="8715781" cy="76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63" tIns="81263" rIns="81263" bIns="8126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8715" y="2955383"/>
        <a:ext cx="8715781" cy="767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6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08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36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9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1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5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7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3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18DB4A-8810-4A10-AD5C-D5E2C667F5B3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2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8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6549" y="1555781"/>
            <a:ext cx="2858835" cy="18732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CR3ATIVE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4174" y="3552343"/>
            <a:ext cx="3257996" cy="1613537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CONNECT. COLLAB. CREATE.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E4308E-D3C7-4FB9-928C-C0B7F62E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7463258" y="583365"/>
            <a:chExt cx="7560115" cy="5181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033D76-5800-44B6-AFE9-EE2106935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2D6F85-FFBA-4F81-AEE5-AAA17CB7A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155E42-34DF-487F-9EE3-78A6093B3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website&#10;&#10;Description automatically generated">
            <a:extLst>
              <a:ext uri="{FF2B5EF4-FFF2-40B4-BE49-F238E27FC236}">
                <a16:creationId xmlns:a16="http://schemas.microsoft.com/office/drawing/2014/main" id="{B104ADE3-6002-4D9E-9876-F5364566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57" y="812507"/>
            <a:ext cx="6037956" cy="45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46BB-752B-45F6-9FE3-5D2268C8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6AF4-9AD7-44C1-BCE2-76FBF1B44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Deployed: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Repo:</a:t>
            </a:r>
          </a:p>
        </p:txBody>
      </p:sp>
    </p:spTree>
    <p:extLst>
      <p:ext uri="{BB962C8B-B14F-4D97-AF65-F5344CB8AC3E}">
        <p14:creationId xmlns:p14="http://schemas.microsoft.com/office/powerpoint/2010/main" val="75403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3FC2C54-7B45-404D-A519-1BF7DD18D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5017EA-9B66-4D89-A855-823DFCDE9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41A41A-D714-4F7E-A8AF-D83C6CF07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0BEE2E-3B4C-4FB1-AAEE-BEA7CD2E7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DCC7F73-1D1C-480E-AD68-2FDD1BA9C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48699A-78D5-4E92-A634-7A718C3BC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6D0B4-0060-415D-BCF2-02173886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Thank you from The Cr3ATive Team!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347BD2-4B39-4E38-AAB5-CC7187692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7639235" y="600024"/>
            <a:chExt cx="3898557" cy="522248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408836-B1CB-49E8-AA9F-5DCD26947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2850A7-78CE-4198-8966-566E628A2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0A31547F-7877-4C75-A31C-0A4CA4FB86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51" b="3"/>
          <a:stretch/>
        </p:blipFill>
        <p:spPr>
          <a:xfrm>
            <a:off x="4139898" y="946873"/>
            <a:ext cx="1874519" cy="2368296"/>
          </a:xfrm>
          <a:prstGeom prst="rect">
            <a:avLst/>
          </a:prstGeom>
        </p:spPr>
      </p:pic>
      <p:pic>
        <p:nvPicPr>
          <p:cNvPr id="5" name="Content Placeholder 4" descr="A person smiling next to a tree&#10;&#10;Description automatically generated">
            <a:extLst>
              <a:ext uri="{FF2B5EF4-FFF2-40B4-BE49-F238E27FC236}">
                <a16:creationId xmlns:a16="http://schemas.microsoft.com/office/drawing/2014/main" id="{9DE86ED7-D73F-4DE6-85C6-2C632CBC0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2049" r="8804" b="4"/>
          <a:stretch/>
        </p:blipFill>
        <p:spPr>
          <a:xfrm>
            <a:off x="2081238" y="946873"/>
            <a:ext cx="1874519" cy="2368296"/>
          </a:xfrm>
          <a:prstGeom prst="rect">
            <a:avLst/>
          </a:prstGeom>
        </p:spPr>
      </p:pic>
      <p:pic>
        <p:nvPicPr>
          <p:cNvPr id="7" name="Picture 6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ED49FFC-7218-4F7E-A38F-2E3DBEDD61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846" b="-4"/>
          <a:stretch/>
        </p:blipFill>
        <p:spPr>
          <a:xfrm>
            <a:off x="6153276" y="963739"/>
            <a:ext cx="1874519" cy="2368296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A2A4331-0857-42EF-B9DD-4096B17E21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853" b="4"/>
          <a:stretch/>
        </p:blipFill>
        <p:spPr>
          <a:xfrm>
            <a:off x="8224702" y="963739"/>
            <a:ext cx="1874519" cy="236829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995AF5-719A-47D0-AC53-B446978A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018F5B0-60EB-4180-B256-FDC26620F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5D95E-757A-40EB-B0BD-A1362DCEE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0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6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Cr3Ative?</a:t>
            </a:r>
          </a:p>
        </p:txBody>
      </p:sp>
      <p:cxnSp>
        <p:nvCxnSpPr>
          <p:cNvPr id="42" name="Straight Connector 28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30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2" name="Content Placeholder 2" descr="SmartArt timeline">
            <a:extLst>
              <a:ext uri="{FF2B5EF4-FFF2-40B4-BE49-F238E27FC236}">
                <a16:creationId xmlns:a16="http://schemas.microsoft.com/office/drawing/2014/main" id="{6BF0F168-BD28-497A-AC13-24AB8C638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8068"/>
              </p:ext>
            </p:extLst>
          </p:nvPr>
        </p:nvGraphicFramePr>
        <p:xfrm>
          <a:off x="1755775" y="2330254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656412-BB42-4B1C-AD06-882555E75F9B}"/>
              </a:ext>
            </a:extLst>
          </p:cNvPr>
          <p:cNvSpPr txBox="1"/>
          <p:nvPr/>
        </p:nvSpPr>
        <p:spPr>
          <a:xfrm>
            <a:off x="2158240" y="5407150"/>
            <a:ext cx="845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 facilitate opportunities for artists to work and play together in meaningful    ways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CC7C3-9F74-4A24-813C-0FD02242B432}"/>
              </a:ext>
            </a:extLst>
          </p:cNvPr>
          <p:cNvSpPr txBox="1"/>
          <p:nvPr/>
        </p:nvSpPr>
        <p:spPr>
          <a:xfrm>
            <a:off x="2158240" y="4489462"/>
            <a:ext cx="845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 believe in the power of working together.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74647-0875-408B-9A16-91BD22AF1625}"/>
              </a:ext>
            </a:extLst>
          </p:cNvPr>
          <p:cNvSpPr txBox="1"/>
          <p:nvPr/>
        </p:nvSpPr>
        <p:spPr>
          <a:xfrm>
            <a:off x="2158240" y="3545536"/>
            <a:ext cx="858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Cr3ative allows you to create exceptional works and exchange value with other artists.</a:t>
            </a:r>
          </a:p>
        </p:txBody>
      </p:sp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7128-BACC-4501-AD20-9CDC4B42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 behind cr3ative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823E-C35D-446F-B411-17E338DD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give creatives opportunities and a space to connect and collaborate with like-minded individuals and create works of art that they are passionate about.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for professionals looking to build their portfolios or for those looking to create for fun. </a:t>
            </a:r>
          </a:p>
        </p:txBody>
      </p:sp>
    </p:spTree>
    <p:extLst>
      <p:ext uri="{BB962C8B-B14F-4D97-AF65-F5344CB8AC3E}">
        <p14:creationId xmlns:p14="http://schemas.microsoft.com/office/powerpoint/2010/main" val="303063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2D0-005A-49D7-8E0C-969603C6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9CEF-B6A4-49C5-AB50-F7B8F795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AS a PROFESSIONAL CREATIVE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 WANT to CONNECT with other like-minded creatives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 THAT I can COLLABORATE and CREATE works of art that are important to me</a:t>
            </a:r>
          </a:p>
        </p:txBody>
      </p:sp>
    </p:spTree>
    <p:extLst>
      <p:ext uri="{BB962C8B-B14F-4D97-AF65-F5344CB8AC3E}">
        <p14:creationId xmlns:p14="http://schemas.microsoft.com/office/powerpoint/2010/main" val="318510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C8F-4778-4FDE-8111-471E5484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B869-EBD5-4BF9-8C94-15D75AF7C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083" y="1853754"/>
            <a:ext cx="9864507" cy="41997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Node/Express Web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Backed by MySQL or </a:t>
            </a: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Sequelize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Mongoose 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Must have both GET and POST routes for retrieving and adding new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Deployed to Heroku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Utilize (at least) 2 new libraries, packages, or technologies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Cloudinary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Concurrently)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Authentication of users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Polished front end/UI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Folder structure meets MVC paradigm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Protect API keys in Node with environmental variables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9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8B48-4319-4367-992E-A139D2F3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2F39-CF01-4C9C-BD17-69458228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Tristan: Front-end/Components, Back-end Integration, Floating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Dallis: Database, User Auth Integration, Design, Routes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Jesse: Server, Database, User Auth Set-up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Allison: Front-end/Components, Views, Design</a:t>
            </a:r>
          </a:p>
        </p:txBody>
      </p:sp>
    </p:spTree>
    <p:extLst>
      <p:ext uri="{BB962C8B-B14F-4D97-AF65-F5344CB8AC3E}">
        <p14:creationId xmlns:p14="http://schemas.microsoft.com/office/powerpoint/2010/main" val="295562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99EC-E1C0-4EBC-BB11-0A31E75E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and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308B-E0A7-46FB-98A2-AE519094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4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schedules/holiday plans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new technologies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Successes: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Creative (no pun intended?) idea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Photo Editor feature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Finishing our last project for the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8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5D9FF7-BC3E-412A-A556-BEC2EE6D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47C24-4838-4DC3-BD74-BB9C2FE4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7779" y="4427183"/>
            <a:ext cx="7379502" cy="522928"/>
          </a:xfrm>
        </p:spPr>
        <p:txBody>
          <a:bodyPr vert="horz" lIns="91440" tIns="91440" rIns="91440" bIns="91440" rtlCol="0">
            <a:normAutofit/>
          </a:bodyPr>
          <a:lstStyle/>
          <a:p>
            <a:pPr algn="ctr"/>
            <a:endParaRPr lang="en-US" cap="all" dirty="0">
              <a:solidFill>
                <a:srgbClr val="00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7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A18E-B6AB-47C2-B99C-098B5847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2663-7DBF-47D6-8A42-0675068F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“Request Collab” feature that will send an app message and/or email to the user.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Different profile editor templates users can choose from.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Collab Showcase page, where creatives can show off their work achieved by connecting, collaborating and creating with others through the app. </a:t>
            </a:r>
          </a:p>
        </p:txBody>
      </p:sp>
    </p:spTree>
    <p:extLst>
      <p:ext uri="{BB962C8B-B14F-4D97-AF65-F5344CB8AC3E}">
        <p14:creationId xmlns:p14="http://schemas.microsoft.com/office/powerpoint/2010/main" val="35771216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359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Gallery</vt:lpstr>
      <vt:lpstr>CR3ATIVE</vt:lpstr>
      <vt:lpstr>What is Cr3Ative?</vt:lpstr>
      <vt:lpstr>Motivation behind cr3ative</vt:lpstr>
      <vt:lpstr>User story</vt:lpstr>
      <vt:lpstr>Application Requirements</vt:lpstr>
      <vt:lpstr>Tasks and Roles</vt:lpstr>
      <vt:lpstr>Challenges and Successes</vt:lpstr>
      <vt:lpstr>DEMO</vt:lpstr>
      <vt:lpstr>Directions for future development</vt:lpstr>
      <vt:lpstr>Links</vt:lpstr>
      <vt:lpstr>Thank you from The Cr3ATive Team!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CR3ATIVE</dc:title>
  <dc:creator>Robert Manning</dc:creator>
  <cp:lastModifiedBy>Robert Manning</cp:lastModifiedBy>
  <cp:revision>12</cp:revision>
  <dcterms:created xsi:type="dcterms:W3CDTF">2021-01-11T00:08:50Z</dcterms:created>
  <dcterms:modified xsi:type="dcterms:W3CDTF">2021-01-11T03:56:24Z</dcterms:modified>
</cp:coreProperties>
</file>