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6770c00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6770c00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68fd79a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68fd79a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6770c004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6770c00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6770c004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6770c004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6770c004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6770c004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f2b7af35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f2b7af35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6770c004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6770c004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omdbapi.com/" TargetMode="External"/><Relationship Id="rId4" Type="http://schemas.openxmlformats.org/officeDocument/2006/relationships/hyperlink" Target="https://www.npmjs.com/package/dotenv" TargetMode="External"/><Relationship Id="rId11" Type="http://schemas.openxmlformats.org/officeDocument/2006/relationships/hyperlink" Target="https://www.npmjs.com/package/sequelize-cli" TargetMode="External"/><Relationship Id="rId10" Type="http://schemas.openxmlformats.org/officeDocument/2006/relationships/hyperlink" Target="https://www.npmjs.com/package/sequelize" TargetMode="External"/><Relationship Id="rId9" Type="http://schemas.openxmlformats.org/officeDocument/2006/relationships/hyperlink" Target="https://www.npmjs.com/package/node-static" TargetMode="External"/><Relationship Id="rId5" Type="http://schemas.openxmlformats.org/officeDocument/2006/relationships/hyperlink" Target="https://www.npmjs.com/package/express" TargetMode="External"/><Relationship Id="rId6" Type="http://schemas.openxmlformats.org/officeDocument/2006/relationships/hyperlink" Target="https://www.npmjs.com/package/express-handlebars" TargetMode="External"/><Relationship Id="rId7" Type="http://schemas.openxmlformats.org/officeDocument/2006/relationships/hyperlink" Target="https://www.npmjs.com/package/mysql" TargetMode="External"/><Relationship Id="rId8" Type="http://schemas.openxmlformats.org/officeDocument/2006/relationships/hyperlink" Target="https://www.npmjs.com/package/mysql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project-two20.herokuapp.com/" TargetMode="External"/><Relationship Id="rId4" Type="http://schemas.openxmlformats.org/officeDocument/2006/relationships/hyperlink" Target="https://github.com/dallisconner/Project-Tw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Halloween Movie Night!</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Victoria Smith, Dallis Conner, James Lee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Roles:</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James</a:t>
            </a:r>
            <a:endParaRPr/>
          </a:p>
          <a:p>
            <a:pPr indent="-298450" lvl="1" marL="914400" rtl="0" algn="l">
              <a:spcBef>
                <a:spcPts val="0"/>
              </a:spcBef>
              <a:spcAft>
                <a:spcPts val="0"/>
              </a:spcAft>
              <a:buSzPts val="1100"/>
              <a:buChar char="○"/>
            </a:pPr>
            <a:r>
              <a:rPr lang="en"/>
              <a:t>PowerPoint, Halloween Quiz, API, Candy Generator</a:t>
            </a:r>
            <a:endParaRPr/>
          </a:p>
          <a:p>
            <a:pPr indent="-311150" lvl="0" marL="457200" rtl="0" algn="l">
              <a:spcBef>
                <a:spcPts val="0"/>
              </a:spcBef>
              <a:spcAft>
                <a:spcPts val="0"/>
              </a:spcAft>
              <a:buSzPts val="1300"/>
              <a:buChar char="●"/>
            </a:pPr>
            <a:r>
              <a:rPr lang="en"/>
              <a:t>Victoria</a:t>
            </a:r>
            <a:endParaRPr/>
          </a:p>
          <a:p>
            <a:pPr indent="-298450" lvl="1" marL="914400" rtl="0" algn="l">
              <a:spcBef>
                <a:spcPts val="0"/>
              </a:spcBef>
              <a:spcAft>
                <a:spcPts val="0"/>
              </a:spcAft>
              <a:buSzPts val="1100"/>
              <a:buChar char="○"/>
            </a:pPr>
            <a:r>
              <a:rPr lang="en"/>
              <a:t>Wireframes and layout, Controllers - favorites, results routes, API</a:t>
            </a:r>
            <a:endParaRPr/>
          </a:p>
          <a:p>
            <a:pPr indent="-311150" lvl="0" marL="457200" rtl="0" algn="l">
              <a:spcBef>
                <a:spcPts val="0"/>
              </a:spcBef>
              <a:spcAft>
                <a:spcPts val="0"/>
              </a:spcAft>
              <a:buSzPts val="1300"/>
              <a:buChar char="●"/>
            </a:pPr>
            <a:r>
              <a:rPr lang="en"/>
              <a:t>Dallis</a:t>
            </a:r>
            <a:endParaRPr/>
          </a:p>
          <a:p>
            <a:pPr indent="-298450" lvl="1" marL="914400" rtl="0" algn="l">
              <a:spcBef>
                <a:spcPts val="0"/>
              </a:spcBef>
              <a:spcAft>
                <a:spcPts val="0"/>
              </a:spcAft>
              <a:buSzPts val="1100"/>
              <a:buChar char="○"/>
            </a:pPr>
            <a:r>
              <a:rPr lang="en"/>
              <a:t>Handlebars layouts and design, Initial express server and routes, mySQL, File pathing, Heroku deployment</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Issues</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OMDb API issues</a:t>
            </a:r>
            <a:endParaRPr/>
          </a:p>
          <a:p>
            <a:pPr indent="-311150" lvl="0" marL="457200" rtl="0" algn="l">
              <a:spcBef>
                <a:spcPts val="0"/>
              </a:spcBef>
              <a:spcAft>
                <a:spcPts val="0"/>
              </a:spcAft>
              <a:buSzPts val="1300"/>
              <a:buChar char="●"/>
            </a:pPr>
            <a:r>
              <a:rPr lang="en"/>
              <a:t>Expectations too high for time given</a:t>
            </a:r>
            <a:endParaRPr/>
          </a:p>
          <a:p>
            <a:pPr indent="-311150" lvl="0" marL="457200" rtl="0" algn="l">
              <a:spcBef>
                <a:spcPts val="0"/>
              </a:spcBef>
              <a:spcAft>
                <a:spcPts val="0"/>
              </a:spcAft>
              <a:buSzPts val="1300"/>
              <a:buChar char="●"/>
            </a:pPr>
            <a:r>
              <a:rPr lang="en"/>
              <a:t>Matching everyone’s schedules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Story</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Halloween fan, I want to be able to generate a movie that is based on the ages that are watching it with me.</a:t>
            </a:r>
            <a:endParaRPr/>
          </a:p>
          <a:p>
            <a:pPr indent="0" lvl="0" marL="0" rtl="0" algn="l">
              <a:spcBef>
                <a:spcPts val="1600"/>
              </a:spcBef>
              <a:spcAft>
                <a:spcPts val="0"/>
              </a:spcAft>
              <a:buNone/>
            </a:pPr>
            <a:r>
              <a:rPr lang="en"/>
              <a:t>As a Halloween fan, I want to be able to generate a drink based on the ages that are drinking with me.</a:t>
            </a:r>
            <a:endParaRPr/>
          </a:p>
          <a:p>
            <a:pPr indent="0" lvl="0" marL="0" rtl="0" algn="l">
              <a:spcBef>
                <a:spcPts val="1600"/>
              </a:spcBef>
              <a:spcAft>
                <a:spcPts val="1600"/>
              </a:spcAft>
              <a:buNone/>
            </a:pPr>
            <a:r>
              <a:rPr lang="en"/>
              <a:t>As a Halloween fan, I want to be able to generate candy based on the type of candy that I prefer.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Our App</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basically created an application that allows you to pick what movie that you want to watch, drinks and candy based on your preferences. There are also kid friendly options as well!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APIs/Packages Used</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u="sng">
                <a:solidFill>
                  <a:schemeClr val="hlink"/>
                </a:solidFill>
                <a:hlinkClick r:id="rId3"/>
              </a:rPr>
              <a:t>OMDb API</a:t>
            </a:r>
            <a:endParaRPr/>
          </a:p>
          <a:p>
            <a:pPr indent="-311150" lvl="0" marL="457200" rtl="0" algn="l">
              <a:spcBef>
                <a:spcPts val="0"/>
              </a:spcBef>
              <a:spcAft>
                <a:spcPts val="0"/>
              </a:spcAft>
              <a:buSzPts val="1300"/>
              <a:buChar char="●"/>
            </a:pPr>
            <a:r>
              <a:rPr lang="en" u="sng">
                <a:solidFill>
                  <a:schemeClr val="hlink"/>
                </a:solidFill>
                <a:hlinkClick r:id="rId4"/>
              </a:rPr>
              <a:t>dotenv</a:t>
            </a:r>
            <a:endParaRPr/>
          </a:p>
          <a:p>
            <a:pPr indent="-311150" lvl="0" marL="457200" rtl="0" algn="l">
              <a:spcBef>
                <a:spcPts val="0"/>
              </a:spcBef>
              <a:spcAft>
                <a:spcPts val="0"/>
              </a:spcAft>
              <a:buSzPts val="1300"/>
              <a:buChar char="●"/>
            </a:pPr>
            <a:r>
              <a:rPr lang="en" u="sng">
                <a:solidFill>
                  <a:schemeClr val="hlink"/>
                </a:solidFill>
                <a:hlinkClick r:id="rId5"/>
              </a:rPr>
              <a:t>express</a:t>
            </a:r>
            <a:endParaRPr/>
          </a:p>
          <a:p>
            <a:pPr indent="-311150" lvl="0" marL="457200" rtl="0" algn="l">
              <a:spcBef>
                <a:spcPts val="0"/>
              </a:spcBef>
              <a:spcAft>
                <a:spcPts val="0"/>
              </a:spcAft>
              <a:buSzPts val="1300"/>
              <a:buChar char="●"/>
            </a:pPr>
            <a:r>
              <a:rPr lang="en" u="sng">
                <a:solidFill>
                  <a:schemeClr val="hlink"/>
                </a:solidFill>
                <a:hlinkClick r:id="rId6"/>
              </a:rPr>
              <a:t>express-handlebars</a:t>
            </a:r>
            <a:endParaRPr/>
          </a:p>
          <a:p>
            <a:pPr indent="-311150" lvl="0" marL="457200" rtl="0" algn="l">
              <a:spcBef>
                <a:spcPts val="0"/>
              </a:spcBef>
              <a:spcAft>
                <a:spcPts val="0"/>
              </a:spcAft>
              <a:buSzPts val="1300"/>
              <a:buChar char="●"/>
            </a:pPr>
            <a:r>
              <a:rPr lang="en" u="sng">
                <a:solidFill>
                  <a:schemeClr val="hlink"/>
                </a:solidFill>
                <a:hlinkClick r:id="rId7"/>
              </a:rPr>
              <a:t>mysql</a:t>
            </a:r>
            <a:endParaRPr/>
          </a:p>
          <a:p>
            <a:pPr indent="-311150" lvl="0" marL="457200" rtl="0" algn="l">
              <a:spcBef>
                <a:spcPts val="0"/>
              </a:spcBef>
              <a:spcAft>
                <a:spcPts val="0"/>
              </a:spcAft>
              <a:buSzPts val="1300"/>
              <a:buChar char="●"/>
            </a:pPr>
            <a:r>
              <a:rPr lang="en" u="sng">
                <a:solidFill>
                  <a:schemeClr val="hlink"/>
                </a:solidFill>
                <a:hlinkClick r:id="rId8"/>
              </a:rPr>
              <a:t>mysql2</a:t>
            </a:r>
            <a:endParaRPr/>
          </a:p>
          <a:p>
            <a:pPr indent="-311150" lvl="0" marL="457200" rtl="0" algn="l">
              <a:spcBef>
                <a:spcPts val="0"/>
              </a:spcBef>
              <a:spcAft>
                <a:spcPts val="0"/>
              </a:spcAft>
              <a:buSzPts val="1300"/>
              <a:buChar char="●"/>
            </a:pPr>
            <a:r>
              <a:rPr lang="en" u="sng">
                <a:solidFill>
                  <a:schemeClr val="hlink"/>
                </a:solidFill>
                <a:hlinkClick r:id="rId9"/>
              </a:rPr>
              <a:t>node-static</a:t>
            </a:r>
            <a:endParaRPr/>
          </a:p>
          <a:p>
            <a:pPr indent="-311150" lvl="0" marL="457200" rtl="0" algn="l">
              <a:spcBef>
                <a:spcPts val="0"/>
              </a:spcBef>
              <a:spcAft>
                <a:spcPts val="0"/>
              </a:spcAft>
              <a:buSzPts val="1300"/>
              <a:buChar char="●"/>
            </a:pPr>
            <a:r>
              <a:rPr lang="en" u="sng">
                <a:solidFill>
                  <a:schemeClr val="hlink"/>
                </a:solidFill>
                <a:hlinkClick r:id="rId10"/>
              </a:rPr>
              <a:t>sequelize</a:t>
            </a:r>
            <a:endParaRPr/>
          </a:p>
          <a:p>
            <a:pPr indent="-311150" lvl="0" marL="457200" rtl="0" algn="l">
              <a:spcBef>
                <a:spcPts val="0"/>
              </a:spcBef>
              <a:spcAft>
                <a:spcPts val="0"/>
              </a:spcAft>
              <a:buSzPts val="1300"/>
              <a:buChar char="●"/>
            </a:pPr>
            <a:r>
              <a:rPr lang="en" u="sng">
                <a:solidFill>
                  <a:schemeClr val="hlink"/>
                </a:solidFill>
                <a:hlinkClick r:id="rId11"/>
              </a:rPr>
              <a:t>Sequelize-cli</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Development</a:t>
            </a:r>
            <a:endParaRPr/>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Connecting API to database</a:t>
            </a:r>
            <a:endParaRPr sz="1400"/>
          </a:p>
          <a:p>
            <a:pPr indent="-317500" lvl="0" marL="457200" rtl="0" algn="l">
              <a:spcBef>
                <a:spcPts val="0"/>
              </a:spcBef>
              <a:spcAft>
                <a:spcPts val="0"/>
              </a:spcAft>
              <a:buSzPts val="1400"/>
              <a:buChar char="●"/>
            </a:pPr>
            <a:r>
              <a:rPr lang="en" sz="1400"/>
              <a:t>Connecting database to UI elements</a:t>
            </a:r>
            <a:endParaRPr sz="1400"/>
          </a:p>
          <a:p>
            <a:pPr indent="-317500" lvl="0" marL="457200" rtl="0" algn="l">
              <a:spcBef>
                <a:spcPts val="0"/>
              </a:spcBef>
              <a:spcAft>
                <a:spcPts val="0"/>
              </a:spcAft>
              <a:buSzPts val="1400"/>
              <a:buChar char="●"/>
            </a:pPr>
            <a:r>
              <a:rPr lang="en" sz="1400"/>
              <a:t>Retooling quiz to produce movie, drink, and candy recommendations</a:t>
            </a:r>
            <a:endParaRPr sz="1400"/>
          </a:p>
          <a:p>
            <a:pPr indent="-317500" lvl="0" marL="457200" rtl="0" algn="l">
              <a:spcBef>
                <a:spcPts val="0"/>
              </a:spcBef>
              <a:spcAft>
                <a:spcPts val="0"/>
              </a:spcAft>
              <a:buSzPts val="1400"/>
              <a:buChar char="●"/>
            </a:pPr>
            <a:r>
              <a:rPr lang="en" sz="1400"/>
              <a:t>Creating user profiles for saving custom movie night sets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Deployed App/GitHub Repo</a:t>
            </a:r>
            <a:endParaRPr/>
          </a:p>
        </p:txBody>
      </p:sp>
      <p:sp>
        <p:nvSpPr>
          <p:cNvPr id="171" name="Google Shape;171;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https://project-two20.herokuapp.com/</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u="sng">
                <a:solidFill>
                  <a:schemeClr val="hlink"/>
                </a:solidFill>
                <a:hlinkClick r:id="rId4"/>
              </a:rPr>
              <a:t>https://github.com/dallisconner/Project-Two</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