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3" r:id="rId4"/>
  </p:sldMasterIdLst>
  <p:notesMasterIdLst>
    <p:notesMasterId r:id="rId16"/>
  </p:notesMasterIdLst>
  <p:handoutMasterIdLst>
    <p:handoutMasterId r:id="rId17"/>
  </p:handoutMasterIdLst>
  <p:sldIdLst>
    <p:sldId id="1803" r:id="rId5"/>
    <p:sldId id="1809" r:id="rId6"/>
    <p:sldId id="1804" r:id="rId7"/>
    <p:sldId id="1808" r:id="rId8"/>
    <p:sldId id="1814" r:id="rId9"/>
    <p:sldId id="1811" r:id="rId10"/>
    <p:sldId id="1816" r:id="rId11"/>
    <p:sldId id="1812" r:id="rId12"/>
    <p:sldId id="1813" r:id="rId13"/>
    <p:sldId id="1815" r:id="rId14"/>
    <p:sldId id="1817" r:id="rId15"/>
  </p:sldIdLst>
  <p:sldSz cx="9144000" cy="5143500" type="screen16x9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age Guide" id="{2EE50B83-D5A6-4F41-8C27-B25A5BD62211}">
          <p14:sldIdLst/>
        </p14:section>
        <p14:section name="Main Slides" id="{C46F6427-1F40-4661-9336-1DF8588DD463}">
          <p14:sldIdLst>
            <p14:sldId id="1803"/>
            <p14:sldId id="1809"/>
            <p14:sldId id="1804"/>
            <p14:sldId id="1808"/>
            <p14:sldId id="1814"/>
            <p14:sldId id="1811"/>
            <p14:sldId id="1816"/>
            <p14:sldId id="1812"/>
            <p14:sldId id="1813"/>
            <p14:sldId id="1815"/>
            <p14:sldId id="1817"/>
          </p14:sldIdLst>
        </p14:section>
        <p14:section name="Lifecycle Slides" id="{C85F523C-A9AB-4720-AD3E-841E49C38456}">
          <p14:sldIdLst/>
        </p14:section>
        <p14:section name="Appendix" id="{A638FB94-484A-40E2-9EF3-CFF450313F40}">
          <p14:sldIdLst/>
        </p14:section>
      </p14:sectionLst>
    </p:ext>
    <p:ext uri="{EFAFB233-063F-42B5-8137-9DF3F51BA10A}">
      <p15:sldGuideLst xmlns:p15="http://schemas.microsoft.com/office/powerpoint/2012/main">
        <p15:guide id="2" orient="horz" pos="444" userDrawn="1">
          <p15:clr>
            <a:srgbClr val="A4A3A4"/>
          </p15:clr>
        </p15:guide>
        <p15:guide id="3" orient="horz" pos="3180" userDrawn="1">
          <p15:clr>
            <a:srgbClr val="A4A3A4"/>
          </p15:clr>
        </p15:guide>
        <p15:guide id="4" orient="horz" pos="2954">
          <p15:clr>
            <a:srgbClr val="A4A3A4"/>
          </p15:clr>
        </p15:guide>
        <p15:guide id="5" orient="horz" pos="312" userDrawn="1">
          <p15:clr>
            <a:srgbClr val="A4A3A4"/>
          </p15:clr>
        </p15:guide>
        <p15:guide id="10" pos="228">
          <p15:clr>
            <a:srgbClr val="A4A3A4"/>
          </p15:clr>
        </p15:guide>
        <p15:guide id="12" pos="5488">
          <p15:clr>
            <a:srgbClr val="A4A3A4"/>
          </p15:clr>
        </p15:guide>
        <p15:guide id="15" pos="2880">
          <p15:clr>
            <a:srgbClr val="A4A3A4"/>
          </p15:clr>
        </p15:guide>
        <p15:guide id="19" orient="horz" pos="24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8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rri Sharp" initials="TS" lastIdx="7" clrIdx="0"/>
  <p:cmAuthor id="7" name="Shasha Jumbe" initials="SJ" lastIdx="1" clrIdx="7">
    <p:extLst/>
  </p:cmAuthor>
  <p:cmAuthor id="1" name="David Ehlert" initials="DE" lastIdx="135" clrIdx="1"/>
  <p:cmAuthor id="2" name="Dean Katz" initials="DK" lastIdx="23" clrIdx="2"/>
  <p:cmAuthor id="3" name="Alexandra Farnum" initials="AF" lastIdx="2" clrIdx="3"/>
  <p:cmAuthor id="4" name="Jennie Rhoads (AKF Media Inc)" initials="JR(MI" lastIdx="123" clrIdx="4"/>
  <p:cmAuthor id="5" name="Ina Chang" initials="IC" lastIdx="25" clrIdx="5"/>
  <p:cmAuthor id="6" name="Becky Bartlein" initials="BB" lastIdx="8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E"/>
    <a:srgbClr val="D1E2E9"/>
    <a:srgbClr val="E2D6BF"/>
    <a:srgbClr val="A89D8E"/>
    <a:srgbClr val="404040"/>
    <a:srgbClr val="5393AB"/>
    <a:srgbClr val="857968"/>
    <a:srgbClr val="59452A"/>
    <a:srgbClr val="3333FF"/>
    <a:srgbClr val="CE6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86730" autoAdjust="0"/>
  </p:normalViewPr>
  <p:slideViewPr>
    <p:cSldViewPr snapToGrid="0" showGuides="1">
      <p:cViewPr varScale="1">
        <p:scale>
          <a:sx n="95" d="100"/>
          <a:sy n="95" d="100"/>
        </p:scale>
        <p:origin x="876" y="72"/>
      </p:cViewPr>
      <p:guideLst>
        <p:guide orient="horz" pos="444"/>
        <p:guide orient="horz" pos="3180"/>
        <p:guide orient="horz" pos="2954"/>
        <p:guide orient="horz" pos="312"/>
        <p:guide pos="228"/>
        <p:guide pos="5488"/>
        <p:guide pos="2880"/>
        <p:guide orient="horz" pos="2412"/>
      </p:guideLst>
    </p:cSldViewPr>
  </p:slideViewPr>
  <p:outlineViewPr>
    <p:cViewPr>
      <p:scale>
        <a:sx n="33" d="100"/>
        <a:sy n="33" d="100"/>
      </p:scale>
      <p:origin x="0" y="50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>
        <p:scale>
          <a:sx n="120" d="100"/>
          <a:sy n="120" d="100"/>
        </p:scale>
        <p:origin x="387" y="-2442"/>
      </p:cViewPr>
      <p:guideLst>
        <p:guide orient="horz" pos="2938"/>
        <p:guide pos="2212"/>
      </p:guideLst>
    </p:cSldViewPr>
  </p:notes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65761" y="8641080"/>
            <a:ext cx="2570591" cy="465455"/>
          </a:xfrm>
          <a:prstGeom prst="rect">
            <a:avLst/>
          </a:prstGeom>
        </p:spPr>
        <p:txBody>
          <a:bodyPr vert="horz" lIns="93312" tIns="46656" rIns="93312" bIns="46656" rtlCol="0" anchor="b"/>
          <a:lstStyle>
            <a:lvl1pPr algn="l">
              <a:defRPr sz="1200"/>
            </a:lvl1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© Bill &amp; Melinda Gates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641080"/>
            <a:ext cx="2622218" cy="465455"/>
          </a:xfrm>
          <a:prstGeom prst="rect">
            <a:avLst/>
          </a:prstGeom>
        </p:spPr>
        <p:txBody>
          <a:bodyPr vert="horz" lIns="93312" tIns="46656" rIns="93312" bIns="46656" rtlCol="0" anchor="b"/>
          <a:lstStyle>
            <a:lvl1pPr algn="r">
              <a:defRPr sz="1200"/>
            </a:lvl1pPr>
          </a:lstStyle>
          <a:p>
            <a:fld id="{D56DA0AC-102B-4398-8E7E-B2C936C1DD76}" type="slidenum"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488887" y="443621"/>
            <a:ext cx="2554351" cy="465138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6" y="443621"/>
            <a:ext cx="2576434" cy="465138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EEEA15A9-945D-4731-92FB-B053EA95D31F}" type="datetimeFigureOut"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pPr/>
              <a:t>9/27/2016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9579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2" tIns="46656" rIns="93312" bIns="4665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9113" y="4421823"/>
            <a:ext cx="6245786" cy="418909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63657" y="8643188"/>
            <a:ext cx="2679687" cy="465455"/>
          </a:xfrm>
          <a:prstGeom prst="rect">
            <a:avLst/>
          </a:prstGeom>
        </p:spPr>
        <p:txBody>
          <a:bodyPr vert="horz" lIns="93312" tIns="46656" rIns="93312" bIns="46656" rtlCol="0" anchor="b"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Bill &amp; Melinda Gates Foundation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643188"/>
            <a:ext cx="2776773" cy="465455"/>
          </a:xfrm>
          <a:prstGeom prst="rect">
            <a:avLst/>
          </a:prstGeom>
        </p:spPr>
        <p:txBody>
          <a:bodyPr vert="horz" lIns="93312" tIns="46656" rIns="93312" bIns="46656" rtlCol="0" anchor="b"/>
          <a:lstStyle>
            <a:lvl1pPr algn="r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fld id="{9BFEC94F-12C8-4E9F-9CD8-BA76233A02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9508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indent="0" algn="l" defTabSz="914400" rtl="0" eaLnBrk="1" latinLnBrk="0" hangingPunct="1">
      <a:spcAft>
        <a:spcPts val="60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spcAft>
        <a:spcPts val="60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spcAft>
        <a:spcPts val="60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spcAft>
        <a:spcPts val="60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spcAft>
        <a:spcPts val="60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Bill &amp; Melinda Gates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A5C9E8-9674-4350-989A-CBF182CF309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0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7475" lvl="0" indent="-117475" fontAlgn="base">
              <a:spcAft>
                <a:spcPct val="0"/>
              </a:spcAft>
              <a:buClrTx/>
            </a:pPr>
            <a:r>
              <a:rPr lang="en-US" altLang="en-US" sz="800" b="1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I.  FETAL GROWTH AND DEVELOPMENT</a:t>
            </a:r>
          </a:p>
          <a:p>
            <a:pPr marL="173038">
              <a:spcBef>
                <a:spcPts val="300"/>
              </a:spcBef>
            </a:pPr>
            <a:r>
              <a:rPr lang="en-US" sz="900" b="1" dirty="0" smtClean="0"/>
              <a:t>Risk factors</a:t>
            </a:r>
          </a:p>
          <a:p>
            <a:pPr marL="284163" lvl="1" indent="0">
              <a:spcBef>
                <a:spcPts val="0"/>
              </a:spcBef>
            </a:pPr>
            <a:r>
              <a:rPr lang="en-US" sz="900" dirty="0" smtClean="0"/>
              <a:t>Child sex</a:t>
            </a:r>
          </a:p>
          <a:p>
            <a:pPr marL="284163" lvl="1" indent="0">
              <a:spcBef>
                <a:spcPts val="0"/>
              </a:spcBef>
            </a:pPr>
            <a:r>
              <a:rPr lang="en-US" sz="900" dirty="0" smtClean="0"/>
              <a:t>Gestational age</a:t>
            </a:r>
          </a:p>
          <a:p>
            <a:pPr lvl="0"/>
            <a:r>
              <a:rPr lang="en-US" altLang="en-US" sz="800" b="1" dirty="0" smtClean="0">
                <a:solidFill>
                  <a:schemeClr val="accent3">
                    <a:lumMod val="75000"/>
                  </a:schemeClr>
                </a:solidFill>
              </a:rPr>
              <a:t>II.  MOTOR MILESTONES </a:t>
            </a:r>
            <a:r>
              <a:rPr lang="en-US" altLang="en-US" sz="800" b="1" i="1" dirty="0" smtClean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en-US" altLang="en-US" sz="800" b="1" i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en-US" sz="800" b="1" dirty="0" smtClean="0">
                <a:solidFill>
                  <a:schemeClr val="accent3">
                    <a:lumMod val="75000"/>
                  </a:schemeClr>
                </a:solidFill>
              </a:rPr>
              <a:t>III. FINE MOTOR SKILLS AND VOCAL</a:t>
            </a:r>
            <a:endParaRPr lang="en-US" sz="800" b="1" dirty="0" smtClean="0"/>
          </a:p>
          <a:p>
            <a:pPr marL="173038">
              <a:spcBef>
                <a:spcPts val="300"/>
              </a:spcBef>
            </a:pPr>
            <a:r>
              <a:rPr lang="en-US" sz="900" b="1" dirty="0" smtClean="0"/>
              <a:t>Risk factors</a:t>
            </a:r>
          </a:p>
          <a:p>
            <a:pPr marL="284163" lvl="1" indent="0">
              <a:spcBef>
                <a:spcPts val="0"/>
              </a:spcBef>
            </a:pPr>
            <a:r>
              <a:rPr lang="en-US" sz="900" dirty="0" smtClean="0"/>
              <a:t>Birth size</a:t>
            </a:r>
          </a:p>
          <a:p>
            <a:pPr marL="173038">
              <a:spcBef>
                <a:spcPts val="300"/>
              </a:spcBef>
            </a:pPr>
            <a:r>
              <a:rPr lang="en-US" sz="900" b="1" dirty="0" smtClean="0"/>
              <a:t>Pathways / pathology</a:t>
            </a:r>
          </a:p>
          <a:p>
            <a:pPr marL="284163" lvl="1" indent="0">
              <a:spcBef>
                <a:spcPts val="0"/>
              </a:spcBef>
            </a:pPr>
            <a:r>
              <a:rPr lang="en-US" sz="900" dirty="0" smtClean="0"/>
              <a:t>Nutrient intake</a:t>
            </a:r>
          </a:p>
          <a:p>
            <a:pPr marL="284163" lvl="1" indent="0">
              <a:spcBef>
                <a:spcPts val="0"/>
              </a:spcBef>
            </a:pPr>
            <a:r>
              <a:rPr lang="en-US" sz="900" dirty="0" smtClean="0"/>
              <a:t>Microbiome</a:t>
            </a:r>
          </a:p>
          <a:p>
            <a:pPr marL="284163" lvl="1" indent="0">
              <a:spcBef>
                <a:spcPts val="0"/>
              </a:spcBef>
            </a:pPr>
            <a:r>
              <a:rPr lang="en-US" sz="900" dirty="0" smtClean="0"/>
              <a:t>Enteric infection</a:t>
            </a:r>
          </a:p>
          <a:p>
            <a:pPr marL="284163" lvl="1" indent="0">
              <a:spcBef>
                <a:spcPts val="0"/>
              </a:spcBef>
            </a:pPr>
            <a:r>
              <a:rPr lang="en-US" sz="900" dirty="0" smtClean="0"/>
              <a:t>Gut function</a:t>
            </a:r>
          </a:p>
          <a:p>
            <a:pPr marL="284163" lvl="1" indent="0">
              <a:spcBef>
                <a:spcPts val="0"/>
              </a:spcBef>
            </a:pPr>
            <a:r>
              <a:rPr lang="en-US" sz="900" dirty="0" smtClean="0"/>
              <a:t>Nutrient absorption</a:t>
            </a:r>
          </a:p>
          <a:p>
            <a:pPr marL="284163" lvl="1" indent="0">
              <a:spcBef>
                <a:spcPts val="0"/>
              </a:spcBef>
            </a:pPr>
            <a:r>
              <a:rPr lang="en-US" sz="900" dirty="0" smtClean="0"/>
              <a:t>Inflammation</a:t>
            </a:r>
          </a:p>
          <a:p>
            <a:pPr marL="169863" lvl="0" indent="-169863" fontAlgn="base">
              <a:spcAft>
                <a:spcPct val="0"/>
              </a:spcAft>
              <a:buClrTx/>
            </a:pPr>
            <a:r>
              <a:rPr lang="en-US" altLang="en-US" sz="800" b="1" kern="1200" dirty="0" smtClean="0">
                <a:solidFill>
                  <a:srgbClr val="59452A"/>
                </a:solidFill>
                <a:latin typeface="Arial"/>
                <a:ea typeface="+mn-ea"/>
                <a:cs typeface="Arial" pitchFamily="34" charset="0"/>
              </a:rPr>
              <a:t>IV.  ADOLESCENSE TO</a:t>
            </a:r>
            <a:r>
              <a:rPr lang="en-US" altLang="en-US" sz="800" b="1" kern="1200" baseline="0" dirty="0" smtClean="0">
                <a:solidFill>
                  <a:srgbClr val="59452A"/>
                </a:solidFill>
                <a:latin typeface="Arial"/>
                <a:ea typeface="+mn-ea"/>
                <a:cs typeface="Arial" pitchFamily="34" charset="0"/>
              </a:rPr>
              <a:t> </a:t>
            </a:r>
            <a:r>
              <a:rPr lang="en-US" altLang="en-US" sz="800" b="1" kern="1200" dirty="0" smtClean="0">
                <a:solidFill>
                  <a:srgbClr val="59452A"/>
                </a:solidFill>
                <a:latin typeface="Arial"/>
                <a:ea typeface="+mn-ea"/>
                <a:cs typeface="Arial" pitchFamily="34" charset="0"/>
              </a:rPr>
              <a:t>ADULTHOOD</a:t>
            </a:r>
          </a:p>
          <a:p>
            <a:pPr marL="173038">
              <a:spcBef>
                <a:spcPts val="300"/>
              </a:spcBef>
            </a:pPr>
            <a:r>
              <a:rPr lang="en-US" sz="900" b="1" dirty="0" smtClean="0"/>
              <a:t>Risk factors</a:t>
            </a:r>
          </a:p>
          <a:p>
            <a:pPr marL="284163" lvl="1" indent="61913">
              <a:spcBef>
                <a:spcPts val="0"/>
              </a:spcBef>
            </a:pPr>
            <a:r>
              <a:rPr lang="en-US" sz="900" dirty="0" smtClean="0"/>
              <a:t>Social / demographic</a:t>
            </a:r>
          </a:p>
          <a:p>
            <a:pPr marL="284163" lvl="1" indent="61913">
              <a:spcBef>
                <a:spcPts val="0"/>
              </a:spcBef>
            </a:pPr>
            <a:r>
              <a:rPr lang="en-US" sz="900" dirty="0" smtClean="0"/>
              <a:t>Environmental</a:t>
            </a:r>
          </a:p>
          <a:p>
            <a:pPr marL="284163" lvl="1" indent="61913">
              <a:spcBef>
                <a:spcPts val="0"/>
              </a:spcBef>
            </a:pPr>
            <a:r>
              <a:rPr lang="en-US" sz="900" dirty="0" smtClean="0"/>
              <a:t>Behavioral</a:t>
            </a:r>
          </a:p>
          <a:p>
            <a:pPr marL="173038">
              <a:spcBef>
                <a:spcPts val="300"/>
              </a:spcBef>
            </a:pPr>
            <a:r>
              <a:rPr lang="en-US" sz="900" b="1" dirty="0" smtClean="0"/>
              <a:t>Pathways / pathology</a:t>
            </a:r>
          </a:p>
          <a:p>
            <a:pPr marL="284163" lvl="1" indent="0">
              <a:spcBef>
                <a:spcPts val="0"/>
              </a:spcBef>
            </a:pPr>
            <a:r>
              <a:rPr lang="en-US" sz="900" dirty="0" smtClean="0"/>
              <a:t>Feeding practices</a:t>
            </a:r>
          </a:p>
          <a:p>
            <a:pPr marL="284163" lvl="1" indent="0">
              <a:spcBef>
                <a:spcPts val="0"/>
              </a:spcBef>
            </a:pPr>
            <a:r>
              <a:rPr lang="en-US" sz="900" dirty="0" smtClean="0"/>
              <a:t>Nurturing</a:t>
            </a:r>
            <a:endParaRPr lang="en-US" sz="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Bill &amp; Melinda Gates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A5C9E8-9674-4350-989A-CBF182CF309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5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we have a wide rage of ages, each child is only measured a relatively small number of times and over a relatively short period.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Bill &amp; Melinda Gates Foundation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FEC94F-12C8-4E9F-9CD8-BA76233A02B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39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region of the </a:t>
            </a:r>
            <a:r>
              <a:rPr lang="en-US" baseline="0" dirty="0" smtClean="0"/>
              <a:t>has a number of functions associated with it.  E.g. Frontal = executive functioning (thinking/planning), Occipital = processes visual information; Temporal = hearing and language; Cerebellum = coordinates (voluntary) movement.</a:t>
            </a:r>
          </a:p>
          <a:p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opentextbc.ca</a:t>
            </a:r>
            <a:r>
              <a:rPr lang="en-US" dirty="0" smtClean="0"/>
              <a:t>/</a:t>
            </a:r>
            <a:r>
              <a:rPr lang="en-US" dirty="0" err="1" smtClean="0"/>
              <a:t>introductiontopsychology</a:t>
            </a:r>
            <a:r>
              <a:rPr lang="en-US" dirty="0" smtClean="0"/>
              <a:t>/chapter/3-2-our-brains-control-our-thoughts-feelings-and-behavior/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Bill &amp; Melinda Gates Foundation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FEC94F-12C8-4E9F-9CD8-BA76233A02B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126" y="2142168"/>
            <a:ext cx="8347074" cy="711809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2300"/>
              </a:lnSpc>
              <a:defRPr sz="2300" b="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Your Name, Affiliation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125" y="2903671"/>
            <a:ext cx="8347075" cy="440164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 of Study, Data Sets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65125" y="3411030"/>
            <a:ext cx="8347075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accent6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5125" y="3365327"/>
            <a:ext cx="834707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 descr="http://buyersmeetingpoint.com/images/stories/pareto-principle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4" y="4861237"/>
            <a:ext cx="365760" cy="26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" t="2818" r="5509" b="12363"/>
          <a:stretch/>
        </p:blipFill>
        <p:spPr>
          <a:xfrm>
            <a:off x="-6439" y="-6439"/>
            <a:ext cx="5647386" cy="17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7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 Transition Slide-REVIS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123950"/>
            <a:ext cx="7052982" cy="583826"/>
          </a:xfrm>
          <a:noFill/>
        </p:spPr>
        <p:txBody>
          <a:bodyPr lIns="365760" tIns="0" rIns="365760" bIns="0" anchor="ctr"/>
          <a:lstStyle>
            <a:lvl1pPr marL="0" indent="0">
              <a:lnSpc>
                <a:spcPts val="3400"/>
              </a:lnSpc>
              <a:spcBef>
                <a:spcPts val="1200"/>
              </a:spcBef>
              <a:buNone/>
              <a:defRPr lang="en-US" sz="3000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Font typeface="Arial" pitchFamily="34" charset="0"/>
              <a:buNone/>
              <a:defRPr lang="en-US" sz="3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buNone/>
              <a:defRPr lang="en-US" sz="3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buNone/>
              <a:defRPr lang="en-US" sz="3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buNone/>
              <a:defRPr lang="en-US" sz="3600" kern="120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grpSp>
        <p:nvGrpSpPr>
          <p:cNvPr id="4" name="HBGDki"/>
          <p:cNvGrpSpPr>
            <a:grpSpLocks noChangeAspect="1"/>
          </p:cNvGrpSpPr>
          <p:nvPr userDrawn="1"/>
        </p:nvGrpSpPr>
        <p:grpSpPr bwMode="auto">
          <a:xfrm>
            <a:off x="389475" y="91440"/>
            <a:ext cx="763588" cy="188913"/>
            <a:chOff x="641" y="22"/>
            <a:chExt cx="481" cy="119"/>
          </a:xfrm>
          <a:solidFill>
            <a:schemeClr val="bg1"/>
          </a:solidFill>
        </p:grpSpPr>
        <p:sp>
          <p:nvSpPr>
            <p:cNvPr id="5" name="Freeform 4"/>
            <p:cNvSpPr>
              <a:spLocks/>
            </p:cNvSpPr>
            <p:nvPr userDrawn="1"/>
          </p:nvSpPr>
          <p:spPr bwMode="auto">
            <a:xfrm>
              <a:off x="641" y="23"/>
              <a:ext cx="81" cy="117"/>
            </a:xfrm>
            <a:custGeom>
              <a:avLst/>
              <a:gdLst>
                <a:gd name="T0" fmla="*/ 105 w 134"/>
                <a:gd name="T1" fmla="*/ 0 h 189"/>
                <a:gd name="T2" fmla="*/ 105 w 134"/>
                <a:gd name="T3" fmla="*/ 0 h 189"/>
                <a:gd name="T4" fmla="*/ 105 w 134"/>
                <a:gd name="T5" fmla="*/ 80 h 189"/>
                <a:gd name="T6" fmla="*/ 28 w 134"/>
                <a:gd name="T7" fmla="*/ 80 h 189"/>
                <a:gd name="T8" fmla="*/ 28 w 134"/>
                <a:gd name="T9" fmla="*/ 0 h 189"/>
                <a:gd name="T10" fmla="*/ 0 w 134"/>
                <a:gd name="T11" fmla="*/ 0 h 189"/>
                <a:gd name="T12" fmla="*/ 0 w 134"/>
                <a:gd name="T13" fmla="*/ 189 h 189"/>
                <a:gd name="T14" fmla="*/ 28 w 134"/>
                <a:gd name="T15" fmla="*/ 189 h 189"/>
                <a:gd name="T16" fmla="*/ 28 w 134"/>
                <a:gd name="T17" fmla="*/ 106 h 189"/>
                <a:gd name="T18" fmla="*/ 105 w 134"/>
                <a:gd name="T19" fmla="*/ 106 h 189"/>
                <a:gd name="T20" fmla="*/ 105 w 134"/>
                <a:gd name="T21" fmla="*/ 189 h 189"/>
                <a:gd name="T22" fmla="*/ 134 w 134"/>
                <a:gd name="T23" fmla="*/ 189 h 189"/>
                <a:gd name="T24" fmla="*/ 134 w 134"/>
                <a:gd name="T25" fmla="*/ 0 h 189"/>
                <a:gd name="T26" fmla="*/ 105 w 13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89">
                  <a:moveTo>
                    <a:pt x="105" y="0"/>
                  </a:moveTo>
                  <a:lnTo>
                    <a:pt x="105" y="0"/>
                  </a:lnTo>
                  <a:lnTo>
                    <a:pt x="105" y="80"/>
                  </a:lnTo>
                  <a:lnTo>
                    <a:pt x="28" y="8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28" y="189"/>
                  </a:lnTo>
                  <a:lnTo>
                    <a:pt x="28" y="106"/>
                  </a:lnTo>
                  <a:lnTo>
                    <a:pt x="105" y="106"/>
                  </a:lnTo>
                  <a:lnTo>
                    <a:pt x="105" y="189"/>
                  </a:lnTo>
                  <a:lnTo>
                    <a:pt x="134" y="189"/>
                  </a:lnTo>
                  <a:lnTo>
                    <a:pt x="134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 noEditPoints="1"/>
            </p:cNvSpPr>
            <p:nvPr userDrawn="1"/>
          </p:nvSpPr>
          <p:spPr bwMode="auto">
            <a:xfrm>
              <a:off x="739" y="23"/>
              <a:ext cx="82" cy="117"/>
            </a:xfrm>
            <a:custGeom>
              <a:avLst/>
              <a:gdLst>
                <a:gd name="T0" fmla="*/ 77 w 135"/>
                <a:gd name="T1" fmla="*/ 189 h 189"/>
                <a:gd name="T2" fmla="*/ 77 w 135"/>
                <a:gd name="T3" fmla="*/ 189 h 189"/>
                <a:gd name="T4" fmla="*/ 0 w 135"/>
                <a:gd name="T5" fmla="*/ 189 h 189"/>
                <a:gd name="T6" fmla="*/ 0 w 135"/>
                <a:gd name="T7" fmla="*/ 0 h 189"/>
                <a:gd name="T8" fmla="*/ 74 w 135"/>
                <a:gd name="T9" fmla="*/ 0 h 189"/>
                <a:gd name="T10" fmla="*/ 132 w 135"/>
                <a:gd name="T11" fmla="*/ 51 h 189"/>
                <a:gd name="T12" fmla="*/ 106 w 135"/>
                <a:gd name="T13" fmla="*/ 91 h 189"/>
                <a:gd name="T14" fmla="*/ 135 w 135"/>
                <a:gd name="T15" fmla="*/ 135 h 189"/>
                <a:gd name="T16" fmla="*/ 77 w 135"/>
                <a:gd name="T17" fmla="*/ 189 h 189"/>
                <a:gd name="T18" fmla="*/ 72 w 135"/>
                <a:gd name="T19" fmla="*/ 25 h 189"/>
                <a:gd name="T20" fmla="*/ 72 w 135"/>
                <a:gd name="T21" fmla="*/ 25 h 189"/>
                <a:gd name="T22" fmla="*/ 29 w 135"/>
                <a:gd name="T23" fmla="*/ 25 h 189"/>
                <a:gd name="T24" fmla="*/ 29 w 135"/>
                <a:gd name="T25" fmla="*/ 79 h 189"/>
                <a:gd name="T26" fmla="*/ 72 w 135"/>
                <a:gd name="T27" fmla="*/ 79 h 189"/>
                <a:gd name="T28" fmla="*/ 103 w 135"/>
                <a:gd name="T29" fmla="*/ 52 h 189"/>
                <a:gd name="T30" fmla="*/ 72 w 135"/>
                <a:gd name="T31" fmla="*/ 25 h 189"/>
                <a:gd name="T32" fmla="*/ 75 w 135"/>
                <a:gd name="T33" fmla="*/ 105 h 189"/>
                <a:gd name="T34" fmla="*/ 75 w 135"/>
                <a:gd name="T35" fmla="*/ 105 h 189"/>
                <a:gd name="T36" fmla="*/ 29 w 135"/>
                <a:gd name="T37" fmla="*/ 105 h 189"/>
                <a:gd name="T38" fmla="*/ 29 w 135"/>
                <a:gd name="T39" fmla="*/ 163 h 189"/>
                <a:gd name="T40" fmla="*/ 75 w 135"/>
                <a:gd name="T41" fmla="*/ 163 h 189"/>
                <a:gd name="T42" fmla="*/ 106 w 135"/>
                <a:gd name="T43" fmla="*/ 134 h 189"/>
                <a:gd name="T44" fmla="*/ 75 w 135"/>
                <a:gd name="T45" fmla="*/ 10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" h="189">
                  <a:moveTo>
                    <a:pt x="77" y="189"/>
                  </a:moveTo>
                  <a:lnTo>
                    <a:pt x="77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74" y="0"/>
                  </a:lnTo>
                  <a:cubicBezTo>
                    <a:pt x="109" y="0"/>
                    <a:pt x="132" y="19"/>
                    <a:pt x="132" y="51"/>
                  </a:cubicBezTo>
                  <a:cubicBezTo>
                    <a:pt x="132" y="72"/>
                    <a:pt x="119" y="86"/>
                    <a:pt x="106" y="91"/>
                  </a:cubicBezTo>
                  <a:cubicBezTo>
                    <a:pt x="121" y="97"/>
                    <a:pt x="135" y="111"/>
                    <a:pt x="135" y="135"/>
                  </a:cubicBezTo>
                  <a:cubicBezTo>
                    <a:pt x="135" y="170"/>
                    <a:pt x="111" y="189"/>
                    <a:pt x="77" y="189"/>
                  </a:cubicBezTo>
                  <a:close/>
                  <a:moveTo>
                    <a:pt x="72" y="25"/>
                  </a:moveTo>
                  <a:lnTo>
                    <a:pt x="72" y="25"/>
                  </a:lnTo>
                  <a:lnTo>
                    <a:pt x="29" y="25"/>
                  </a:lnTo>
                  <a:lnTo>
                    <a:pt x="29" y="79"/>
                  </a:lnTo>
                  <a:lnTo>
                    <a:pt x="72" y="79"/>
                  </a:lnTo>
                  <a:cubicBezTo>
                    <a:pt x="90" y="79"/>
                    <a:pt x="103" y="70"/>
                    <a:pt x="103" y="52"/>
                  </a:cubicBezTo>
                  <a:cubicBezTo>
                    <a:pt x="103" y="34"/>
                    <a:pt x="90" y="25"/>
                    <a:pt x="72" y="25"/>
                  </a:cubicBezTo>
                  <a:close/>
                  <a:moveTo>
                    <a:pt x="75" y="105"/>
                  </a:moveTo>
                  <a:lnTo>
                    <a:pt x="75" y="105"/>
                  </a:lnTo>
                  <a:lnTo>
                    <a:pt x="29" y="105"/>
                  </a:lnTo>
                  <a:lnTo>
                    <a:pt x="29" y="163"/>
                  </a:lnTo>
                  <a:lnTo>
                    <a:pt x="75" y="163"/>
                  </a:lnTo>
                  <a:cubicBezTo>
                    <a:pt x="95" y="163"/>
                    <a:pt x="106" y="151"/>
                    <a:pt x="106" y="134"/>
                  </a:cubicBezTo>
                  <a:cubicBezTo>
                    <a:pt x="106" y="117"/>
                    <a:pt x="95" y="105"/>
                    <a:pt x="75" y="1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835" y="22"/>
              <a:ext cx="84" cy="119"/>
            </a:xfrm>
            <a:custGeom>
              <a:avLst/>
              <a:gdLst>
                <a:gd name="T0" fmla="*/ 121 w 138"/>
                <a:gd name="T1" fmla="*/ 171 h 193"/>
                <a:gd name="T2" fmla="*/ 121 w 138"/>
                <a:gd name="T3" fmla="*/ 171 h 193"/>
                <a:gd name="T4" fmla="*/ 68 w 138"/>
                <a:gd name="T5" fmla="*/ 193 h 193"/>
                <a:gd name="T6" fmla="*/ 19 w 138"/>
                <a:gd name="T7" fmla="*/ 173 h 193"/>
                <a:gd name="T8" fmla="*/ 0 w 138"/>
                <a:gd name="T9" fmla="*/ 96 h 193"/>
                <a:gd name="T10" fmla="*/ 19 w 138"/>
                <a:gd name="T11" fmla="*/ 19 h 193"/>
                <a:gd name="T12" fmla="*/ 68 w 138"/>
                <a:gd name="T13" fmla="*/ 0 h 193"/>
                <a:gd name="T14" fmla="*/ 137 w 138"/>
                <a:gd name="T15" fmla="*/ 58 h 193"/>
                <a:gd name="T16" fmla="*/ 108 w 138"/>
                <a:gd name="T17" fmla="*/ 58 h 193"/>
                <a:gd name="T18" fmla="*/ 68 w 138"/>
                <a:gd name="T19" fmla="*/ 25 h 193"/>
                <a:gd name="T20" fmla="*/ 40 w 138"/>
                <a:gd name="T21" fmla="*/ 37 h 193"/>
                <a:gd name="T22" fmla="*/ 29 w 138"/>
                <a:gd name="T23" fmla="*/ 96 h 193"/>
                <a:gd name="T24" fmla="*/ 40 w 138"/>
                <a:gd name="T25" fmla="*/ 155 h 193"/>
                <a:gd name="T26" fmla="*/ 68 w 138"/>
                <a:gd name="T27" fmla="*/ 167 h 193"/>
                <a:gd name="T28" fmla="*/ 100 w 138"/>
                <a:gd name="T29" fmla="*/ 153 h 193"/>
                <a:gd name="T30" fmla="*/ 109 w 138"/>
                <a:gd name="T31" fmla="*/ 123 h 193"/>
                <a:gd name="T32" fmla="*/ 109 w 138"/>
                <a:gd name="T33" fmla="*/ 113 h 193"/>
                <a:gd name="T34" fmla="*/ 68 w 138"/>
                <a:gd name="T35" fmla="*/ 113 h 193"/>
                <a:gd name="T36" fmla="*/ 68 w 138"/>
                <a:gd name="T37" fmla="*/ 88 h 193"/>
                <a:gd name="T38" fmla="*/ 138 w 138"/>
                <a:gd name="T39" fmla="*/ 88 h 193"/>
                <a:gd name="T40" fmla="*/ 138 w 138"/>
                <a:gd name="T41" fmla="*/ 117 h 193"/>
                <a:gd name="T42" fmla="*/ 121 w 138"/>
                <a:gd name="T43" fmla="*/ 17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93">
                  <a:moveTo>
                    <a:pt x="121" y="171"/>
                  </a:moveTo>
                  <a:lnTo>
                    <a:pt x="121" y="171"/>
                  </a:lnTo>
                  <a:cubicBezTo>
                    <a:pt x="106" y="186"/>
                    <a:pt x="88" y="193"/>
                    <a:pt x="68" y="193"/>
                  </a:cubicBezTo>
                  <a:cubicBezTo>
                    <a:pt x="48" y="193"/>
                    <a:pt x="32" y="186"/>
                    <a:pt x="19" y="173"/>
                  </a:cubicBezTo>
                  <a:cubicBezTo>
                    <a:pt x="1" y="155"/>
                    <a:pt x="0" y="136"/>
                    <a:pt x="0" y="96"/>
                  </a:cubicBezTo>
                  <a:cubicBezTo>
                    <a:pt x="0" y="56"/>
                    <a:pt x="1" y="37"/>
                    <a:pt x="19" y="19"/>
                  </a:cubicBezTo>
                  <a:cubicBezTo>
                    <a:pt x="32" y="6"/>
                    <a:pt x="48" y="0"/>
                    <a:pt x="68" y="0"/>
                  </a:cubicBezTo>
                  <a:cubicBezTo>
                    <a:pt x="108" y="0"/>
                    <a:pt x="132" y="26"/>
                    <a:pt x="137" y="58"/>
                  </a:cubicBezTo>
                  <a:lnTo>
                    <a:pt x="108" y="58"/>
                  </a:lnTo>
                  <a:cubicBezTo>
                    <a:pt x="104" y="37"/>
                    <a:pt x="90" y="25"/>
                    <a:pt x="68" y="25"/>
                  </a:cubicBezTo>
                  <a:cubicBezTo>
                    <a:pt x="57" y="25"/>
                    <a:pt x="47" y="29"/>
                    <a:pt x="40" y="37"/>
                  </a:cubicBezTo>
                  <a:cubicBezTo>
                    <a:pt x="31" y="47"/>
                    <a:pt x="29" y="58"/>
                    <a:pt x="29" y="96"/>
                  </a:cubicBezTo>
                  <a:cubicBezTo>
                    <a:pt x="29" y="134"/>
                    <a:pt x="31" y="145"/>
                    <a:pt x="40" y="155"/>
                  </a:cubicBezTo>
                  <a:cubicBezTo>
                    <a:pt x="47" y="163"/>
                    <a:pt x="57" y="167"/>
                    <a:pt x="68" y="167"/>
                  </a:cubicBezTo>
                  <a:cubicBezTo>
                    <a:pt x="81" y="167"/>
                    <a:pt x="92" y="162"/>
                    <a:pt x="100" y="153"/>
                  </a:cubicBezTo>
                  <a:cubicBezTo>
                    <a:pt x="106" y="145"/>
                    <a:pt x="109" y="136"/>
                    <a:pt x="109" y="123"/>
                  </a:cubicBezTo>
                  <a:lnTo>
                    <a:pt x="109" y="113"/>
                  </a:lnTo>
                  <a:lnTo>
                    <a:pt x="68" y="113"/>
                  </a:lnTo>
                  <a:lnTo>
                    <a:pt x="68" y="88"/>
                  </a:lnTo>
                  <a:lnTo>
                    <a:pt x="138" y="88"/>
                  </a:lnTo>
                  <a:lnTo>
                    <a:pt x="138" y="117"/>
                  </a:lnTo>
                  <a:cubicBezTo>
                    <a:pt x="138" y="142"/>
                    <a:pt x="133" y="157"/>
                    <a:pt x="121" y="1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936" y="23"/>
              <a:ext cx="80" cy="117"/>
            </a:xfrm>
            <a:custGeom>
              <a:avLst/>
              <a:gdLst>
                <a:gd name="T0" fmla="*/ 132 w 132"/>
                <a:gd name="T1" fmla="*/ 49 h 189"/>
                <a:gd name="T2" fmla="*/ 132 w 132"/>
                <a:gd name="T3" fmla="*/ 49 h 189"/>
                <a:gd name="T4" fmla="*/ 120 w 132"/>
                <a:gd name="T5" fmla="*/ 23 h 189"/>
                <a:gd name="T6" fmla="*/ 66 w 132"/>
                <a:gd name="T7" fmla="*/ 0 h 189"/>
                <a:gd name="T8" fmla="*/ 0 w 132"/>
                <a:gd name="T9" fmla="*/ 0 h 189"/>
                <a:gd name="T10" fmla="*/ 0 w 132"/>
                <a:gd name="T11" fmla="*/ 189 h 189"/>
                <a:gd name="T12" fmla="*/ 66 w 132"/>
                <a:gd name="T13" fmla="*/ 189 h 189"/>
                <a:gd name="T14" fmla="*/ 106 w 132"/>
                <a:gd name="T15" fmla="*/ 178 h 189"/>
                <a:gd name="T16" fmla="*/ 132 w 132"/>
                <a:gd name="T17" fmla="*/ 49 h 189"/>
                <a:gd name="T18" fmla="*/ 63 w 132"/>
                <a:gd name="T19" fmla="*/ 163 h 189"/>
                <a:gd name="T20" fmla="*/ 63 w 132"/>
                <a:gd name="T21" fmla="*/ 163 h 189"/>
                <a:gd name="T22" fmla="*/ 28 w 132"/>
                <a:gd name="T23" fmla="*/ 163 h 189"/>
                <a:gd name="T24" fmla="*/ 28 w 132"/>
                <a:gd name="T25" fmla="*/ 25 h 189"/>
                <a:gd name="T26" fmla="*/ 63 w 132"/>
                <a:gd name="T27" fmla="*/ 25 h 189"/>
                <a:gd name="T28" fmla="*/ 96 w 132"/>
                <a:gd name="T29" fmla="*/ 38 h 189"/>
                <a:gd name="T30" fmla="*/ 106 w 132"/>
                <a:gd name="T31" fmla="*/ 94 h 189"/>
                <a:gd name="T32" fmla="*/ 96 w 132"/>
                <a:gd name="T33" fmla="*/ 150 h 189"/>
                <a:gd name="T34" fmla="*/ 63 w 132"/>
                <a:gd name="T35" fmla="*/ 1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89">
                  <a:moveTo>
                    <a:pt x="132" y="49"/>
                  </a:moveTo>
                  <a:lnTo>
                    <a:pt x="132" y="49"/>
                  </a:lnTo>
                  <a:cubicBezTo>
                    <a:pt x="130" y="39"/>
                    <a:pt x="126" y="30"/>
                    <a:pt x="120" y="23"/>
                  </a:cubicBezTo>
                  <a:cubicBezTo>
                    <a:pt x="107" y="6"/>
                    <a:pt x="90" y="0"/>
                    <a:pt x="66" y="0"/>
                  </a:cubicBezTo>
                  <a:lnTo>
                    <a:pt x="0" y="0"/>
                  </a:lnTo>
                  <a:lnTo>
                    <a:pt x="0" y="189"/>
                  </a:lnTo>
                  <a:lnTo>
                    <a:pt x="66" y="189"/>
                  </a:lnTo>
                  <a:cubicBezTo>
                    <a:pt x="82" y="189"/>
                    <a:pt x="95" y="185"/>
                    <a:pt x="106" y="178"/>
                  </a:cubicBezTo>
                  <a:lnTo>
                    <a:pt x="132" y="49"/>
                  </a:lnTo>
                  <a:close/>
                  <a:moveTo>
                    <a:pt x="63" y="163"/>
                  </a:moveTo>
                  <a:lnTo>
                    <a:pt x="63" y="163"/>
                  </a:lnTo>
                  <a:lnTo>
                    <a:pt x="28" y="163"/>
                  </a:lnTo>
                  <a:lnTo>
                    <a:pt x="28" y="25"/>
                  </a:lnTo>
                  <a:lnTo>
                    <a:pt x="63" y="25"/>
                  </a:lnTo>
                  <a:cubicBezTo>
                    <a:pt x="77" y="25"/>
                    <a:pt x="88" y="28"/>
                    <a:pt x="96" y="38"/>
                  </a:cubicBezTo>
                  <a:cubicBezTo>
                    <a:pt x="105" y="48"/>
                    <a:pt x="106" y="66"/>
                    <a:pt x="106" y="94"/>
                  </a:cubicBezTo>
                  <a:cubicBezTo>
                    <a:pt x="106" y="122"/>
                    <a:pt x="105" y="140"/>
                    <a:pt x="96" y="150"/>
                  </a:cubicBezTo>
                  <a:cubicBezTo>
                    <a:pt x="88" y="160"/>
                    <a:pt x="77" y="163"/>
                    <a:pt x="63" y="16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010" y="23"/>
              <a:ext cx="75" cy="117"/>
            </a:xfrm>
            <a:custGeom>
              <a:avLst/>
              <a:gdLst>
                <a:gd name="T0" fmla="*/ 38 w 124"/>
                <a:gd name="T1" fmla="*/ 0 h 189"/>
                <a:gd name="T2" fmla="*/ 38 w 124"/>
                <a:gd name="T3" fmla="*/ 0 h 189"/>
                <a:gd name="T4" fmla="*/ 0 w 124"/>
                <a:gd name="T5" fmla="*/ 189 h 189"/>
                <a:gd name="T6" fmla="*/ 18 w 124"/>
                <a:gd name="T7" fmla="*/ 189 h 189"/>
                <a:gd name="T8" fmla="*/ 26 w 124"/>
                <a:gd name="T9" fmla="*/ 150 h 189"/>
                <a:gd name="T10" fmla="*/ 57 w 124"/>
                <a:gd name="T11" fmla="*/ 121 h 189"/>
                <a:gd name="T12" fmla="*/ 85 w 124"/>
                <a:gd name="T13" fmla="*/ 189 h 189"/>
                <a:gd name="T14" fmla="*/ 107 w 124"/>
                <a:gd name="T15" fmla="*/ 189 h 189"/>
                <a:gd name="T16" fmla="*/ 71 w 124"/>
                <a:gd name="T17" fmla="*/ 109 h 189"/>
                <a:gd name="T18" fmla="*/ 124 w 124"/>
                <a:gd name="T19" fmla="*/ 57 h 189"/>
                <a:gd name="T20" fmla="*/ 100 w 124"/>
                <a:gd name="T21" fmla="*/ 57 h 189"/>
                <a:gd name="T22" fmla="*/ 31 w 124"/>
                <a:gd name="T23" fmla="*/ 125 h 189"/>
                <a:gd name="T24" fmla="*/ 56 w 124"/>
                <a:gd name="T25" fmla="*/ 0 h 189"/>
                <a:gd name="T26" fmla="*/ 38 w 12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89">
                  <a:moveTo>
                    <a:pt x="38" y="0"/>
                  </a:moveTo>
                  <a:lnTo>
                    <a:pt x="38" y="0"/>
                  </a:lnTo>
                  <a:lnTo>
                    <a:pt x="0" y="189"/>
                  </a:lnTo>
                  <a:lnTo>
                    <a:pt x="18" y="189"/>
                  </a:lnTo>
                  <a:lnTo>
                    <a:pt x="26" y="150"/>
                  </a:lnTo>
                  <a:lnTo>
                    <a:pt x="57" y="121"/>
                  </a:lnTo>
                  <a:lnTo>
                    <a:pt x="85" y="189"/>
                  </a:lnTo>
                  <a:lnTo>
                    <a:pt x="107" y="189"/>
                  </a:lnTo>
                  <a:lnTo>
                    <a:pt x="71" y="109"/>
                  </a:lnTo>
                  <a:lnTo>
                    <a:pt x="124" y="57"/>
                  </a:lnTo>
                  <a:lnTo>
                    <a:pt x="100" y="57"/>
                  </a:lnTo>
                  <a:lnTo>
                    <a:pt x="31" y="125"/>
                  </a:lnTo>
                  <a:lnTo>
                    <a:pt x="56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 noEditPoints="1"/>
            </p:cNvSpPr>
            <p:nvPr userDrawn="1"/>
          </p:nvSpPr>
          <p:spPr bwMode="auto">
            <a:xfrm>
              <a:off x="1087" y="24"/>
              <a:ext cx="35" cy="116"/>
            </a:xfrm>
            <a:custGeom>
              <a:avLst/>
              <a:gdLst>
                <a:gd name="T0" fmla="*/ 35 w 57"/>
                <a:gd name="T1" fmla="*/ 0 h 188"/>
                <a:gd name="T2" fmla="*/ 35 w 57"/>
                <a:gd name="T3" fmla="*/ 0 h 188"/>
                <a:gd name="T4" fmla="*/ 32 w 57"/>
                <a:gd name="T5" fmla="*/ 19 h 188"/>
                <a:gd name="T6" fmla="*/ 53 w 57"/>
                <a:gd name="T7" fmla="*/ 19 h 188"/>
                <a:gd name="T8" fmla="*/ 57 w 57"/>
                <a:gd name="T9" fmla="*/ 0 h 188"/>
                <a:gd name="T10" fmla="*/ 35 w 57"/>
                <a:gd name="T11" fmla="*/ 0 h 188"/>
                <a:gd name="T12" fmla="*/ 26 w 57"/>
                <a:gd name="T13" fmla="*/ 56 h 188"/>
                <a:gd name="T14" fmla="*/ 26 w 57"/>
                <a:gd name="T15" fmla="*/ 56 h 188"/>
                <a:gd name="T16" fmla="*/ 0 w 57"/>
                <a:gd name="T17" fmla="*/ 188 h 188"/>
                <a:gd name="T18" fmla="*/ 18 w 57"/>
                <a:gd name="T19" fmla="*/ 188 h 188"/>
                <a:gd name="T20" fmla="*/ 44 w 57"/>
                <a:gd name="T21" fmla="*/ 56 h 188"/>
                <a:gd name="T22" fmla="*/ 26 w 57"/>
                <a:gd name="T23" fmla="*/ 5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188">
                  <a:moveTo>
                    <a:pt x="35" y="0"/>
                  </a:moveTo>
                  <a:lnTo>
                    <a:pt x="35" y="0"/>
                  </a:lnTo>
                  <a:lnTo>
                    <a:pt x="32" y="19"/>
                  </a:lnTo>
                  <a:lnTo>
                    <a:pt x="53" y="19"/>
                  </a:lnTo>
                  <a:lnTo>
                    <a:pt x="57" y="0"/>
                  </a:lnTo>
                  <a:lnTo>
                    <a:pt x="35" y="0"/>
                  </a:lnTo>
                  <a:close/>
                  <a:moveTo>
                    <a:pt x="26" y="56"/>
                  </a:moveTo>
                  <a:lnTo>
                    <a:pt x="26" y="56"/>
                  </a:lnTo>
                  <a:lnTo>
                    <a:pt x="0" y="188"/>
                  </a:lnTo>
                  <a:lnTo>
                    <a:pt x="18" y="188"/>
                  </a:lnTo>
                  <a:lnTo>
                    <a:pt x="44" y="56"/>
                  </a:lnTo>
                  <a:lnTo>
                    <a:pt x="26" y="5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88938" y="1708150"/>
            <a:ext cx="7423150" cy="288448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0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 + Copy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http://buyersmeetingpoint.com/images/stories/pareto-principle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4" y="4861237"/>
            <a:ext cx="365760" cy="26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289050"/>
            <a:ext cx="8329613" cy="3389313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 b="0" baseline="0"/>
            </a:lvl1pPr>
            <a:lvl2pPr marL="171450" indent="-171450">
              <a:spcBef>
                <a:spcPts val="6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300"/>
            </a:lvl2pPr>
            <a:lvl3pPr marL="342900" indent="-171450">
              <a:spcBef>
                <a:spcPts val="600"/>
              </a:spcBef>
              <a:spcAft>
                <a:spcPts val="0"/>
              </a:spcAft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baseline="0"/>
            </a:lvl3pPr>
            <a:lvl4pPr marL="515938" indent="-173038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687388" indent="-171450">
              <a:spcBef>
                <a:spcPts val="600"/>
              </a:spcBef>
              <a:spcAft>
                <a:spcPts val="0"/>
              </a:spcAft>
              <a:defRPr baseline="0"/>
            </a:lvl5pPr>
          </a:lstStyle>
          <a:p>
            <a:pPr lvl="0"/>
            <a:r>
              <a:rPr lang="en-US" dirty="0" smtClean="0"/>
              <a:t>Insert bullet list at full-width of slide</a:t>
            </a:r>
          </a:p>
          <a:p>
            <a:pPr lvl="1"/>
            <a:r>
              <a:rPr lang="en-US" dirty="0" smtClean="0"/>
              <a:t>Bullet list level two</a:t>
            </a:r>
          </a:p>
          <a:p>
            <a:pPr lvl="2"/>
            <a:r>
              <a:rPr lang="en-US" dirty="0" smtClean="0"/>
              <a:t>Bullet list level three</a:t>
            </a:r>
          </a:p>
          <a:p>
            <a:pPr lvl="3"/>
            <a:r>
              <a:rPr lang="en-US" dirty="0" smtClean="0"/>
              <a:t>Bullet list level four</a:t>
            </a:r>
          </a:p>
          <a:p>
            <a:pPr lvl="4"/>
            <a:r>
              <a:rPr lang="en-US" dirty="0" smtClean="0"/>
              <a:t>Bullet list level five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4" y="484632"/>
            <a:ext cx="8329613" cy="5231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HEADLINE HERE – UP TO 2 FULL WIDTH LINES (ALL CAPS)</a:t>
            </a:r>
            <a:endParaRPr lang="en-US" dirty="0"/>
          </a:p>
        </p:txBody>
      </p:sp>
      <p:grpSp>
        <p:nvGrpSpPr>
          <p:cNvPr id="14" name="HBGDki"/>
          <p:cNvGrpSpPr>
            <a:grpSpLocks noChangeAspect="1"/>
          </p:cNvGrpSpPr>
          <p:nvPr userDrawn="1"/>
        </p:nvGrpSpPr>
        <p:grpSpPr bwMode="auto">
          <a:xfrm>
            <a:off x="389475" y="91440"/>
            <a:ext cx="763588" cy="188913"/>
            <a:chOff x="641" y="22"/>
            <a:chExt cx="481" cy="119"/>
          </a:xfrm>
        </p:grpSpPr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641" y="23"/>
              <a:ext cx="81" cy="117"/>
            </a:xfrm>
            <a:custGeom>
              <a:avLst/>
              <a:gdLst>
                <a:gd name="T0" fmla="*/ 105 w 134"/>
                <a:gd name="T1" fmla="*/ 0 h 189"/>
                <a:gd name="T2" fmla="*/ 105 w 134"/>
                <a:gd name="T3" fmla="*/ 0 h 189"/>
                <a:gd name="T4" fmla="*/ 105 w 134"/>
                <a:gd name="T5" fmla="*/ 80 h 189"/>
                <a:gd name="T6" fmla="*/ 28 w 134"/>
                <a:gd name="T7" fmla="*/ 80 h 189"/>
                <a:gd name="T8" fmla="*/ 28 w 134"/>
                <a:gd name="T9" fmla="*/ 0 h 189"/>
                <a:gd name="T10" fmla="*/ 0 w 134"/>
                <a:gd name="T11" fmla="*/ 0 h 189"/>
                <a:gd name="T12" fmla="*/ 0 w 134"/>
                <a:gd name="T13" fmla="*/ 189 h 189"/>
                <a:gd name="T14" fmla="*/ 28 w 134"/>
                <a:gd name="T15" fmla="*/ 189 h 189"/>
                <a:gd name="T16" fmla="*/ 28 w 134"/>
                <a:gd name="T17" fmla="*/ 106 h 189"/>
                <a:gd name="T18" fmla="*/ 105 w 134"/>
                <a:gd name="T19" fmla="*/ 106 h 189"/>
                <a:gd name="T20" fmla="*/ 105 w 134"/>
                <a:gd name="T21" fmla="*/ 189 h 189"/>
                <a:gd name="T22" fmla="*/ 134 w 134"/>
                <a:gd name="T23" fmla="*/ 189 h 189"/>
                <a:gd name="T24" fmla="*/ 134 w 134"/>
                <a:gd name="T25" fmla="*/ 0 h 189"/>
                <a:gd name="T26" fmla="*/ 105 w 13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89">
                  <a:moveTo>
                    <a:pt x="105" y="0"/>
                  </a:moveTo>
                  <a:lnTo>
                    <a:pt x="105" y="0"/>
                  </a:lnTo>
                  <a:lnTo>
                    <a:pt x="105" y="80"/>
                  </a:lnTo>
                  <a:lnTo>
                    <a:pt x="28" y="8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28" y="189"/>
                  </a:lnTo>
                  <a:lnTo>
                    <a:pt x="28" y="106"/>
                  </a:lnTo>
                  <a:lnTo>
                    <a:pt x="105" y="106"/>
                  </a:lnTo>
                  <a:lnTo>
                    <a:pt x="105" y="189"/>
                  </a:lnTo>
                  <a:lnTo>
                    <a:pt x="134" y="189"/>
                  </a:lnTo>
                  <a:lnTo>
                    <a:pt x="134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739" y="23"/>
              <a:ext cx="82" cy="117"/>
            </a:xfrm>
            <a:custGeom>
              <a:avLst/>
              <a:gdLst>
                <a:gd name="T0" fmla="*/ 77 w 135"/>
                <a:gd name="T1" fmla="*/ 189 h 189"/>
                <a:gd name="T2" fmla="*/ 77 w 135"/>
                <a:gd name="T3" fmla="*/ 189 h 189"/>
                <a:gd name="T4" fmla="*/ 0 w 135"/>
                <a:gd name="T5" fmla="*/ 189 h 189"/>
                <a:gd name="T6" fmla="*/ 0 w 135"/>
                <a:gd name="T7" fmla="*/ 0 h 189"/>
                <a:gd name="T8" fmla="*/ 74 w 135"/>
                <a:gd name="T9" fmla="*/ 0 h 189"/>
                <a:gd name="T10" fmla="*/ 132 w 135"/>
                <a:gd name="T11" fmla="*/ 51 h 189"/>
                <a:gd name="T12" fmla="*/ 106 w 135"/>
                <a:gd name="T13" fmla="*/ 91 h 189"/>
                <a:gd name="T14" fmla="*/ 135 w 135"/>
                <a:gd name="T15" fmla="*/ 135 h 189"/>
                <a:gd name="T16" fmla="*/ 77 w 135"/>
                <a:gd name="T17" fmla="*/ 189 h 189"/>
                <a:gd name="T18" fmla="*/ 72 w 135"/>
                <a:gd name="T19" fmla="*/ 25 h 189"/>
                <a:gd name="T20" fmla="*/ 72 w 135"/>
                <a:gd name="T21" fmla="*/ 25 h 189"/>
                <a:gd name="T22" fmla="*/ 29 w 135"/>
                <a:gd name="T23" fmla="*/ 25 h 189"/>
                <a:gd name="T24" fmla="*/ 29 w 135"/>
                <a:gd name="T25" fmla="*/ 79 h 189"/>
                <a:gd name="T26" fmla="*/ 72 w 135"/>
                <a:gd name="T27" fmla="*/ 79 h 189"/>
                <a:gd name="T28" fmla="*/ 103 w 135"/>
                <a:gd name="T29" fmla="*/ 52 h 189"/>
                <a:gd name="T30" fmla="*/ 72 w 135"/>
                <a:gd name="T31" fmla="*/ 25 h 189"/>
                <a:gd name="T32" fmla="*/ 75 w 135"/>
                <a:gd name="T33" fmla="*/ 105 h 189"/>
                <a:gd name="T34" fmla="*/ 75 w 135"/>
                <a:gd name="T35" fmla="*/ 105 h 189"/>
                <a:gd name="T36" fmla="*/ 29 w 135"/>
                <a:gd name="T37" fmla="*/ 105 h 189"/>
                <a:gd name="T38" fmla="*/ 29 w 135"/>
                <a:gd name="T39" fmla="*/ 163 h 189"/>
                <a:gd name="T40" fmla="*/ 75 w 135"/>
                <a:gd name="T41" fmla="*/ 163 h 189"/>
                <a:gd name="T42" fmla="*/ 106 w 135"/>
                <a:gd name="T43" fmla="*/ 134 h 189"/>
                <a:gd name="T44" fmla="*/ 75 w 135"/>
                <a:gd name="T45" fmla="*/ 10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" h="189">
                  <a:moveTo>
                    <a:pt x="77" y="189"/>
                  </a:moveTo>
                  <a:lnTo>
                    <a:pt x="77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74" y="0"/>
                  </a:lnTo>
                  <a:cubicBezTo>
                    <a:pt x="109" y="0"/>
                    <a:pt x="132" y="19"/>
                    <a:pt x="132" y="51"/>
                  </a:cubicBezTo>
                  <a:cubicBezTo>
                    <a:pt x="132" y="72"/>
                    <a:pt x="119" y="86"/>
                    <a:pt x="106" y="91"/>
                  </a:cubicBezTo>
                  <a:cubicBezTo>
                    <a:pt x="121" y="97"/>
                    <a:pt x="135" y="111"/>
                    <a:pt x="135" y="135"/>
                  </a:cubicBezTo>
                  <a:cubicBezTo>
                    <a:pt x="135" y="170"/>
                    <a:pt x="111" y="189"/>
                    <a:pt x="77" y="189"/>
                  </a:cubicBezTo>
                  <a:close/>
                  <a:moveTo>
                    <a:pt x="72" y="25"/>
                  </a:moveTo>
                  <a:lnTo>
                    <a:pt x="72" y="25"/>
                  </a:lnTo>
                  <a:lnTo>
                    <a:pt x="29" y="25"/>
                  </a:lnTo>
                  <a:lnTo>
                    <a:pt x="29" y="79"/>
                  </a:lnTo>
                  <a:lnTo>
                    <a:pt x="72" y="79"/>
                  </a:lnTo>
                  <a:cubicBezTo>
                    <a:pt x="90" y="79"/>
                    <a:pt x="103" y="70"/>
                    <a:pt x="103" y="52"/>
                  </a:cubicBezTo>
                  <a:cubicBezTo>
                    <a:pt x="103" y="34"/>
                    <a:pt x="90" y="25"/>
                    <a:pt x="72" y="25"/>
                  </a:cubicBezTo>
                  <a:close/>
                  <a:moveTo>
                    <a:pt x="75" y="105"/>
                  </a:moveTo>
                  <a:lnTo>
                    <a:pt x="75" y="105"/>
                  </a:lnTo>
                  <a:lnTo>
                    <a:pt x="29" y="105"/>
                  </a:lnTo>
                  <a:lnTo>
                    <a:pt x="29" y="163"/>
                  </a:lnTo>
                  <a:lnTo>
                    <a:pt x="75" y="163"/>
                  </a:lnTo>
                  <a:cubicBezTo>
                    <a:pt x="95" y="163"/>
                    <a:pt x="106" y="151"/>
                    <a:pt x="106" y="134"/>
                  </a:cubicBezTo>
                  <a:cubicBezTo>
                    <a:pt x="106" y="117"/>
                    <a:pt x="95" y="105"/>
                    <a:pt x="75" y="10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835" y="22"/>
              <a:ext cx="84" cy="119"/>
            </a:xfrm>
            <a:custGeom>
              <a:avLst/>
              <a:gdLst>
                <a:gd name="T0" fmla="*/ 121 w 138"/>
                <a:gd name="T1" fmla="*/ 171 h 193"/>
                <a:gd name="T2" fmla="*/ 121 w 138"/>
                <a:gd name="T3" fmla="*/ 171 h 193"/>
                <a:gd name="T4" fmla="*/ 68 w 138"/>
                <a:gd name="T5" fmla="*/ 193 h 193"/>
                <a:gd name="T6" fmla="*/ 19 w 138"/>
                <a:gd name="T7" fmla="*/ 173 h 193"/>
                <a:gd name="T8" fmla="*/ 0 w 138"/>
                <a:gd name="T9" fmla="*/ 96 h 193"/>
                <a:gd name="T10" fmla="*/ 19 w 138"/>
                <a:gd name="T11" fmla="*/ 19 h 193"/>
                <a:gd name="T12" fmla="*/ 68 w 138"/>
                <a:gd name="T13" fmla="*/ 0 h 193"/>
                <a:gd name="T14" fmla="*/ 137 w 138"/>
                <a:gd name="T15" fmla="*/ 58 h 193"/>
                <a:gd name="T16" fmla="*/ 108 w 138"/>
                <a:gd name="T17" fmla="*/ 58 h 193"/>
                <a:gd name="T18" fmla="*/ 68 w 138"/>
                <a:gd name="T19" fmla="*/ 25 h 193"/>
                <a:gd name="T20" fmla="*/ 40 w 138"/>
                <a:gd name="T21" fmla="*/ 37 h 193"/>
                <a:gd name="T22" fmla="*/ 29 w 138"/>
                <a:gd name="T23" fmla="*/ 96 h 193"/>
                <a:gd name="T24" fmla="*/ 40 w 138"/>
                <a:gd name="T25" fmla="*/ 155 h 193"/>
                <a:gd name="T26" fmla="*/ 68 w 138"/>
                <a:gd name="T27" fmla="*/ 167 h 193"/>
                <a:gd name="T28" fmla="*/ 100 w 138"/>
                <a:gd name="T29" fmla="*/ 153 h 193"/>
                <a:gd name="T30" fmla="*/ 109 w 138"/>
                <a:gd name="T31" fmla="*/ 123 h 193"/>
                <a:gd name="T32" fmla="*/ 109 w 138"/>
                <a:gd name="T33" fmla="*/ 113 h 193"/>
                <a:gd name="T34" fmla="*/ 68 w 138"/>
                <a:gd name="T35" fmla="*/ 113 h 193"/>
                <a:gd name="T36" fmla="*/ 68 w 138"/>
                <a:gd name="T37" fmla="*/ 88 h 193"/>
                <a:gd name="T38" fmla="*/ 138 w 138"/>
                <a:gd name="T39" fmla="*/ 88 h 193"/>
                <a:gd name="T40" fmla="*/ 138 w 138"/>
                <a:gd name="T41" fmla="*/ 117 h 193"/>
                <a:gd name="T42" fmla="*/ 121 w 138"/>
                <a:gd name="T43" fmla="*/ 17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93">
                  <a:moveTo>
                    <a:pt x="121" y="171"/>
                  </a:moveTo>
                  <a:lnTo>
                    <a:pt x="121" y="171"/>
                  </a:lnTo>
                  <a:cubicBezTo>
                    <a:pt x="106" y="186"/>
                    <a:pt x="88" y="193"/>
                    <a:pt x="68" y="193"/>
                  </a:cubicBezTo>
                  <a:cubicBezTo>
                    <a:pt x="48" y="193"/>
                    <a:pt x="32" y="186"/>
                    <a:pt x="19" y="173"/>
                  </a:cubicBezTo>
                  <a:cubicBezTo>
                    <a:pt x="1" y="155"/>
                    <a:pt x="0" y="136"/>
                    <a:pt x="0" y="96"/>
                  </a:cubicBezTo>
                  <a:cubicBezTo>
                    <a:pt x="0" y="56"/>
                    <a:pt x="1" y="37"/>
                    <a:pt x="19" y="19"/>
                  </a:cubicBezTo>
                  <a:cubicBezTo>
                    <a:pt x="32" y="6"/>
                    <a:pt x="48" y="0"/>
                    <a:pt x="68" y="0"/>
                  </a:cubicBezTo>
                  <a:cubicBezTo>
                    <a:pt x="108" y="0"/>
                    <a:pt x="132" y="26"/>
                    <a:pt x="137" y="58"/>
                  </a:cubicBezTo>
                  <a:lnTo>
                    <a:pt x="108" y="58"/>
                  </a:lnTo>
                  <a:cubicBezTo>
                    <a:pt x="104" y="37"/>
                    <a:pt x="90" y="25"/>
                    <a:pt x="68" y="25"/>
                  </a:cubicBezTo>
                  <a:cubicBezTo>
                    <a:pt x="57" y="25"/>
                    <a:pt x="47" y="29"/>
                    <a:pt x="40" y="37"/>
                  </a:cubicBezTo>
                  <a:cubicBezTo>
                    <a:pt x="31" y="47"/>
                    <a:pt x="29" y="58"/>
                    <a:pt x="29" y="96"/>
                  </a:cubicBezTo>
                  <a:cubicBezTo>
                    <a:pt x="29" y="134"/>
                    <a:pt x="31" y="145"/>
                    <a:pt x="40" y="155"/>
                  </a:cubicBezTo>
                  <a:cubicBezTo>
                    <a:pt x="47" y="163"/>
                    <a:pt x="57" y="167"/>
                    <a:pt x="68" y="167"/>
                  </a:cubicBezTo>
                  <a:cubicBezTo>
                    <a:pt x="81" y="167"/>
                    <a:pt x="92" y="162"/>
                    <a:pt x="100" y="153"/>
                  </a:cubicBezTo>
                  <a:cubicBezTo>
                    <a:pt x="106" y="145"/>
                    <a:pt x="109" y="136"/>
                    <a:pt x="109" y="123"/>
                  </a:cubicBezTo>
                  <a:lnTo>
                    <a:pt x="109" y="113"/>
                  </a:lnTo>
                  <a:lnTo>
                    <a:pt x="68" y="113"/>
                  </a:lnTo>
                  <a:lnTo>
                    <a:pt x="68" y="88"/>
                  </a:lnTo>
                  <a:lnTo>
                    <a:pt x="138" y="88"/>
                  </a:lnTo>
                  <a:lnTo>
                    <a:pt x="138" y="117"/>
                  </a:lnTo>
                  <a:cubicBezTo>
                    <a:pt x="138" y="142"/>
                    <a:pt x="133" y="157"/>
                    <a:pt x="121" y="17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"/>
            <p:cNvSpPr>
              <a:spLocks noEditPoints="1"/>
            </p:cNvSpPr>
            <p:nvPr userDrawn="1"/>
          </p:nvSpPr>
          <p:spPr bwMode="auto">
            <a:xfrm>
              <a:off x="936" y="23"/>
              <a:ext cx="80" cy="117"/>
            </a:xfrm>
            <a:custGeom>
              <a:avLst/>
              <a:gdLst>
                <a:gd name="T0" fmla="*/ 132 w 132"/>
                <a:gd name="T1" fmla="*/ 49 h 189"/>
                <a:gd name="T2" fmla="*/ 132 w 132"/>
                <a:gd name="T3" fmla="*/ 49 h 189"/>
                <a:gd name="T4" fmla="*/ 120 w 132"/>
                <a:gd name="T5" fmla="*/ 23 h 189"/>
                <a:gd name="T6" fmla="*/ 66 w 132"/>
                <a:gd name="T7" fmla="*/ 0 h 189"/>
                <a:gd name="T8" fmla="*/ 0 w 132"/>
                <a:gd name="T9" fmla="*/ 0 h 189"/>
                <a:gd name="T10" fmla="*/ 0 w 132"/>
                <a:gd name="T11" fmla="*/ 189 h 189"/>
                <a:gd name="T12" fmla="*/ 66 w 132"/>
                <a:gd name="T13" fmla="*/ 189 h 189"/>
                <a:gd name="T14" fmla="*/ 106 w 132"/>
                <a:gd name="T15" fmla="*/ 178 h 189"/>
                <a:gd name="T16" fmla="*/ 132 w 132"/>
                <a:gd name="T17" fmla="*/ 49 h 189"/>
                <a:gd name="T18" fmla="*/ 63 w 132"/>
                <a:gd name="T19" fmla="*/ 163 h 189"/>
                <a:gd name="T20" fmla="*/ 63 w 132"/>
                <a:gd name="T21" fmla="*/ 163 h 189"/>
                <a:gd name="T22" fmla="*/ 28 w 132"/>
                <a:gd name="T23" fmla="*/ 163 h 189"/>
                <a:gd name="T24" fmla="*/ 28 w 132"/>
                <a:gd name="T25" fmla="*/ 25 h 189"/>
                <a:gd name="T26" fmla="*/ 63 w 132"/>
                <a:gd name="T27" fmla="*/ 25 h 189"/>
                <a:gd name="T28" fmla="*/ 96 w 132"/>
                <a:gd name="T29" fmla="*/ 38 h 189"/>
                <a:gd name="T30" fmla="*/ 106 w 132"/>
                <a:gd name="T31" fmla="*/ 94 h 189"/>
                <a:gd name="T32" fmla="*/ 96 w 132"/>
                <a:gd name="T33" fmla="*/ 150 h 189"/>
                <a:gd name="T34" fmla="*/ 63 w 132"/>
                <a:gd name="T35" fmla="*/ 1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89">
                  <a:moveTo>
                    <a:pt x="132" y="49"/>
                  </a:moveTo>
                  <a:lnTo>
                    <a:pt x="132" y="49"/>
                  </a:lnTo>
                  <a:cubicBezTo>
                    <a:pt x="130" y="39"/>
                    <a:pt x="126" y="30"/>
                    <a:pt x="120" y="23"/>
                  </a:cubicBezTo>
                  <a:cubicBezTo>
                    <a:pt x="107" y="6"/>
                    <a:pt x="90" y="0"/>
                    <a:pt x="66" y="0"/>
                  </a:cubicBezTo>
                  <a:lnTo>
                    <a:pt x="0" y="0"/>
                  </a:lnTo>
                  <a:lnTo>
                    <a:pt x="0" y="189"/>
                  </a:lnTo>
                  <a:lnTo>
                    <a:pt x="66" y="189"/>
                  </a:lnTo>
                  <a:cubicBezTo>
                    <a:pt x="82" y="189"/>
                    <a:pt x="95" y="185"/>
                    <a:pt x="106" y="178"/>
                  </a:cubicBezTo>
                  <a:lnTo>
                    <a:pt x="132" y="49"/>
                  </a:lnTo>
                  <a:close/>
                  <a:moveTo>
                    <a:pt x="63" y="163"/>
                  </a:moveTo>
                  <a:lnTo>
                    <a:pt x="63" y="163"/>
                  </a:lnTo>
                  <a:lnTo>
                    <a:pt x="28" y="163"/>
                  </a:lnTo>
                  <a:lnTo>
                    <a:pt x="28" y="25"/>
                  </a:lnTo>
                  <a:lnTo>
                    <a:pt x="63" y="25"/>
                  </a:lnTo>
                  <a:cubicBezTo>
                    <a:pt x="77" y="25"/>
                    <a:pt x="88" y="28"/>
                    <a:pt x="96" y="38"/>
                  </a:cubicBezTo>
                  <a:cubicBezTo>
                    <a:pt x="105" y="48"/>
                    <a:pt x="106" y="66"/>
                    <a:pt x="106" y="94"/>
                  </a:cubicBezTo>
                  <a:cubicBezTo>
                    <a:pt x="106" y="122"/>
                    <a:pt x="105" y="140"/>
                    <a:pt x="96" y="150"/>
                  </a:cubicBezTo>
                  <a:cubicBezTo>
                    <a:pt x="88" y="160"/>
                    <a:pt x="77" y="163"/>
                    <a:pt x="63" y="16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auto">
            <a:xfrm>
              <a:off x="1010" y="23"/>
              <a:ext cx="75" cy="117"/>
            </a:xfrm>
            <a:custGeom>
              <a:avLst/>
              <a:gdLst>
                <a:gd name="T0" fmla="*/ 38 w 124"/>
                <a:gd name="T1" fmla="*/ 0 h 189"/>
                <a:gd name="T2" fmla="*/ 38 w 124"/>
                <a:gd name="T3" fmla="*/ 0 h 189"/>
                <a:gd name="T4" fmla="*/ 0 w 124"/>
                <a:gd name="T5" fmla="*/ 189 h 189"/>
                <a:gd name="T6" fmla="*/ 18 w 124"/>
                <a:gd name="T7" fmla="*/ 189 h 189"/>
                <a:gd name="T8" fmla="*/ 26 w 124"/>
                <a:gd name="T9" fmla="*/ 150 h 189"/>
                <a:gd name="T10" fmla="*/ 57 w 124"/>
                <a:gd name="T11" fmla="*/ 121 h 189"/>
                <a:gd name="T12" fmla="*/ 85 w 124"/>
                <a:gd name="T13" fmla="*/ 189 h 189"/>
                <a:gd name="T14" fmla="*/ 107 w 124"/>
                <a:gd name="T15" fmla="*/ 189 h 189"/>
                <a:gd name="T16" fmla="*/ 71 w 124"/>
                <a:gd name="T17" fmla="*/ 109 h 189"/>
                <a:gd name="T18" fmla="*/ 124 w 124"/>
                <a:gd name="T19" fmla="*/ 57 h 189"/>
                <a:gd name="T20" fmla="*/ 100 w 124"/>
                <a:gd name="T21" fmla="*/ 57 h 189"/>
                <a:gd name="T22" fmla="*/ 31 w 124"/>
                <a:gd name="T23" fmla="*/ 125 h 189"/>
                <a:gd name="T24" fmla="*/ 56 w 124"/>
                <a:gd name="T25" fmla="*/ 0 h 189"/>
                <a:gd name="T26" fmla="*/ 38 w 12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89">
                  <a:moveTo>
                    <a:pt x="38" y="0"/>
                  </a:moveTo>
                  <a:lnTo>
                    <a:pt x="38" y="0"/>
                  </a:lnTo>
                  <a:lnTo>
                    <a:pt x="0" y="189"/>
                  </a:lnTo>
                  <a:lnTo>
                    <a:pt x="18" y="189"/>
                  </a:lnTo>
                  <a:lnTo>
                    <a:pt x="26" y="150"/>
                  </a:lnTo>
                  <a:lnTo>
                    <a:pt x="57" y="121"/>
                  </a:lnTo>
                  <a:lnTo>
                    <a:pt x="85" y="189"/>
                  </a:lnTo>
                  <a:lnTo>
                    <a:pt x="107" y="189"/>
                  </a:lnTo>
                  <a:lnTo>
                    <a:pt x="71" y="109"/>
                  </a:lnTo>
                  <a:lnTo>
                    <a:pt x="124" y="57"/>
                  </a:lnTo>
                  <a:lnTo>
                    <a:pt x="100" y="57"/>
                  </a:lnTo>
                  <a:lnTo>
                    <a:pt x="31" y="125"/>
                  </a:lnTo>
                  <a:lnTo>
                    <a:pt x="56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"/>
            <p:cNvSpPr>
              <a:spLocks noEditPoints="1"/>
            </p:cNvSpPr>
            <p:nvPr userDrawn="1"/>
          </p:nvSpPr>
          <p:spPr bwMode="auto">
            <a:xfrm>
              <a:off x="1087" y="24"/>
              <a:ext cx="35" cy="116"/>
            </a:xfrm>
            <a:custGeom>
              <a:avLst/>
              <a:gdLst>
                <a:gd name="T0" fmla="*/ 35 w 57"/>
                <a:gd name="T1" fmla="*/ 0 h 188"/>
                <a:gd name="T2" fmla="*/ 35 w 57"/>
                <a:gd name="T3" fmla="*/ 0 h 188"/>
                <a:gd name="T4" fmla="*/ 32 w 57"/>
                <a:gd name="T5" fmla="*/ 19 h 188"/>
                <a:gd name="T6" fmla="*/ 53 w 57"/>
                <a:gd name="T7" fmla="*/ 19 h 188"/>
                <a:gd name="T8" fmla="*/ 57 w 57"/>
                <a:gd name="T9" fmla="*/ 0 h 188"/>
                <a:gd name="T10" fmla="*/ 35 w 57"/>
                <a:gd name="T11" fmla="*/ 0 h 188"/>
                <a:gd name="T12" fmla="*/ 26 w 57"/>
                <a:gd name="T13" fmla="*/ 56 h 188"/>
                <a:gd name="T14" fmla="*/ 26 w 57"/>
                <a:gd name="T15" fmla="*/ 56 h 188"/>
                <a:gd name="T16" fmla="*/ 0 w 57"/>
                <a:gd name="T17" fmla="*/ 188 h 188"/>
                <a:gd name="T18" fmla="*/ 18 w 57"/>
                <a:gd name="T19" fmla="*/ 188 h 188"/>
                <a:gd name="T20" fmla="*/ 44 w 57"/>
                <a:gd name="T21" fmla="*/ 56 h 188"/>
                <a:gd name="T22" fmla="*/ 26 w 57"/>
                <a:gd name="T23" fmla="*/ 5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188">
                  <a:moveTo>
                    <a:pt x="35" y="0"/>
                  </a:moveTo>
                  <a:lnTo>
                    <a:pt x="35" y="0"/>
                  </a:lnTo>
                  <a:lnTo>
                    <a:pt x="32" y="19"/>
                  </a:lnTo>
                  <a:lnTo>
                    <a:pt x="53" y="19"/>
                  </a:lnTo>
                  <a:lnTo>
                    <a:pt x="57" y="0"/>
                  </a:lnTo>
                  <a:lnTo>
                    <a:pt x="35" y="0"/>
                  </a:lnTo>
                  <a:close/>
                  <a:moveTo>
                    <a:pt x="26" y="56"/>
                  </a:moveTo>
                  <a:lnTo>
                    <a:pt x="26" y="56"/>
                  </a:lnTo>
                  <a:lnTo>
                    <a:pt x="0" y="188"/>
                  </a:lnTo>
                  <a:lnTo>
                    <a:pt x="18" y="188"/>
                  </a:lnTo>
                  <a:lnTo>
                    <a:pt x="44" y="56"/>
                  </a:lnTo>
                  <a:lnTo>
                    <a:pt x="26" y="5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009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 + Bol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39720"/>
            <a:ext cx="8329613" cy="298660"/>
          </a:xfrm>
        </p:spPr>
        <p:txBody>
          <a:bodyPr/>
          <a:lstStyle>
            <a:lvl1pPr>
              <a:lnSpc>
                <a:spcPts val="1600"/>
              </a:lnSpc>
              <a:spcBef>
                <a:spcPts val="0"/>
              </a:spcBef>
              <a:defRPr sz="1400" b="1" baseline="0"/>
            </a:lvl1pPr>
            <a:lvl2pPr marL="171450" indent="-171450">
              <a:spcBef>
                <a:spcPts val="336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300"/>
            </a:lvl2pPr>
            <a:lvl3pPr marL="342900" indent="-171450">
              <a:spcBef>
                <a:spcPts val="336"/>
              </a:spcBef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baseline="0"/>
            </a:lvl3pPr>
            <a:lvl4pPr marL="515938" indent="-173038">
              <a:spcBef>
                <a:spcPts val="336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687388" indent="-171450">
              <a:spcBef>
                <a:spcPts val="336"/>
              </a:spcBef>
              <a:defRPr baseline="0"/>
            </a:lvl5pPr>
          </a:lstStyle>
          <a:p>
            <a:pPr lvl="0"/>
            <a:r>
              <a:rPr lang="en-US" dirty="0" smtClean="0"/>
              <a:t>Insert bullet list at full-width </a:t>
            </a:r>
            <a:r>
              <a:rPr lang="en-US" smtClean="0"/>
              <a:t>of slide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65125" y="1528723"/>
            <a:ext cx="8347075" cy="3166203"/>
          </a:xfrm>
        </p:spPr>
        <p:txBody>
          <a:bodyPr/>
          <a:lstStyle>
            <a:lvl1pPr>
              <a:spcBef>
                <a:spcPts val="600"/>
              </a:spcBef>
              <a:defRPr sz="1300"/>
            </a:lvl1pPr>
            <a:lvl2pPr>
              <a:spcBef>
                <a:spcPts val="600"/>
              </a:spcBef>
              <a:defRPr sz="13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1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4" y="484632"/>
            <a:ext cx="8329613" cy="5231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INSERT HEADLINE HERE – UP TO 2 FULL WIDTH LINES (ALL CAPS)</a:t>
            </a:r>
            <a:endParaRPr lang="en-US"/>
          </a:p>
        </p:txBody>
      </p:sp>
      <p:pic>
        <p:nvPicPr>
          <p:cNvPr id="9" name="Picture 5" descr="http://buyersmeetingpoint.com/images/stories/pareto-principle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4" y="4861237"/>
            <a:ext cx="365760" cy="26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HBGDki"/>
          <p:cNvGrpSpPr>
            <a:grpSpLocks noChangeAspect="1"/>
          </p:cNvGrpSpPr>
          <p:nvPr userDrawn="1"/>
        </p:nvGrpSpPr>
        <p:grpSpPr bwMode="auto">
          <a:xfrm>
            <a:off x="389475" y="91440"/>
            <a:ext cx="763588" cy="188913"/>
            <a:chOff x="641" y="22"/>
            <a:chExt cx="481" cy="119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641" y="23"/>
              <a:ext cx="81" cy="117"/>
            </a:xfrm>
            <a:custGeom>
              <a:avLst/>
              <a:gdLst>
                <a:gd name="T0" fmla="*/ 105 w 134"/>
                <a:gd name="T1" fmla="*/ 0 h 189"/>
                <a:gd name="T2" fmla="*/ 105 w 134"/>
                <a:gd name="T3" fmla="*/ 0 h 189"/>
                <a:gd name="T4" fmla="*/ 105 w 134"/>
                <a:gd name="T5" fmla="*/ 80 h 189"/>
                <a:gd name="T6" fmla="*/ 28 w 134"/>
                <a:gd name="T7" fmla="*/ 80 h 189"/>
                <a:gd name="T8" fmla="*/ 28 w 134"/>
                <a:gd name="T9" fmla="*/ 0 h 189"/>
                <a:gd name="T10" fmla="*/ 0 w 134"/>
                <a:gd name="T11" fmla="*/ 0 h 189"/>
                <a:gd name="T12" fmla="*/ 0 w 134"/>
                <a:gd name="T13" fmla="*/ 189 h 189"/>
                <a:gd name="T14" fmla="*/ 28 w 134"/>
                <a:gd name="T15" fmla="*/ 189 h 189"/>
                <a:gd name="T16" fmla="*/ 28 w 134"/>
                <a:gd name="T17" fmla="*/ 106 h 189"/>
                <a:gd name="T18" fmla="*/ 105 w 134"/>
                <a:gd name="T19" fmla="*/ 106 h 189"/>
                <a:gd name="T20" fmla="*/ 105 w 134"/>
                <a:gd name="T21" fmla="*/ 189 h 189"/>
                <a:gd name="T22" fmla="*/ 134 w 134"/>
                <a:gd name="T23" fmla="*/ 189 h 189"/>
                <a:gd name="T24" fmla="*/ 134 w 134"/>
                <a:gd name="T25" fmla="*/ 0 h 189"/>
                <a:gd name="T26" fmla="*/ 105 w 13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89">
                  <a:moveTo>
                    <a:pt x="105" y="0"/>
                  </a:moveTo>
                  <a:lnTo>
                    <a:pt x="105" y="0"/>
                  </a:lnTo>
                  <a:lnTo>
                    <a:pt x="105" y="80"/>
                  </a:lnTo>
                  <a:lnTo>
                    <a:pt x="28" y="8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28" y="189"/>
                  </a:lnTo>
                  <a:lnTo>
                    <a:pt x="28" y="106"/>
                  </a:lnTo>
                  <a:lnTo>
                    <a:pt x="105" y="106"/>
                  </a:lnTo>
                  <a:lnTo>
                    <a:pt x="105" y="189"/>
                  </a:lnTo>
                  <a:lnTo>
                    <a:pt x="134" y="189"/>
                  </a:lnTo>
                  <a:lnTo>
                    <a:pt x="134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6"/>
            <p:cNvSpPr>
              <a:spLocks noEditPoints="1"/>
            </p:cNvSpPr>
            <p:nvPr userDrawn="1"/>
          </p:nvSpPr>
          <p:spPr bwMode="auto">
            <a:xfrm>
              <a:off x="739" y="23"/>
              <a:ext cx="82" cy="117"/>
            </a:xfrm>
            <a:custGeom>
              <a:avLst/>
              <a:gdLst>
                <a:gd name="T0" fmla="*/ 77 w 135"/>
                <a:gd name="T1" fmla="*/ 189 h 189"/>
                <a:gd name="T2" fmla="*/ 77 w 135"/>
                <a:gd name="T3" fmla="*/ 189 h 189"/>
                <a:gd name="T4" fmla="*/ 0 w 135"/>
                <a:gd name="T5" fmla="*/ 189 h 189"/>
                <a:gd name="T6" fmla="*/ 0 w 135"/>
                <a:gd name="T7" fmla="*/ 0 h 189"/>
                <a:gd name="T8" fmla="*/ 74 w 135"/>
                <a:gd name="T9" fmla="*/ 0 h 189"/>
                <a:gd name="T10" fmla="*/ 132 w 135"/>
                <a:gd name="T11" fmla="*/ 51 h 189"/>
                <a:gd name="T12" fmla="*/ 106 w 135"/>
                <a:gd name="T13" fmla="*/ 91 h 189"/>
                <a:gd name="T14" fmla="*/ 135 w 135"/>
                <a:gd name="T15" fmla="*/ 135 h 189"/>
                <a:gd name="T16" fmla="*/ 77 w 135"/>
                <a:gd name="T17" fmla="*/ 189 h 189"/>
                <a:gd name="T18" fmla="*/ 72 w 135"/>
                <a:gd name="T19" fmla="*/ 25 h 189"/>
                <a:gd name="T20" fmla="*/ 72 w 135"/>
                <a:gd name="T21" fmla="*/ 25 h 189"/>
                <a:gd name="T22" fmla="*/ 29 w 135"/>
                <a:gd name="T23" fmla="*/ 25 h 189"/>
                <a:gd name="T24" fmla="*/ 29 w 135"/>
                <a:gd name="T25" fmla="*/ 79 h 189"/>
                <a:gd name="T26" fmla="*/ 72 w 135"/>
                <a:gd name="T27" fmla="*/ 79 h 189"/>
                <a:gd name="T28" fmla="*/ 103 w 135"/>
                <a:gd name="T29" fmla="*/ 52 h 189"/>
                <a:gd name="T30" fmla="*/ 72 w 135"/>
                <a:gd name="T31" fmla="*/ 25 h 189"/>
                <a:gd name="T32" fmla="*/ 75 w 135"/>
                <a:gd name="T33" fmla="*/ 105 h 189"/>
                <a:gd name="T34" fmla="*/ 75 w 135"/>
                <a:gd name="T35" fmla="*/ 105 h 189"/>
                <a:gd name="T36" fmla="*/ 29 w 135"/>
                <a:gd name="T37" fmla="*/ 105 h 189"/>
                <a:gd name="T38" fmla="*/ 29 w 135"/>
                <a:gd name="T39" fmla="*/ 163 h 189"/>
                <a:gd name="T40" fmla="*/ 75 w 135"/>
                <a:gd name="T41" fmla="*/ 163 h 189"/>
                <a:gd name="T42" fmla="*/ 106 w 135"/>
                <a:gd name="T43" fmla="*/ 134 h 189"/>
                <a:gd name="T44" fmla="*/ 75 w 135"/>
                <a:gd name="T45" fmla="*/ 10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" h="189">
                  <a:moveTo>
                    <a:pt x="77" y="189"/>
                  </a:moveTo>
                  <a:lnTo>
                    <a:pt x="77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74" y="0"/>
                  </a:lnTo>
                  <a:cubicBezTo>
                    <a:pt x="109" y="0"/>
                    <a:pt x="132" y="19"/>
                    <a:pt x="132" y="51"/>
                  </a:cubicBezTo>
                  <a:cubicBezTo>
                    <a:pt x="132" y="72"/>
                    <a:pt x="119" y="86"/>
                    <a:pt x="106" y="91"/>
                  </a:cubicBezTo>
                  <a:cubicBezTo>
                    <a:pt x="121" y="97"/>
                    <a:pt x="135" y="111"/>
                    <a:pt x="135" y="135"/>
                  </a:cubicBezTo>
                  <a:cubicBezTo>
                    <a:pt x="135" y="170"/>
                    <a:pt x="111" y="189"/>
                    <a:pt x="77" y="189"/>
                  </a:cubicBezTo>
                  <a:close/>
                  <a:moveTo>
                    <a:pt x="72" y="25"/>
                  </a:moveTo>
                  <a:lnTo>
                    <a:pt x="72" y="25"/>
                  </a:lnTo>
                  <a:lnTo>
                    <a:pt x="29" y="25"/>
                  </a:lnTo>
                  <a:lnTo>
                    <a:pt x="29" y="79"/>
                  </a:lnTo>
                  <a:lnTo>
                    <a:pt x="72" y="79"/>
                  </a:lnTo>
                  <a:cubicBezTo>
                    <a:pt x="90" y="79"/>
                    <a:pt x="103" y="70"/>
                    <a:pt x="103" y="52"/>
                  </a:cubicBezTo>
                  <a:cubicBezTo>
                    <a:pt x="103" y="34"/>
                    <a:pt x="90" y="25"/>
                    <a:pt x="72" y="25"/>
                  </a:cubicBezTo>
                  <a:close/>
                  <a:moveTo>
                    <a:pt x="75" y="105"/>
                  </a:moveTo>
                  <a:lnTo>
                    <a:pt x="75" y="105"/>
                  </a:lnTo>
                  <a:lnTo>
                    <a:pt x="29" y="105"/>
                  </a:lnTo>
                  <a:lnTo>
                    <a:pt x="29" y="163"/>
                  </a:lnTo>
                  <a:lnTo>
                    <a:pt x="75" y="163"/>
                  </a:lnTo>
                  <a:cubicBezTo>
                    <a:pt x="95" y="163"/>
                    <a:pt x="106" y="151"/>
                    <a:pt x="106" y="134"/>
                  </a:cubicBezTo>
                  <a:cubicBezTo>
                    <a:pt x="106" y="117"/>
                    <a:pt x="95" y="105"/>
                    <a:pt x="75" y="10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835" y="22"/>
              <a:ext cx="84" cy="119"/>
            </a:xfrm>
            <a:custGeom>
              <a:avLst/>
              <a:gdLst>
                <a:gd name="T0" fmla="*/ 121 w 138"/>
                <a:gd name="T1" fmla="*/ 171 h 193"/>
                <a:gd name="T2" fmla="*/ 121 w 138"/>
                <a:gd name="T3" fmla="*/ 171 h 193"/>
                <a:gd name="T4" fmla="*/ 68 w 138"/>
                <a:gd name="T5" fmla="*/ 193 h 193"/>
                <a:gd name="T6" fmla="*/ 19 w 138"/>
                <a:gd name="T7" fmla="*/ 173 h 193"/>
                <a:gd name="T8" fmla="*/ 0 w 138"/>
                <a:gd name="T9" fmla="*/ 96 h 193"/>
                <a:gd name="T10" fmla="*/ 19 w 138"/>
                <a:gd name="T11" fmla="*/ 19 h 193"/>
                <a:gd name="T12" fmla="*/ 68 w 138"/>
                <a:gd name="T13" fmla="*/ 0 h 193"/>
                <a:gd name="T14" fmla="*/ 137 w 138"/>
                <a:gd name="T15" fmla="*/ 58 h 193"/>
                <a:gd name="T16" fmla="*/ 108 w 138"/>
                <a:gd name="T17" fmla="*/ 58 h 193"/>
                <a:gd name="T18" fmla="*/ 68 w 138"/>
                <a:gd name="T19" fmla="*/ 25 h 193"/>
                <a:gd name="T20" fmla="*/ 40 w 138"/>
                <a:gd name="T21" fmla="*/ 37 h 193"/>
                <a:gd name="T22" fmla="*/ 29 w 138"/>
                <a:gd name="T23" fmla="*/ 96 h 193"/>
                <a:gd name="T24" fmla="*/ 40 w 138"/>
                <a:gd name="T25" fmla="*/ 155 h 193"/>
                <a:gd name="T26" fmla="*/ 68 w 138"/>
                <a:gd name="T27" fmla="*/ 167 h 193"/>
                <a:gd name="T28" fmla="*/ 100 w 138"/>
                <a:gd name="T29" fmla="*/ 153 h 193"/>
                <a:gd name="T30" fmla="*/ 109 w 138"/>
                <a:gd name="T31" fmla="*/ 123 h 193"/>
                <a:gd name="T32" fmla="*/ 109 w 138"/>
                <a:gd name="T33" fmla="*/ 113 h 193"/>
                <a:gd name="T34" fmla="*/ 68 w 138"/>
                <a:gd name="T35" fmla="*/ 113 h 193"/>
                <a:gd name="T36" fmla="*/ 68 w 138"/>
                <a:gd name="T37" fmla="*/ 88 h 193"/>
                <a:gd name="T38" fmla="*/ 138 w 138"/>
                <a:gd name="T39" fmla="*/ 88 h 193"/>
                <a:gd name="T40" fmla="*/ 138 w 138"/>
                <a:gd name="T41" fmla="*/ 117 h 193"/>
                <a:gd name="T42" fmla="*/ 121 w 138"/>
                <a:gd name="T43" fmla="*/ 17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93">
                  <a:moveTo>
                    <a:pt x="121" y="171"/>
                  </a:moveTo>
                  <a:lnTo>
                    <a:pt x="121" y="171"/>
                  </a:lnTo>
                  <a:cubicBezTo>
                    <a:pt x="106" y="186"/>
                    <a:pt x="88" y="193"/>
                    <a:pt x="68" y="193"/>
                  </a:cubicBezTo>
                  <a:cubicBezTo>
                    <a:pt x="48" y="193"/>
                    <a:pt x="32" y="186"/>
                    <a:pt x="19" y="173"/>
                  </a:cubicBezTo>
                  <a:cubicBezTo>
                    <a:pt x="1" y="155"/>
                    <a:pt x="0" y="136"/>
                    <a:pt x="0" y="96"/>
                  </a:cubicBezTo>
                  <a:cubicBezTo>
                    <a:pt x="0" y="56"/>
                    <a:pt x="1" y="37"/>
                    <a:pt x="19" y="19"/>
                  </a:cubicBezTo>
                  <a:cubicBezTo>
                    <a:pt x="32" y="6"/>
                    <a:pt x="48" y="0"/>
                    <a:pt x="68" y="0"/>
                  </a:cubicBezTo>
                  <a:cubicBezTo>
                    <a:pt x="108" y="0"/>
                    <a:pt x="132" y="26"/>
                    <a:pt x="137" y="58"/>
                  </a:cubicBezTo>
                  <a:lnTo>
                    <a:pt x="108" y="58"/>
                  </a:lnTo>
                  <a:cubicBezTo>
                    <a:pt x="104" y="37"/>
                    <a:pt x="90" y="25"/>
                    <a:pt x="68" y="25"/>
                  </a:cubicBezTo>
                  <a:cubicBezTo>
                    <a:pt x="57" y="25"/>
                    <a:pt x="47" y="29"/>
                    <a:pt x="40" y="37"/>
                  </a:cubicBezTo>
                  <a:cubicBezTo>
                    <a:pt x="31" y="47"/>
                    <a:pt x="29" y="58"/>
                    <a:pt x="29" y="96"/>
                  </a:cubicBezTo>
                  <a:cubicBezTo>
                    <a:pt x="29" y="134"/>
                    <a:pt x="31" y="145"/>
                    <a:pt x="40" y="155"/>
                  </a:cubicBezTo>
                  <a:cubicBezTo>
                    <a:pt x="47" y="163"/>
                    <a:pt x="57" y="167"/>
                    <a:pt x="68" y="167"/>
                  </a:cubicBezTo>
                  <a:cubicBezTo>
                    <a:pt x="81" y="167"/>
                    <a:pt x="92" y="162"/>
                    <a:pt x="100" y="153"/>
                  </a:cubicBezTo>
                  <a:cubicBezTo>
                    <a:pt x="106" y="145"/>
                    <a:pt x="109" y="136"/>
                    <a:pt x="109" y="123"/>
                  </a:cubicBezTo>
                  <a:lnTo>
                    <a:pt x="109" y="113"/>
                  </a:lnTo>
                  <a:lnTo>
                    <a:pt x="68" y="113"/>
                  </a:lnTo>
                  <a:lnTo>
                    <a:pt x="68" y="88"/>
                  </a:lnTo>
                  <a:lnTo>
                    <a:pt x="138" y="88"/>
                  </a:lnTo>
                  <a:lnTo>
                    <a:pt x="138" y="117"/>
                  </a:lnTo>
                  <a:cubicBezTo>
                    <a:pt x="138" y="142"/>
                    <a:pt x="133" y="157"/>
                    <a:pt x="121" y="17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936" y="23"/>
              <a:ext cx="80" cy="117"/>
            </a:xfrm>
            <a:custGeom>
              <a:avLst/>
              <a:gdLst>
                <a:gd name="T0" fmla="*/ 132 w 132"/>
                <a:gd name="T1" fmla="*/ 49 h 189"/>
                <a:gd name="T2" fmla="*/ 132 w 132"/>
                <a:gd name="T3" fmla="*/ 49 h 189"/>
                <a:gd name="T4" fmla="*/ 120 w 132"/>
                <a:gd name="T5" fmla="*/ 23 h 189"/>
                <a:gd name="T6" fmla="*/ 66 w 132"/>
                <a:gd name="T7" fmla="*/ 0 h 189"/>
                <a:gd name="T8" fmla="*/ 0 w 132"/>
                <a:gd name="T9" fmla="*/ 0 h 189"/>
                <a:gd name="T10" fmla="*/ 0 w 132"/>
                <a:gd name="T11" fmla="*/ 189 h 189"/>
                <a:gd name="T12" fmla="*/ 66 w 132"/>
                <a:gd name="T13" fmla="*/ 189 h 189"/>
                <a:gd name="T14" fmla="*/ 106 w 132"/>
                <a:gd name="T15" fmla="*/ 178 h 189"/>
                <a:gd name="T16" fmla="*/ 132 w 132"/>
                <a:gd name="T17" fmla="*/ 49 h 189"/>
                <a:gd name="T18" fmla="*/ 63 w 132"/>
                <a:gd name="T19" fmla="*/ 163 h 189"/>
                <a:gd name="T20" fmla="*/ 63 w 132"/>
                <a:gd name="T21" fmla="*/ 163 h 189"/>
                <a:gd name="T22" fmla="*/ 28 w 132"/>
                <a:gd name="T23" fmla="*/ 163 h 189"/>
                <a:gd name="T24" fmla="*/ 28 w 132"/>
                <a:gd name="T25" fmla="*/ 25 h 189"/>
                <a:gd name="T26" fmla="*/ 63 w 132"/>
                <a:gd name="T27" fmla="*/ 25 h 189"/>
                <a:gd name="T28" fmla="*/ 96 w 132"/>
                <a:gd name="T29" fmla="*/ 38 h 189"/>
                <a:gd name="T30" fmla="*/ 106 w 132"/>
                <a:gd name="T31" fmla="*/ 94 h 189"/>
                <a:gd name="T32" fmla="*/ 96 w 132"/>
                <a:gd name="T33" fmla="*/ 150 h 189"/>
                <a:gd name="T34" fmla="*/ 63 w 132"/>
                <a:gd name="T35" fmla="*/ 1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89">
                  <a:moveTo>
                    <a:pt x="132" y="49"/>
                  </a:moveTo>
                  <a:lnTo>
                    <a:pt x="132" y="49"/>
                  </a:lnTo>
                  <a:cubicBezTo>
                    <a:pt x="130" y="39"/>
                    <a:pt x="126" y="30"/>
                    <a:pt x="120" y="23"/>
                  </a:cubicBezTo>
                  <a:cubicBezTo>
                    <a:pt x="107" y="6"/>
                    <a:pt x="90" y="0"/>
                    <a:pt x="66" y="0"/>
                  </a:cubicBezTo>
                  <a:lnTo>
                    <a:pt x="0" y="0"/>
                  </a:lnTo>
                  <a:lnTo>
                    <a:pt x="0" y="189"/>
                  </a:lnTo>
                  <a:lnTo>
                    <a:pt x="66" y="189"/>
                  </a:lnTo>
                  <a:cubicBezTo>
                    <a:pt x="82" y="189"/>
                    <a:pt x="95" y="185"/>
                    <a:pt x="106" y="178"/>
                  </a:cubicBezTo>
                  <a:lnTo>
                    <a:pt x="132" y="49"/>
                  </a:lnTo>
                  <a:close/>
                  <a:moveTo>
                    <a:pt x="63" y="163"/>
                  </a:moveTo>
                  <a:lnTo>
                    <a:pt x="63" y="163"/>
                  </a:lnTo>
                  <a:lnTo>
                    <a:pt x="28" y="163"/>
                  </a:lnTo>
                  <a:lnTo>
                    <a:pt x="28" y="25"/>
                  </a:lnTo>
                  <a:lnTo>
                    <a:pt x="63" y="25"/>
                  </a:lnTo>
                  <a:cubicBezTo>
                    <a:pt x="77" y="25"/>
                    <a:pt x="88" y="28"/>
                    <a:pt x="96" y="38"/>
                  </a:cubicBezTo>
                  <a:cubicBezTo>
                    <a:pt x="105" y="48"/>
                    <a:pt x="106" y="66"/>
                    <a:pt x="106" y="94"/>
                  </a:cubicBezTo>
                  <a:cubicBezTo>
                    <a:pt x="106" y="122"/>
                    <a:pt x="105" y="140"/>
                    <a:pt x="96" y="150"/>
                  </a:cubicBezTo>
                  <a:cubicBezTo>
                    <a:pt x="88" y="160"/>
                    <a:pt x="77" y="163"/>
                    <a:pt x="63" y="16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1010" y="23"/>
              <a:ext cx="75" cy="117"/>
            </a:xfrm>
            <a:custGeom>
              <a:avLst/>
              <a:gdLst>
                <a:gd name="T0" fmla="*/ 38 w 124"/>
                <a:gd name="T1" fmla="*/ 0 h 189"/>
                <a:gd name="T2" fmla="*/ 38 w 124"/>
                <a:gd name="T3" fmla="*/ 0 h 189"/>
                <a:gd name="T4" fmla="*/ 0 w 124"/>
                <a:gd name="T5" fmla="*/ 189 h 189"/>
                <a:gd name="T6" fmla="*/ 18 w 124"/>
                <a:gd name="T7" fmla="*/ 189 h 189"/>
                <a:gd name="T8" fmla="*/ 26 w 124"/>
                <a:gd name="T9" fmla="*/ 150 h 189"/>
                <a:gd name="T10" fmla="*/ 57 w 124"/>
                <a:gd name="T11" fmla="*/ 121 h 189"/>
                <a:gd name="T12" fmla="*/ 85 w 124"/>
                <a:gd name="T13" fmla="*/ 189 h 189"/>
                <a:gd name="T14" fmla="*/ 107 w 124"/>
                <a:gd name="T15" fmla="*/ 189 h 189"/>
                <a:gd name="T16" fmla="*/ 71 w 124"/>
                <a:gd name="T17" fmla="*/ 109 h 189"/>
                <a:gd name="T18" fmla="*/ 124 w 124"/>
                <a:gd name="T19" fmla="*/ 57 h 189"/>
                <a:gd name="T20" fmla="*/ 100 w 124"/>
                <a:gd name="T21" fmla="*/ 57 h 189"/>
                <a:gd name="T22" fmla="*/ 31 w 124"/>
                <a:gd name="T23" fmla="*/ 125 h 189"/>
                <a:gd name="T24" fmla="*/ 56 w 124"/>
                <a:gd name="T25" fmla="*/ 0 h 189"/>
                <a:gd name="T26" fmla="*/ 38 w 12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89">
                  <a:moveTo>
                    <a:pt x="38" y="0"/>
                  </a:moveTo>
                  <a:lnTo>
                    <a:pt x="38" y="0"/>
                  </a:lnTo>
                  <a:lnTo>
                    <a:pt x="0" y="189"/>
                  </a:lnTo>
                  <a:lnTo>
                    <a:pt x="18" y="189"/>
                  </a:lnTo>
                  <a:lnTo>
                    <a:pt x="26" y="150"/>
                  </a:lnTo>
                  <a:lnTo>
                    <a:pt x="57" y="121"/>
                  </a:lnTo>
                  <a:lnTo>
                    <a:pt x="85" y="189"/>
                  </a:lnTo>
                  <a:lnTo>
                    <a:pt x="107" y="189"/>
                  </a:lnTo>
                  <a:lnTo>
                    <a:pt x="71" y="109"/>
                  </a:lnTo>
                  <a:lnTo>
                    <a:pt x="124" y="57"/>
                  </a:lnTo>
                  <a:lnTo>
                    <a:pt x="100" y="57"/>
                  </a:lnTo>
                  <a:lnTo>
                    <a:pt x="31" y="125"/>
                  </a:lnTo>
                  <a:lnTo>
                    <a:pt x="56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1087" y="24"/>
              <a:ext cx="35" cy="116"/>
            </a:xfrm>
            <a:custGeom>
              <a:avLst/>
              <a:gdLst>
                <a:gd name="T0" fmla="*/ 35 w 57"/>
                <a:gd name="T1" fmla="*/ 0 h 188"/>
                <a:gd name="T2" fmla="*/ 35 w 57"/>
                <a:gd name="T3" fmla="*/ 0 h 188"/>
                <a:gd name="T4" fmla="*/ 32 w 57"/>
                <a:gd name="T5" fmla="*/ 19 h 188"/>
                <a:gd name="T6" fmla="*/ 53 w 57"/>
                <a:gd name="T7" fmla="*/ 19 h 188"/>
                <a:gd name="T8" fmla="*/ 57 w 57"/>
                <a:gd name="T9" fmla="*/ 0 h 188"/>
                <a:gd name="T10" fmla="*/ 35 w 57"/>
                <a:gd name="T11" fmla="*/ 0 h 188"/>
                <a:gd name="T12" fmla="*/ 26 w 57"/>
                <a:gd name="T13" fmla="*/ 56 h 188"/>
                <a:gd name="T14" fmla="*/ 26 w 57"/>
                <a:gd name="T15" fmla="*/ 56 h 188"/>
                <a:gd name="T16" fmla="*/ 0 w 57"/>
                <a:gd name="T17" fmla="*/ 188 h 188"/>
                <a:gd name="T18" fmla="*/ 18 w 57"/>
                <a:gd name="T19" fmla="*/ 188 h 188"/>
                <a:gd name="T20" fmla="*/ 44 w 57"/>
                <a:gd name="T21" fmla="*/ 56 h 188"/>
                <a:gd name="T22" fmla="*/ 26 w 57"/>
                <a:gd name="T23" fmla="*/ 5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188">
                  <a:moveTo>
                    <a:pt x="35" y="0"/>
                  </a:moveTo>
                  <a:lnTo>
                    <a:pt x="35" y="0"/>
                  </a:lnTo>
                  <a:lnTo>
                    <a:pt x="32" y="19"/>
                  </a:lnTo>
                  <a:lnTo>
                    <a:pt x="53" y="19"/>
                  </a:lnTo>
                  <a:lnTo>
                    <a:pt x="57" y="0"/>
                  </a:lnTo>
                  <a:lnTo>
                    <a:pt x="35" y="0"/>
                  </a:lnTo>
                  <a:close/>
                  <a:moveTo>
                    <a:pt x="26" y="56"/>
                  </a:moveTo>
                  <a:lnTo>
                    <a:pt x="26" y="56"/>
                  </a:lnTo>
                  <a:lnTo>
                    <a:pt x="0" y="188"/>
                  </a:lnTo>
                  <a:lnTo>
                    <a:pt x="18" y="188"/>
                  </a:lnTo>
                  <a:lnTo>
                    <a:pt x="44" y="56"/>
                  </a:lnTo>
                  <a:lnTo>
                    <a:pt x="26" y="5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22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, Copy +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73373" y="1464213"/>
            <a:ext cx="8332250" cy="320326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 or images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5125" y="871710"/>
            <a:ext cx="8329613" cy="450099"/>
          </a:xfrm>
        </p:spPr>
        <p:txBody>
          <a:bodyPr/>
          <a:lstStyle>
            <a:lvl1pPr marL="0" indent="0">
              <a:buNone/>
              <a:defRPr sz="1250" baseline="0"/>
            </a:lvl1pPr>
            <a:lvl2pPr marL="0" indent="0">
              <a:buFont typeface="Arial" panose="020B0604020202020204" pitchFamily="34" charset="0"/>
              <a:buNone/>
              <a:defRPr sz="1250"/>
            </a:lvl2pPr>
            <a:lvl3pPr marL="0" indent="0">
              <a:buNone/>
              <a:defRPr sz="1250"/>
            </a:lvl3pPr>
            <a:lvl4pPr marL="0" indent="0">
              <a:buNone/>
              <a:defRPr sz="1250"/>
            </a:lvl4pPr>
            <a:lvl5pPr marL="0" indent="0">
              <a:buNone/>
              <a:defRPr sz="1250"/>
            </a:lvl5pPr>
          </a:lstStyle>
          <a:p>
            <a:pPr lvl="0"/>
            <a:r>
              <a:rPr lang="en-US" dirty="0" smtClean="0"/>
              <a:t>Insert sub-headline or explanatory copy here – up to 2 full-width lines.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65124" y="484632"/>
            <a:ext cx="8329613" cy="3819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INSERT HEADLINE HERE – UP TO 1 FULL-WIDTH LINE</a:t>
            </a:r>
            <a:endParaRPr lang="en-US"/>
          </a:p>
        </p:txBody>
      </p:sp>
      <p:pic>
        <p:nvPicPr>
          <p:cNvPr id="16" name="Picture 5" descr="http://buyersmeetingpoint.com/images/stories/pareto-principle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4" y="4861237"/>
            <a:ext cx="365760" cy="26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HBGDki"/>
          <p:cNvGrpSpPr>
            <a:grpSpLocks noChangeAspect="1"/>
          </p:cNvGrpSpPr>
          <p:nvPr userDrawn="1"/>
        </p:nvGrpSpPr>
        <p:grpSpPr bwMode="auto">
          <a:xfrm>
            <a:off x="389475" y="91440"/>
            <a:ext cx="763588" cy="188913"/>
            <a:chOff x="641" y="22"/>
            <a:chExt cx="481" cy="119"/>
          </a:xfrm>
        </p:grpSpPr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641" y="23"/>
              <a:ext cx="81" cy="117"/>
            </a:xfrm>
            <a:custGeom>
              <a:avLst/>
              <a:gdLst>
                <a:gd name="T0" fmla="*/ 105 w 134"/>
                <a:gd name="T1" fmla="*/ 0 h 189"/>
                <a:gd name="T2" fmla="*/ 105 w 134"/>
                <a:gd name="T3" fmla="*/ 0 h 189"/>
                <a:gd name="T4" fmla="*/ 105 w 134"/>
                <a:gd name="T5" fmla="*/ 80 h 189"/>
                <a:gd name="T6" fmla="*/ 28 w 134"/>
                <a:gd name="T7" fmla="*/ 80 h 189"/>
                <a:gd name="T8" fmla="*/ 28 w 134"/>
                <a:gd name="T9" fmla="*/ 0 h 189"/>
                <a:gd name="T10" fmla="*/ 0 w 134"/>
                <a:gd name="T11" fmla="*/ 0 h 189"/>
                <a:gd name="T12" fmla="*/ 0 w 134"/>
                <a:gd name="T13" fmla="*/ 189 h 189"/>
                <a:gd name="T14" fmla="*/ 28 w 134"/>
                <a:gd name="T15" fmla="*/ 189 h 189"/>
                <a:gd name="T16" fmla="*/ 28 w 134"/>
                <a:gd name="T17" fmla="*/ 106 h 189"/>
                <a:gd name="T18" fmla="*/ 105 w 134"/>
                <a:gd name="T19" fmla="*/ 106 h 189"/>
                <a:gd name="T20" fmla="*/ 105 w 134"/>
                <a:gd name="T21" fmla="*/ 189 h 189"/>
                <a:gd name="T22" fmla="*/ 134 w 134"/>
                <a:gd name="T23" fmla="*/ 189 h 189"/>
                <a:gd name="T24" fmla="*/ 134 w 134"/>
                <a:gd name="T25" fmla="*/ 0 h 189"/>
                <a:gd name="T26" fmla="*/ 105 w 13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89">
                  <a:moveTo>
                    <a:pt x="105" y="0"/>
                  </a:moveTo>
                  <a:lnTo>
                    <a:pt x="105" y="0"/>
                  </a:lnTo>
                  <a:lnTo>
                    <a:pt x="105" y="80"/>
                  </a:lnTo>
                  <a:lnTo>
                    <a:pt x="28" y="8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28" y="189"/>
                  </a:lnTo>
                  <a:lnTo>
                    <a:pt x="28" y="106"/>
                  </a:lnTo>
                  <a:lnTo>
                    <a:pt x="105" y="106"/>
                  </a:lnTo>
                  <a:lnTo>
                    <a:pt x="105" y="189"/>
                  </a:lnTo>
                  <a:lnTo>
                    <a:pt x="134" y="189"/>
                  </a:lnTo>
                  <a:lnTo>
                    <a:pt x="134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739" y="23"/>
              <a:ext cx="82" cy="117"/>
            </a:xfrm>
            <a:custGeom>
              <a:avLst/>
              <a:gdLst>
                <a:gd name="T0" fmla="*/ 77 w 135"/>
                <a:gd name="T1" fmla="*/ 189 h 189"/>
                <a:gd name="T2" fmla="*/ 77 w 135"/>
                <a:gd name="T3" fmla="*/ 189 h 189"/>
                <a:gd name="T4" fmla="*/ 0 w 135"/>
                <a:gd name="T5" fmla="*/ 189 h 189"/>
                <a:gd name="T6" fmla="*/ 0 w 135"/>
                <a:gd name="T7" fmla="*/ 0 h 189"/>
                <a:gd name="T8" fmla="*/ 74 w 135"/>
                <a:gd name="T9" fmla="*/ 0 h 189"/>
                <a:gd name="T10" fmla="*/ 132 w 135"/>
                <a:gd name="T11" fmla="*/ 51 h 189"/>
                <a:gd name="T12" fmla="*/ 106 w 135"/>
                <a:gd name="T13" fmla="*/ 91 h 189"/>
                <a:gd name="T14" fmla="*/ 135 w 135"/>
                <a:gd name="T15" fmla="*/ 135 h 189"/>
                <a:gd name="T16" fmla="*/ 77 w 135"/>
                <a:gd name="T17" fmla="*/ 189 h 189"/>
                <a:gd name="T18" fmla="*/ 72 w 135"/>
                <a:gd name="T19" fmla="*/ 25 h 189"/>
                <a:gd name="T20" fmla="*/ 72 w 135"/>
                <a:gd name="T21" fmla="*/ 25 h 189"/>
                <a:gd name="T22" fmla="*/ 29 w 135"/>
                <a:gd name="T23" fmla="*/ 25 h 189"/>
                <a:gd name="T24" fmla="*/ 29 w 135"/>
                <a:gd name="T25" fmla="*/ 79 h 189"/>
                <a:gd name="T26" fmla="*/ 72 w 135"/>
                <a:gd name="T27" fmla="*/ 79 h 189"/>
                <a:gd name="T28" fmla="*/ 103 w 135"/>
                <a:gd name="T29" fmla="*/ 52 h 189"/>
                <a:gd name="T30" fmla="*/ 72 w 135"/>
                <a:gd name="T31" fmla="*/ 25 h 189"/>
                <a:gd name="T32" fmla="*/ 75 w 135"/>
                <a:gd name="T33" fmla="*/ 105 h 189"/>
                <a:gd name="T34" fmla="*/ 75 w 135"/>
                <a:gd name="T35" fmla="*/ 105 h 189"/>
                <a:gd name="T36" fmla="*/ 29 w 135"/>
                <a:gd name="T37" fmla="*/ 105 h 189"/>
                <a:gd name="T38" fmla="*/ 29 w 135"/>
                <a:gd name="T39" fmla="*/ 163 h 189"/>
                <a:gd name="T40" fmla="*/ 75 w 135"/>
                <a:gd name="T41" fmla="*/ 163 h 189"/>
                <a:gd name="T42" fmla="*/ 106 w 135"/>
                <a:gd name="T43" fmla="*/ 134 h 189"/>
                <a:gd name="T44" fmla="*/ 75 w 135"/>
                <a:gd name="T45" fmla="*/ 10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" h="189">
                  <a:moveTo>
                    <a:pt x="77" y="189"/>
                  </a:moveTo>
                  <a:lnTo>
                    <a:pt x="77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74" y="0"/>
                  </a:lnTo>
                  <a:cubicBezTo>
                    <a:pt x="109" y="0"/>
                    <a:pt x="132" y="19"/>
                    <a:pt x="132" y="51"/>
                  </a:cubicBezTo>
                  <a:cubicBezTo>
                    <a:pt x="132" y="72"/>
                    <a:pt x="119" y="86"/>
                    <a:pt x="106" y="91"/>
                  </a:cubicBezTo>
                  <a:cubicBezTo>
                    <a:pt x="121" y="97"/>
                    <a:pt x="135" y="111"/>
                    <a:pt x="135" y="135"/>
                  </a:cubicBezTo>
                  <a:cubicBezTo>
                    <a:pt x="135" y="170"/>
                    <a:pt x="111" y="189"/>
                    <a:pt x="77" y="189"/>
                  </a:cubicBezTo>
                  <a:close/>
                  <a:moveTo>
                    <a:pt x="72" y="25"/>
                  </a:moveTo>
                  <a:lnTo>
                    <a:pt x="72" y="25"/>
                  </a:lnTo>
                  <a:lnTo>
                    <a:pt x="29" y="25"/>
                  </a:lnTo>
                  <a:lnTo>
                    <a:pt x="29" y="79"/>
                  </a:lnTo>
                  <a:lnTo>
                    <a:pt x="72" y="79"/>
                  </a:lnTo>
                  <a:cubicBezTo>
                    <a:pt x="90" y="79"/>
                    <a:pt x="103" y="70"/>
                    <a:pt x="103" y="52"/>
                  </a:cubicBezTo>
                  <a:cubicBezTo>
                    <a:pt x="103" y="34"/>
                    <a:pt x="90" y="25"/>
                    <a:pt x="72" y="25"/>
                  </a:cubicBezTo>
                  <a:close/>
                  <a:moveTo>
                    <a:pt x="75" y="105"/>
                  </a:moveTo>
                  <a:lnTo>
                    <a:pt x="75" y="105"/>
                  </a:lnTo>
                  <a:lnTo>
                    <a:pt x="29" y="105"/>
                  </a:lnTo>
                  <a:lnTo>
                    <a:pt x="29" y="163"/>
                  </a:lnTo>
                  <a:lnTo>
                    <a:pt x="75" y="163"/>
                  </a:lnTo>
                  <a:cubicBezTo>
                    <a:pt x="95" y="163"/>
                    <a:pt x="106" y="151"/>
                    <a:pt x="106" y="134"/>
                  </a:cubicBezTo>
                  <a:cubicBezTo>
                    <a:pt x="106" y="117"/>
                    <a:pt x="95" y="105"/>
                    <a:pt x="75" y="10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835" y="22"/>
              <a:ext cx="84" cy="119"/>
            </a:xfrm>
            <a:custGeom>
              <a:avLst/>
              <a:gdLst>
                <a:gd name="T0" fmla="*/ 121 w 138"/>
                <a:gd name="T1" fmla="*/ 171 h 193"/>
                <a:gd name="T2" fmla="*/ 121 w 138"/>
                <a:gd name="T3" fmla="*/ 171 h 193"/>
                <a:gd name="T4" fmla="*/ 68 w 138"/>
                <a:gd name="T5" fmla="*/ 193 h 193"/>
                <a:gd name="T6" fmla="*/ 19 w 138"/>
                <a:gd name="T7" fmla="*/ 173 h 193"/>
                <a:gd name="T8" fmla="*/ 0 w 138"/>
                <a:gd name="T9" fmla="*/ 96 h 193"/>
                <a:gd name="T10" fmla="*/ 19 w 138"/>
                <a:gd name="T11" fmla="*/ 19 h 193"/>
                <a:gd name="T12" fmla="*/ 68 w 138"/>
                <a:gd name="T13" fmla="*/ 0 h 193"/>
                <a:gd name="T14" fmla="*/ 137 w 138"/>
                <a:gd name="T15" fmla="*/ 58 h 193"/>
                <a:gd name="T16" fmla="*/ 108 w 138"/>
                <a:gd name="T17" fmla="*/ 58 h 193"/>
                <a:gd name="T18" fmla="*/ 68 w 138"/>
                <a:gd name="T19" fmla="*/ 25 h 193"/>
                <a:gd name="T20" fmla="*/ 40 w 138"/>
                <a:gd name="T21" fmla="*/ 37 h 193"/>
                <a:gd name="T22" fmla="*/ 29 w 138"/>
                <a:gd name="T23" fmla="*/ 96 h 193"/>
                <a:gd name="T24" fmla="*/ 40 w 138"/>
                <a:gd name="T25" fmla="*/ 155 h 193"/>
                <a:gd name="T26" fmla="*/ 68 w 138"/>
                <a:gd name="T27" fmla="*/ 167 h 193"/>
                <a:gd name="T28" fmla="*/ 100 w 138"/>
                <a:gd name="T29" fmla="*/ 153 h 193"/>
                <a:gd name="T30" fmla="*/ 109 w 138"/>
                <a:gd name="T31" fmla="*/ 123 h 193"/>
                <a:gd name="T32" fmla="*/ 109 w 138"/>
                <a:gd name="T33" fmla="*/ 113 h 193"/>
                <a:gd name="T34" fmla="*/ 68 w 138"/>
                <a:gd name="T35" fmla="*/ 113 h 193"/>
                <a:gd name="T36" fmla="*/ 68 w 138"/>
                <a:gd name="T37" fmla="*/ 88 h 193"/>
                <a:gd name="T38" fmla="*/ 138 w 138"/>
                <a:gd name="T39" fmla="*/ 88 h 193"/>
                <a:gd name="T40" fmla="*/ 138 w 138"/>
                <a:gd name="T41" fmla="*/ 117 h 193"/>
                <a:gd name="T42" fmla="*/ 121 w 138"/>
                <a:gd name="T43" fmla="*/ 17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93">
                  <a:moveTo>
                    <a:pt x="121" y="171"/>
                  </a:moveTo>
                  <a:lnTo>
                    <a:pt x="121" y="171"/>
                  </a:lnTo>
                  <a:cubicBezTo>
                    <a:pt x="106" y="186"/>
                    <a:pt x="88" y="193"/>
                    <a:pt x="68" y="193"/>
                  </a:cubicBezTo>
                  <a:cubicBezTo>
                    <a:pt x="48" y="193"/>
                    <a:pt x="32" y="186"/>
                    <a:pt x="19" y="173"/>
                  </a:cubicBezTo>
                  <a:cubicBezTo>
                    <a:pt x="1" y="155"/>
                    <a:pt x="0" y="136"/>
                    <a:pt x="0" y="96"/>
                  </a:cubicBezTo>
                  <a:cubicBezTo>
                    <a:pt x="0" y="56"/>
                    <a:pt x="1" y="37"/>
                    <a:pt x="19" y="19"/>
                  </a:cubicBezTo>
                  <a:cubicBezTo>
                    <a:pt x="32" y="6"/>
                    <a:pt x="48" y="0"/>
                    <a:pt x="68" y="0"/>
                  </a:cubicBezTo>
                  <a:cubicBezTo>
                    <a:pt x="108" y="0"/>
                    <a:pt x="132" y="26"/>
                    <a:pt x="137" y="58"/>
                  </a:cubicBezTo>
                  <a:lnTo>
                    <a:pt x="108" y="58"/>
                  </a:lnTo>
                  <a:cubicBezTo>
                    <a:pt x="104" y="37"/>
                    <a:pt x="90" y="25"/>
                    <a:pt x="68" y="25"/>
                  </a:cubicBezTo>
                  <a:cubicBezTo>
                    <a:pt x="57" y="25"/>
                    <a:pt x="47" y="29"/>
                    <a:pt x="40" y="37"/>
                  </a:cubicBezTo>
                  <a:cubicBezTo>
                    <a:pt x="31" y="47"/>
                    <a:pt x="29" y="58"/>
                    <a:pt x="29" y="96"/>
                  </a:cubicBezTo>
                  <a:cubicBezTo>
                    <a:pt x="29" y="134"/>
                    <a:pt x="31" y="145"/>
                    <a:pt x="40" y="155"/>
                  </a:cubicBezTo>
                  <a:cubicBezTo>
                    <a:pt x="47" y="163"/>
                    <a:pt x="57" y="167"/>
                    <a:pt x="68" y="167"/>
                  </a:cubicBezTo>
                  <a:cubicBezTo>
                    <a:pt x="81" y="167"/>
                    <a:pt x="92" y="162"/>
                    <a:pt x="100" y="153"/>
                  </a:cubicBezTo>
                  <a:cubicBezTo>
                    <a:pt x="106" y="145"/>
                    <a:pt x="109" y="136"/>
                    <a:pt x="109" y="123"/>
                  </a:cubicBezTo>
                  <a:lnTo>
                    <a:pt x="109" y="113"/>
                  </a:lnTo>
                  <a:lnTo>
                    <a:pt x="68" y="113"/>
                  </a:lnTo>
                  <a:lnTo>
                    <a:pt x="68" y="88"/>
                  </a:lnTo>
                  <a:lnTo>
                    <a:pt x="138" y="88"/>
                  </a:lnTo>
                  <a:lnTo>
                    <a:pt x="138" y="117"/>
                  </a:lnTo>
                  <a:cubicBezTo>
                    <a:pt x="138" y="142"/>
                    <a:pt x="133" y="157"/>
                    <a:pt x="121" y="17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936" y="23"/>
              <a:ext cx="80" cy="117"/>
            </a:xfrm>
            <a:custGeom>
              <a:avLst/>
              <a:gdLst>
                <a:gd name="T0" fmla="*/ 132 w 132"/>
                <a:gd name="T1" fmla="*/ 49 h 189"/>
                <a:gd name="T2" fmla="*/ 132 w 132"/>
                <a:gd name="T3" fmla="*/ 49 h 189"/>
                <a:gd name="T4" fmla="*/ 120 w 132"/>
                <a:gd name="T5" fmla="*/ 23 h 189"/>
                <a:gd name="T6" fmla="*/ 66 w 132"/>
                <a:gd name="T7" fmla="*/ 0 h 189"/>
                <a:gd name="T8" fmla="*/ 0 w 132"/>
                <a:gd name="T9" fmla="*/ 0 h 189"/>
                <a:gd name="T10" fmla="*/ 0 w 132"/>
                <a:gd name="T11" fmla="*/ 189 h 189"/>
                <a:gd name="T12" fmla="*/ 66 w 132"/>
                <a:gd name="T13" fmla="*/ 189 h 189"/>
                <a:gd name="T14" fmla="*/ 106 w 132"/>
                <a:gd name="T15" fmla="*/ 178 h 189"/>
                <a:gd name="T16" fmla="*/ 132 w 132"/>
                <a:gd name="T17" fmla="*/ 49 h 189"/>
                <a:gd name="T18" fmla="*/ 63 w 132"/>
                <a:gd name="T19" fmla="*/ 163 h 189"/>
                <a:gd name="T20" fmla="*/ 63 w 132"/>
                <a:gd name="T21" fmla="*/ 163 h 189"/>
                <a:gd name="T22" fmla="*/ 28 w 132"/>
                <a:gd name="T23" fmla="*/ 163 h 189"/>
                <a:gd name="T24" fmla="*/ 28 w 132"/>
                <a:gd name="T25" fmla="*/ 25 h 189"/>
                <a:gd name="T26" fmla="*/ 63 w 132"/>
                <a:gd name="T27" fmla="*/ 25 h 189"/>
                <a:gd name="T28" fmla="*/ 96 w 132"/>
                <a:gd name="T29" fmla="*/ 38 h 189"/>
                <a:gd name="T30" fmla="*/ 106 w 132"/>
                <a:gd name="T31" fmla="*/ 94 h 189"/>
                <a:gd name="T32" fmla="*/ 96 w 132"/>
                <a:gd name="T33" fmla="*/ 150 h 189"/>
                <a:gd name="T34" fmla="*/ 63 w 132"/>
                <a:gd name="T35" fmla="*/ 1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89">
                  <a:moveTo>
                    <a:pt x="132" y="49"/>
                  </a:moveTo>
                  <a:lnTo>
                    <a:pt x="132" y="49"/>
                  </a:lnTo>
                  <a:cubicBezTo>
                    <a:pt x="130" y="39"/>
                    <a:pt x="126" y="30"/>
                    <a:pt x="120" y="23"/>
                  </a:cubicBezTo>
                  <a:cubicBezTo>
                    <a:pt x="107" y="6"/>
                    <a:pt x="90" y="0"/>
                    <a:pt x="66" y="0"/>
                  </a:cubicBezTo>
                  <a:lnTo>
                    <a:pt x="0" y="0"/>
                  </a:lnTo>
                  <a:lnTo>
                    <a:pt x="0" y="189"/>
                  </a:lnTo>
                  <a:lnTo>
                    <a:pt x="66" y="189"/>
                  </a:lnTo>
                  <a:cubicBezTo>
                    <a:pt x="82" y="189"/>
                    <a:pt x="95" y="185"/>
                    <a:pt x="106" y="178"/>
                  </a:cubicBezTo>
                  <a:lnTo>
                    <a:pt x="132" y="49"/>
                  </a:lnTo>
                  <a:close/>
                  <a:moveTo>
                    <a:pt x="63" y="163"/>
                  </a:moveTo>
                  <a:lnTo>
                    <a:pt x="63" y="163"/>
                  </a:lnTo>
                  <a:lnTo>
                    <a:pt x="28" y="163"/>
                  </a:lnTo>
                  <a:lnTo>
                    <a:pt x="28" y="25"/>
                  </a:lnTo>
                  <a:lnTo>
                    <a:pt x="63" y="25"/>
                  </a:lnTo>
                  <a:cubicBezTo>
                    <a:pt x="77" y="25"/>
                    <a:pt x="88" y="28"/>
                    <a:pt x="96" y="38"/>
                  </a:cubicBezTo>
                  <a:cubicBezTo>
                    <a:pt x="105" y="48"/>
                    <a:pt x="106" y="66"/>
                    <a:pt x="106" y="94"/>
                  </a:cubicBezTo>
                  <a:cubicBezTo>
                    <a:pt x="106" y="122"/>
                    <a:pt x="105" y="140"/>
                    <a:pt x="96" y="150"/>
                  </a:cubicBezTo>
                  <a:cubicBezTo>
                    <a:pt x="88" y="160"/>
                    <a:pt x="77" y="163"/>
                    <a:pt x="63" y="16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010" y="23"/>
              <a:ext cx="75" cy="117"/>
            </a:xfrm>
            <a:custGeom>
              <a:avLst/>
              <a:gdLst>
                <a:gd name="T0" fmla="*/ 38 w 124"/>
                <a:gd name="T1" fmla="*/ 0 h 189"/>
                <a:gd name="T2" fmla="*/ 38 w 124"/>
                <a:gd name="T3" fmla="*/ 0 h 189"/>
                <a:gd name="T4" fmla="*/ 0 w 124"/>
                <a:gd name="T5" fmla="*/ 189 h 189"/>
                <a:gd name="T6" fmla="*/ 18 w 124"/>
                <a:gd name="T7" fmla="*/ 189 h 189"/>
                <a:gd name="T8" fmla="*/ 26 w 124"/>
                <a:gd name="T9" fmla="*/ 150 h 189"/>
                <a:gd name="T10" fmla="*/ 57 w 124"/>
                <a:gd name="T11" fmla="*/ 121 h 189"/>
                <a:gd name="T12" fmla="*/ 85 w 124"/>
                <a:gd name="T13" fmla="*/ 189 h 189"/>
                <a:gd name="T14" fmla="*/ 107 w 124"/>
                <a:gd name="T15" fmla="*/ 189 h 189"/>
                <a:gd name="T16" fmla="*/ 71 w 124"/>
                <a:gd name="T17" fmla="*/ 109 h 189"/>
                <a:gd name="T18" fmla="*/ 124 w 124"/>
                <a:gd name="T19" fmla="*/ 57 h 189"/>
                <a:gd name="T20" fmla="*/ 100 w 124"/>
                <a:gd name="T21" fmla="*/ 57 h 189"/>
                <a:gd name="T22" fmla="*/ 31 w 124"/>
                <a:gd name="T23" fmla="*/ 125 h 189"/>
                <a:gd name="T24" fmla="*/ 56 w 124"/>
                <a:gd name="T25" fmla="*/ 0 h 189"/>
                <a:gd name="T26" fmla="*/ 38 w 12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89">
                  <a:moveTo>
                    <a:pt x="38" y="0"/>
                  </a:moveTo>
                  <a:lnTo>
                    <a:pt x="38" y="0"/>
                  </a:lnTo>
                  <a:lnTo>
                    <a:pt x="0" y="189"/>
                  </a:lnTo>
                  <a:lnTo>
                    <a:pt x="18" y="189"/>
                  </a:lnTo>
                  <a:lnTo>
                    <a:pt x="26" y="150"/>
                  </a:lnTo>
                  <a:lnTo>
                    <a:pt x="57" y="121"/>
                  </a:lnTo>
                  <a:lnTo>
                    <a:pt x="85" y="189"/>
                  </a:lnTo>
                  <a:lnTo>
                    <a:pt x="107" y="189"/>
                  </a:lnTo>
                  <a:lnTo>
                    <a:pt x="71" y="109"/>
                  </a:lnTo>
                  <a:lnTo>
                    <a:pt x="124" y="57"/>
                  </a:lnTo>
                  <a:lnTo>
                    <a:pt x="100" y="57"/>
                  </a:lnTo>
                  <a:lnTo>
                    <a:pt x="31" y="125"/>
                  </a:lnTo>
                  <a:lnTo>
                    <a:pt x="56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/>
            <p:cNvSpPr>
              <a:spLocks noEditPoints="1"/>
            </p:cNvSpPr>
            <p:nvPr userDrawn="1"/>
          </p:nvSpPr>
          <p:spPr bwMode="auto">
            <a:xfrm>
              <a:off x="1087" y="24"/>
              <a:ext cx="35" cy="116"/>
            </a:xfrm>
            <a:custGeom>
              <a:avLst/>
              <a:gdLst>
                <a:gd name="T0" fmla="*/ 35 w 57"/>
                <a:gd name="T1" fmla="*/ 0 h 188"/>
                <a:gd name="T2" fmla="*/ 35 w 57"/>
                <a:gd name="T3" fmla="*/ 0 h 188"/>
                <a:gd name="T4" fmla="*/ 32 w 57"/>
                <a:gd name="T5" fmla="*/ 19 h 188"/>
                <a:gd name="T6" fmla="*/ 53 w 57"/>
                <a:gd name="T7" fmla="*/ 19 h 188"/>
                <a:gd name="T8" fmla="*/ 57 w 57"/>
                <a:gd name="T9" fmla="*/ 0 h 188"/>
                <a:gd name="T10" fmla="*/ 35 w 57"/>
                <a:gd name="T11" fmla="*/ 0 h 188"/>
                <a:gd name="T12" fmla="*/ 26 w 57"/>
                <a:gd name="T13" fmla="*/ 56 h 188"/>
                <a:gd name="T14" fmla="*/ 26 w 57"/>
                <a:gd name="T15" fmla="*/ 56 h 188"/>
                <a:gd name="T16" fmla="*/ 0 w 57"/>
                <a:gd name="T17" fmla="*/ 188 h 188"/>
                <a:gd name="T18" fmla="*/ 18 w 57"/>
                <a:gd name="T19" fmla="*/ 188 h 188"/>
                <a:gd name="T20" fmla="*/ 44 w 57"/>
                <a:gd name="T21" fmla="*/ 56 h 188"/>
                <a:gd name="T22" fmla="*/ 26 w 57"/>
                <a:gd name="T23" fmla="*/ 5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188">
                  <a:moveTo>
                    <a:pt x="35" y="0"/>
                  </a:moveTo>
                  <a:lnTo>
                    <a:pt x="35" y="0"/>
                  </a:lnTo>
                  <a:lnTo>
                    <a:pt x="32" y="19"/>
                  </a:lnTo>
                  <a:lnTo>
                    <a:pt x="53" y="19"/>
                  </a:lnTo>
                  <a:lnTo>
                    <a:pt x="57" y="0"/>
                  </a:lnTo>
                  <a:lnTo>
                    <a:pt x="35" y="0"/>
                  </a:lnTo>
                  <a:close/>
                  <a:moveTo>
                    <a:pt x="26" y="56"/>
                  </a:moveTo>
                  <a:lnTo>
                    <a:pt x="26" y="56"/>
                  </a:lnTo>
                  <a:lnTo>
                    <a:pt x="0" y="188"/>
                  </a:lnTo>
                  <a:lnTo>
                    <a:pt x="18" y="188"/>
                  </a:lnTo>
                  <a:lnTo>
                    <a:pt x="44" y="56"/>
                  </a:lnTo>
                  <a:lnTo>
                    <a:pt x="26" y="5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25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, 1/3 Copy + 2/3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6013" y="1289050"/>
            <a:ext cx="5038726" cy="33893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to insert a visual here at 2/3 width of slide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289050"/>
            <a:ext cx="3170238" cy="3389313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 b="0"/>
            </a:lvl1pPr>
            <a:lvl2pPr>
              <a:spcBef>
                <a:spcPts val="600"/>
              </a:spcBef>
              <a:spcAft>
                <a:spcPts val="0"/>
              </a:spcAft>
              <a:defRPr sz="1300" baseline="0"/>
            </a:lvl2pPr>
            <a:lvl3pPr>
              <a:spcBef>
                <a:spcPts val="600"/>
              </a:spcBef>
              <a:spcAft>
                <a:spcPts val="0"/>
              </a:spcAft>
              <a:buClr>
                <a:srgbClr val="3086AB"/>
              </a:buClr>
              <a:defRPr sz="1200"/>
            </a:lvl3pPr>
            <a:lvl4pPr marL="515937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baseline="0"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Insert bullet list at 1/3 width of slide</a:t>
            </a:r>
          </a:p>
          <a:p>
            <a:pPr lvl="1"/>
            <a:r>
              <a:rPr lang="en-US" dirty="0" smtClean="0"/>
              <a:t>Bullet list level two</a:t>
            </a:r>
          </a:p>
          <a:p>
            <a:pPr lvl="2"/>
            <a:r>
              <a:rPr lang="en-US" dirty="0" smtClean="0"/>
              <a:t>Bullet list level three</a:t>
            </a:r>
          </a:p>
          <a:p>
            <a:pPr lvl="3"/>
            <a:r>
              <a:rPr lang="en-US" dirty="0" smtClean="0"/>
              <a:t>Bullet list level four</a:t>
            </a:r>
          </a:p>
          <a:p>
            <a:pPr lvl="4"/>
            <a:r>
              <a:rPr lang="en-US" dirty="0" smtClean="0"/>
              <a:t>Bullet list level five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4" y="484632"/>
            <a:ext cx="8329613" cy="5231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INSERT HEADLINE HERE – UP TO 2 FULL WIDTH LINES (ALL CAPS)</a:t>
            </a:r>
            <a:endParaRPr lang="en-US"/>
          </a:p>
        </p:txBody>
      </p:sp>
      <p:pic>
        <p:nvPicPr>
          <p:cNvPr id="9" name="Picture 5" descr="http://buyersmeetingpoint.com/images/stories/pareto-principle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4" y="4861237"/>
            <a:ext cx="365760" cy="26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HBGDki"/>
          <p:cNvGrpSpPr>
            <a:grpSpLocks noChangeAspect="1"/>
          </p:cNvGrpSpPr>
          <p:nvPr userDrawn="1"/>
        </p:nvGrpSpPr>
        <p:grpSpPr bwMode="auto">
          <a:xfrm>
            <a:off x="389475" y="91440"/>
            <a:ext cx="763588" cy="188913"/>
            <a:chOff x="641" y="22"/>
            <a:chExt cx="481" cy="119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641" y="23"/>
              <a:ext cx="81" cy="117"/>
            </a:xfrm>
            <a:custGeom>
              <a:avLst/>
              <a:gdLst>
                <a:gd name="T0" fmla="*/ 105 w 134"/>
                <a:gd name="T1" fmla="*/ 0 h 189"/>
                <a:gd name="T2" fmla="*/ 105 w 134"/>
                <a:gd name="T3" fmla="*/ 0 h 189"/>
                <a:gd name="T4" fmla="*/ 105 w 134"/>
                <a:gd name="T5" fmla="*/ 80 h 189"/>
                <a:gd name="T6" fmla="*/ 28 w 134"/>
                <a:gd name="T7" fmla="*/ 80 h 189"/>
                <a:gd name="T8" fmla="*/ 28 w 134"/>
                <a:gd name="T9" fmla="*/ 0 h 189"/>
                <a:gd name="T10" fmla="*/ 0 w 134"/>
                <a:gd name="T11" fmla="*/ 0 h 189"/>
                <a:gd name="T12" fmla="*/ 0 w 134"/>
                <a:gd name="T13" fmla="*/ 189 h 189"/>
                <a:gd name="T14" fmla="*/ 28 w 134"/>
                <a:gd name="T15" fmla="*/ 189 h 189"/>
                <a:gd name="T16" fmla="*/ 28 w 134"/>
                <a:gd name="T17" fmla="*/ 106 h 189"/>
                <a:gd name="T18" fmla="*/ 105 w 134"/>
                <a:gd name="T19" fmla="*/ 106 h 189"/>
                <a:gd name="T20" fmla="*/ 105 w 134"/>
                <a:gd name="T21" fmla="*/ 189 h 189"/>
                <a:gd name="T22" fmla="*/ 134 w 134"/>
                <a:gd name="T23" fmla="*/ 189 h 189"/>
                <a:gd name="T24" fmla="*/ 134 w 134"/>
                <a:gd name="T25" fmla="*/ 0 h 189"/>
                <a:gd name="T26" fmla="*/ 105 w 13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89">
                  <a:moveTo>
                    <a:pt x="105" y="0"/>
                  </a:moveTo>
                  <a:lnTo>
                    <a:pt x="105" y="0"/>
                  </a:lnTo>
                  <a:lnTo>
                    <a:pt x="105" y="80"/>
                  </a:lnTo>
                  <a:lnTo>
                    <a:pt x="28" y="8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28" y="189"/>
                  </a:lnTo>
                  <a:lnTo>
                    <a:pt x="28" y="106"/>
                  </a:lnTo>
                  <a:lnTo>
                    <a:pt x="105" y="106"/>
                  </a:lnTo>
                  <a:lnTo>
                    <a:pt x="105" y="189"/>
                  </a:lnTo>
                  <a:lnTo>
                    <a:pt x="134" y="189"/>
                  </a:lnTo>
                  <a:lnTo>
                    <a:pt x="134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6"/>
            <p:cNvSpPr>
              <a:spLocks noEditPoints="1"/>
            </p:cNvSpPr>
            <p:nvPr userDrawn="1"/>
          </p:nvSpPr>
          <p:spPr bwMode="auto">
            <a:xfrm>
              <a:off x="739" y="23"/>
              <a:ext cx="82" cy="117"/>
            </a:xfrm>
            <a:custGeom>
              <a:avLst/>
              <a:gdLst>
                <a:gd name="T0" fmla="*/ 77 w 135"/>
                <a:gd name="T1" fmla="*/ 189 h 189"/>
                <a:gd name="T2" fmla="*/ 77 w 135"/>
                <a:gd name="T3" fmla="*/ 189 h 189"/>
                <a:gd name="T4" fmla="*/ 0 w 135"/>
                <a:gd name="T5" fmla="*/ 189 h 189"/>
                <a:gd name="T6" fmla="*/ 0 w 135"/>
                <a:gd name="T7" fmla="*/ 0 h 189"/>
                <a:gd name="T8" fmla="*/ 74 w 135"/>
                <a:gd name="T9" fmla="*/ 0 h 189"/>
                <a:gd name="T10" fmla="*/ 132 w 135"/>
                <a:gd name="T11" fmla="*/ 51 h 189"/>
                <a:gd name="T12" fmla="*/ 106 w 135"/>
                <a:gd name="T13" fmla="*/ 91 h 189"/>
                <a:gd name="T14" fmla="*/ 135 w 135"/>
                <a:gd name="T15" fmla="*/ 135 h 189"/>
                <a:gd name="T16" fmla="*/ 77 w 135"/>
                <a:gd name="T17" fmla="*/ 189 h 189"/>
                <a:gd name="T18" fmla="*/ 72 w 135"/>
                <a:gd name="T19" fmla="*/ 25 h 189"/>
                <a:gd name="T20" fmla="*/ 72 w 135"/>
                <a:gd name="T21" fmla="*/ 25 h 189"/>
                <a:gd name="T22" fmla="*/ 29 w 135"/>
                <a:gd name="T23" fmla="*/ 25 h 189"/>
                <a:gd name="T24" fmla="*/ 29 w 135"/>
                <a:gd name="T25" fmla="*/ 79 h 189"/>
                <a:gd name="T26" fmla="*/ 72 w 135"/>
                <a:gd name="T27" fmla="*/ 79 h 189"/>
                <a:gd name="T28" fmla="*/ 103 w 135"/>
                <a:gd name="T29" fmla="*/ 52 h 189"/>
                <a:gd name="T30" fmla="*/ 72 w 135"/>
                <a:gd name="T31" fmla="*/ 25 h 189"/>
                <a:gd name="T32" fmla="*/ 75 w 135"/>
                <a:gd name="T33" fmla="*/ 105 h 189"/>
                <a:gd name="T34" fmla="*/ 75 w 135"/>
                <a:gd name="T35" fmla="*/ 105 h 189"/>
                <a:gd name="T36" fmla="*/ 29 w 135"/>
                <a:gd name="T37" fmla="*/ 105 h 189"/>
                <a:gd name="T38" fmla="*/ 29 w 135"/>
                <a:gd name="T39" fmla="*/ 163 h 189"/>
                <a:gd name="T40" fmla="*/ 75 w 135"/>
                <a:gd name="T41" fmla="*/ 163 h 189"/>
                <a:gd name="T42" fmla="*/ 106 w 135"/>
                <a:gd name="T43" fmla="*/ 134 h 189"/>
                <a:gd name="T44" fmla="*/ 75 w 135"/>
                <a:gd name="T45" fmla="*/ 10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" h="189">
                  <a:moveTo>
                    <a:pt x="77" y="189"/>
                  </a:moveTo>
                  <a:lnTo>
                    <a:pt x="77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74" y="0"/>
                  </a:lnTo>
                  <a:cubicBezTo>
                    <a:pt x="109" y="0"/>
                    <a:pt x="132" y="19"/>
                    <a:pt x="132" y="51"/>
                  </a:cubicBezTo>
                  <a:cubicBezTo>
                    <a:pt x="132" y="72"/>
                    <a:pt x="119" y="86"/>
                    <a:pt x="106" y="91"/>
                  </a:cubicBezTo>
                  <a:cubicBezTo>
                    <a:pt x="121" y="97"/>
                    <a:pt x="135" y="111"/>
                    <a:pt x="135" y="135"/>
                  </a:cubicBezTo>
                  <a:cubicBezTo>
                    <a:pt x="135" y="170"/>
                    <a:pt x="111" y="189"/>
                    <a:pt x="77" y="189"/>
                  </a:cubicBezTo>
                  <a:close/>
                  <a:moveTo>
                    <a:pt x="72" y="25"/>
                  </a:moveTo>
                  <a:lnTo>
                    <a:pt x="72" y="25"/>
                  </a:lnTo>
                  <a:lnTo>
                    <a:pt x="29" y="25"/>
                  </a:lnTo>
                  <a:lnTo>
                    <a:pt x="29" y="79"/>
                  </a:lnTo>
                  <a:lnTo>
                    <a:pt x="72" y="79"/>
                  </a:lnTo>
                  <a:cubicBezTo>
                    <a:pt x="90" y="79"/>
                    <a:pt x="103" y="70"/>
                    <a:pt x="103" y="52"/>
                  </a:cubicBezTo>
                  <a:cubicBezTo>
                    <a:pt x="103" y="34"/>
                    <a:pt x="90" y="25"/>
                    <a:pt x="72" y="25"/>
                  </a:cubicBezTo>
                  <a:close/>
                  <a:moveTo>
                    <a:pt x="75" y="105"/>
                  </a:moveTo>
                  <a:lnTo>
                    <a:pt x="75" y="105"/>
                  </a:lnTo>
                  <a:lnTo>
                    <a:pt x="29" y="105"/>
                  </a:lnTo>
                  <a:lnTo>
                    <a:pt x="29" y="163"/>
                  </a:lnTo>
                  <a:lnTo>
                    <a:pt x="75" y="163"/>
                  </a:lnTo>
                  <a:cubicBezTo>
                    <a:pt x="95" y="163"/>
                    <a:pt x="106" y="151"/>
                    <a:pt x="106" y="134"/>
                  </a:cubicBezTo>
                  <a:cubicBezTo>
                    <a:pt x="106" y="117"/>
                    <a:pt x="95" y="105"/>
                    <a:pt x="75" y="10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835" y="22"/>
              <a:ext cx="84" cy="119"/>
            </a:xfrm>
            <a:custGeom>
              <a:avLst/>
              <a:gdLst>
                <a:gd name="T0" fmla="*/ 121 w 138"/>
                <a:gd name="T1" fmla="*/ 171 h 193"/>
                <a:gd name="T2" fmla="*/ 121 w 138"/>
                <a:gd name="T3" fmla="*/ 171 h 193"/>
                <a:gd name="T4" fmla="*/ 68 w 138"/>
                <a:gd name="T5" fmla="*/ 193 h 193"/>
                <a:gd name="T6" fmla="*/ 19 w 138"/>
                <a:gd name="T7" fmla="*/ 173 h 193"/>
                <a:gd name="T8" fmla="*/ 0 w 138"/>
                <a:gd name="T9" fmla="*/ 96 h 193"/>
                <a:gd name="T10" fmla="*/ 19 w 138"/>
                <a:gd name="T11" fmla="*/ 19 h 193"/>
                <a:gd name="T12" fmla="*/ 68 w 138"/>
                <a:gd name="T13" fmla="*/ 0 h 193"/>
                <a:gd name="T14" fmla="*/ 137 w 138"/>
                <a:gd name="T15" fmla="*/ 58 h 193"/>
                <a:gd name="T16" fmla="*/ 108 w 138"/>
                <a:gd name="T17" fmla="*/ 58 h 193"/>
                <a:gd name="T18" fmla="*/ 68 w 138"/>
                <a:gd name="T19" fmla="*/ 25 h 193"/>
                <a:gd name="T20" fmla="*/ 40 w 138"/>
                <a:gd name="T21" fmla="*/ 37 h 193"/>
                <a:gd name="T22" fmla="*/ 29 w 138"/>
                <a:gd name="T23" fmla="*/ 96 h 193"/>
                <a:gd name="T24" fmla="*/ 40 w 138"/>
                <a:gd name="T25" fmla="*/ 155 h 193"/>
                <a:gd name="T26" fmla="*/ 68 w 138"/>
                <a:gd name="T27" fmla="*/ 167 h 193"/>
                <a:gd name="T28" fmla="*/ 100 w 138"/>
                <a:gd name="T29" fmla="*/ 153 h 193"/>
                <a:gd name="T30" fmla="*/ 109 w 138"/>
                <a:gd name="T31" fmla="*/ 123 h 193"/>
                <a:gd name="T32" fmla="*/ 109 w 138"/>
                <a:gd name="T33" fmla="*/ 113 h 193"/>
                <a:gd name="T34" fmla="*/ 68 w 138"/>
                <a:gd name="T35" fmla="*/ 113 h 193"/>
                <a:gd name="T36" fmla="*/ 68 w 138"/>
                <a:gd name="T37" fmla="*/ 88 h 193"/>
                <a:gd name="T38" fmla="*/ 138 w 138"/>
                <a:gd name="T39" fmla="*/ 88 h 193"/>
                <a:gd name="T40" fmla="*/ 138 w 138"/>
                <a:gd name="T41" fmla="*/ 117 h 193"/>
                <a:gd name="T42" fmla="*/ 121 w 138"/>
                <a:gd name="T43" fmla="*/ 17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93">
                  <a:moveTo>
                    <a:pt x="121" y="171"/>
                  </a:moveTo>
                  <a:lnTo>
                    <a:pt x="121" y="171"/>
                  </a:lnTo>
                  <a:cubicBezTo>
                    <a:pt x="106" y="186"/>
                    <a:pt x="88" y="193"/>
                    <a:pt x="68" y="193"/>
                  </a:cubicBezTo>
                  <a:cubicBezTo>
                    <a:pt x="48" y="193"/>
                    <a:pt x="32" y="186"/>
                    <a:pt x="19" y="173"/>
                  </a:cubicBezTo>
                  <a:cubicBezTo>
                    <a:pt x="1" y="155"/>
                    <a:pt x="0" y="136"/>
                    <a:pt x="0" y="96"/>
                  </a:cubicBezTo>
                  <a:cubicBezTo>
                    <a:pt x="0" y="56"/>
                    <a:pt x="1" y="37"/>
                    <a:pt x="19" y="19"/>
                  </a:cubicBezTo>
                  <a:cubicBezTo>
                    <a:pt x="32" y="6"/>
                    <a:pt x="48" y="0"/>
                    <a:pt x="68" y="0"/>
                  </a:cubicBezTo>
                  <a:cubicBezTo>
                    <a:pt x="108" y="0"/>
                    <a:pt x="132" y="26"/>
                    <a:pt x="137" y="58"/>
                  </a:cubicBezTo>
                  <a:lnTo>
                    <a:pt x="108" y="58"/>
                  </a:lnTo>
                  <a:cubicBezTo>
                    <a:pt x="104" y="37"/>
                    <a:pt x="90" y="25"/>
                    <a:pt x="68" y="25"/>
                  </a:cubicBezTo>
                  <a:cubicBezTo>
                    <a:pt x="57" y="25"/>
                    <a:pt x="47" y="29"/>
                    <a:pt x="40" y="37"/>
                  </a:cubicBezTo>
                  <a:cubicBezTo>
                    <a:pt x="31" y="47"/>
                    <a:pt x="29" y="58"/>
                    <a:pt x="29" y="96"/>
                  </a:cubicBezTo>
                  <a:cubicBezTo>
                    <a:pt x="29" y="134"/>
                    <a:pt x="31" y="145"/>
                    <a:pt x="40" y="155"/>
                  </a:cubicBezTo>
                  <a:cubicBezTo>
                    <a:pt x="47" y="163"/>
                    <a:pt x="57" y="167"/>
                    <a:pt x="68" y="167"/>
                  </a:cubicBezTo>
                  <a:cubicBezTo>
                    <a:pt x="81" y="167"/>
                    <a:pt x="92" y="162"/>
                    <a:pt x="100" y="153"/>
                  </a:cubicBezTo>
                  <a:cubicBezTo>
                    <a:pt x="106" y="145"/>
                    <a:pt x="109" y="136"/>
                    <a:pt x="109" y="123"/>
                  </a:cubicBezTo>
                  <a:lnTo>
                    <a:pt x="109" y="113"/>
                  </a:lnTo>
                  <a:lnTo>
                    <a:pt x="68" y="113"/>
                  </a:lnTo>
                  <a:lnTo>
                    <a:pt x="68" y="88"/>
                  </a:lnTo>
                  <a:lnTo>
                    <a:pt x="138" y="88"/>
                  </a:lnTo>
                  <a:lnTo>
                    <a:pt x="138" y="117"/>
                  </a:lnTo>
                  <a:cubicBezTo>
                    <a:pt x="138" y="142"/>
                    <a:pt x="133" y="157"/>
                    <a:pt x="121" y="17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936" y="23"/>
              <a:ext cx="80" cy="117"/>
            </a:xfrm>
            <a:custGeom>
              <a:avLst/>
              <a:gdLst>
                <a:gd name="T0" fmla="*/ 132 w 132"/>
                <a:gd name="T1" fmla="*/ 49 h 189"/>
                <a:gd name="T2" fmla="*/ 132 w 132"/>
                <a:gd name="T3" fmla="*/ 49 h 189"/>
                <a:gd name="T4" fmla="*/ 120 w 132"/>
                <a:gd name="T5" fmla="*/ 23 h 189"/>
                <a:gd name="T6" fmla="*/ 66 w 132"/>
                <a:gd name="T7" fmla="*/ 0 h 189"/>
                <a:gd name="T8" fmla="*/ 0 w 132"/>
                <a:gd name="T9" fmla="*/ 0 h 189"/>
                <a:gd name="T10" fmla="*/ 0 w 132"/>
                <a:gd name="T11" fmla="*/ 189 h 189"/>
                <a:gd name="T12" fmla="*/ 66 w 132"/>
                <a:gd name="T13" fmla="*/ 189 h 189"/>
                <a:gd name="T14" fmla="*/ 106 w 132"/>
                <a:gd name="T15" fmla="*/ 178 h 189"/>
                <a:gd name="T16" fmla="*/ 132 w 132"/>
                <a:gd name="T17" fmla="*/ 49 h 189"/>
                <a:gd name="T18" fmla="*/ 63 w 132"/>
                <a:gd name="T19" fmla="*/ 163 h 189"/>
                <a:gd name="T20" fmla="*/ 63 w 132"/>
                <a:gd name="T21" fmla="*/ 163 h 189"/>
                <a:gd name="T22" fmla="*/ 28 w 132"/>
                <a:gd name="T23" fmla="*/ 163 h 189"/>
                <a:gd name="T24" fmla="*/ 28 w 132"/>
                <a:gd name="T25" fmla="*/ 25 h 189"/>
                <a:gd name="T26" fmla="*/ 63 w 132"/>
                <a:gd name="T27" fmla="*/ 25 h 189"/>
                <a:gd name="T28" fmla="*/ 96 w 132"/>
                <a:gd name="T29" fmla="*/ 38 h 189"/>
                <a:gd name="T30" fmla="*/ 106 w 132"/>
                <a:gd name="T31" fmla="*/ 94 h 189"/>
                <a:gd name="T32" fmla="*/ 96 w 132"/>
                <a:gd name="T33" fmla="*/ 150 h 189"/>
                <a:gd name="T34" fmla="*/ 63 w 132"/>
                <a:gd name="T35" fmla="*/ 1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89">
                  <a:moveTo>
                    <a:pt x="132" y="49"/>
                  </a:moveTo>
                  <a:lnTo>
                    <a:pt x="132" y="49"/>
                  </a:lnTo>
                  <a:cubicBezTo>
                    <a:pt x="130" y="39"/>
                    <a:pt x="126" y="30"/>
                    <a:pt x="120" y="23"/>
                  </a:cubicBezTo>
                  <a:cubicBezTo>
                    <a:pt x="107" y="6"/>
                    <a:pt x="90" y="0"/>
                    <a:pt x="66" y="0"/>
                  </a:cubicBezTo>
                  <a:lnTo>
                    <a:pt x="0" y="0"/>
                  </a:lnTo>
                  <a:lnTo>
                    <a:pt x="0" y="189"/>
                  </a:lnTo>
                  <a:lnTo>
                    <a:pt x="66" y="189"/>
                  </a:lnTo>
                  <a:cubicBezTo>
                    <a:pt x="82" y="189"/>
                    <a:pt x="95" y="185"/>
                    <a:pt x="106" y="178"/>
                  </a:cubicBezTo>
                  <a:lnTo>
                    <a:pt x="132" y="49"/>
                  </a:lnTo>
                  <a:close/>
                  <a:moveTo>
                    <a:pt x="63" y="163"/>
                  </a:moveTo>
                  <a:lnTo>
                    <a:pt x="63" y="163"/>
                  </a:lnTo>
                  <a:lnTo>
                    <a:pt x="28" y="163"/>
                  </a:lnTo>
                  <a:lnTo>
                    <a:pt x="28" y="25"/>
                  </a:lnTo>
                  <a:lnTo>
                    <a:pt x="63" y="25"/>
                  </a:lnTo>
                  <a:cubicBezTo>
                    <a:pt x="77" y="25"/>
                    <a:pt x="88" y="28"/>
                    <a:pt x="96" y="38"/>
                  </a:cubicBezTo>
                  <a:cubicBezTo>
                    <a:pt x="105" y="48"/>
                    <a:pt x="106" y="66"/>
                    <a:pt x="106" y="94"/>
                  </a:cubicBezTo>
                  <a:cubicBezTo>
                    <a:pt x="106" y="122"/>
                    <a:pt x="105" y="140"/>
                    <a:pt x="96" y="150"/>
                  </a:cubicBezTo>
                  <a:cubicBezTo>
                    <a:pt x="88" y="160"/>
                    <a:pt x="77" y="163"/>
                    <a:pt x="63" y="16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1010" y="23"/>
              <a:ext cx="75" cy="117"/>
            </a:xfrm>
            <a:custGeom>
              <a:avLst/>
              <a:gdLst>
                <a:gd name="T0" fmla="*/ 38 w 124"/>
                <a:gd name="T1" fmla="*/ 0 h 189"/>
                <a:gd name="T2" fmla="*/ 38 w 124"/>
                <a:gd name="T3" fmla="*/ 0 h 189"/>
                <a:gd name="T4" fmla="*/ 0 w 124"/>
                <a:gd name="T5" fmla="*/ 189 h 189"/>
                <a:gd name="T6" fmla="*/ 18 w 124"/>
                <a:gd name="T7" fmla="*/ 189 h 189"/>
                <a:gd name="T8" fmla="*/ 26 w 124"/>
                <a:gd name="T9" fmla="*/ 150 h 189"/>
                <a:gd name="T10" fmla="*/ 57 w 124"/>
                <a:gd name="T11" fmla="*/ 121 h 189"/>
                <a:gd name="T12" fmla="*/ 85 w 124"/>
                <a:gd name="T13" fmla="*/ 189 h 189"/>
                <a:gd name="T14" fmla="*/ 107 w 124"/>
                <a:gd name="T15" fmla="*/ 189 h 189"/>
                <a:gd name="T16" fmla="*/ 71 w 124"/>
                <a:gd name="T17" fmla="*/ 109 h 189"/>
                <a:gd name="T18" fmla="*/ 124 w 124"/>
                <a:gd name="T19" fmla="*/ 57 h 189"/>
                <a:gd name="T20" fmla="*/ 100 w 124"/>
                <a:gd name="T21" fmla="*/ 57 h 189"/>
                <a:gd name="T22" fmla="*/ 31 w 124"/>
                <a:gd name="T23" fmla="*/ 125 h 189"/>
                <a:gd name="T24" fmla="*/ 56 w 124"/>
                <a:gd name="T25" fmla="*/ 0 h 189"/>
                <a:gd name="T26" fmla="*/ 38 w 12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89">
                  <a:moveTo>
                    <a:pt x="38" y="0"/>
                  </a:moveTo>
                  <a:lnTo>
                    <a:pt x="38" y="0"/>
                  </a:lnTo>
                  <a:lnTo>
                    <a:pt x="0" y="189"/>
                  </a:lnTo>
                  <a:lnTo>
                    <a:pt x="18" y="189"/>
                  </a:lnTo>
                  <a:lnTo>
                    <a:pt x="26" y="150"/>
                  </a:lnTo>
                  <a:lnTo>
                    <a:pt x="57" y="121"/>
                  </a:lnTo>
                  <a:lnTo>
                    <a:pt x="85" y="189"/>
                  </a:lnTo>
                  <a:lnTo>
                    <a:pt x="107" y="189"/>
                  </a:lnTo>
                  <a:lnTo>
                    <a:pt x="71" y="109"/>
                  </a:lnTo>
                  <a:lnTo>
                    <a:pt x="124" y="57"/>
                  </a:lnTo>
                  <a:lnTo>
                    <a:pt x="100" y="57"/>
                  </a:lnTo>
                  <a:lnTo>
                    <a:pt x="31" y="125"/>
                  </a:lnTo>
                  <a:lnTo>
                    <a:pt x="56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1087" y="24"/>
              <a:ext cx="35" cy="116"/>
            </a:xfrm>
            <a:custGeom>
              <a:avLst/>
              <a:gdLst>
                <a:gd name="T0" fmla="*/ 35 w 57"/>
                <a:gd name="T1" fmla="*/ 0 h 188"/>
                <a:gd name="T2" fmla="*/ 35 w 57"/>
                <a:gd name="T3" fmla="*/ 0 h 188"/>
                <a:gd name="T4" fmla="*/ 32 w 57"/>
                <a:gd name="T5" fmla="*/ 19 h 188"/>
                <a:gd name="T6" fmla="*/ 53 w 57"/>
                <a:gd name="T7" fmla="*/ 19 h 188"/>
                <a:gd name="T8" fmla="*/ 57 w 57"/>
                <a:gd name="T9" fmla="*/ 0 h 188"/>
                <a:gd name="T10" fmla="*/ 35 w 57"/>
                <a:gd name="T11" fmla="*/ 0 h 188"/>
                <a:gd name="T12" fmla="*/ 26 w 57"/>
                <a:gd name="T13" fmla="*/ 56 h 188"/>
                <a:gd name="T14" fmla="*/ 26 w 57"/>
                <a:gd name="T15" fmla="*/ 56 h 188"/>
                <a:gd name="T16" fmla="*/ 0 w 57"/>
                <a:gd name="T17" fmla="*/ 188 h 188"/>
                <a:gd name="T18" fmla="*/ 18 w 57"/>
                <a:gd name="T19" fmla="*/ 188 h 188"/>
                <a:gd name="T20" fmla="*/ 44 w 57"/>
                <a:gd name="T21" fmla="*/ 56 h 188"/>
                <a:gd name="T22" fmla="*/ 26 w 57"/>
                <a:gd name="T23" fmla="*/ 5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188">
                  <a:moveTo>
                    <a:pt x="35" y="0"/>
                  </a:moveTo>
                  <a:lnTo>
                    <a:pt x="35" y="0"/>
                  </a:lnTo>
                  <a:lnTo>
                    <a:pt x="32" y="19"/>
                  </a:lnTo>
                  <a:lnTo>
                    <a:pt x="53" y="19"/>
                  </a:lnTo>
                  <a:lnTo>
                    <a:pt x="57" y="0"/>
                  </a:lnTo>
                  <a:lnTo>
                    <a:pt x="35" y="0"/>
                  </a:lnTo>
                  <a:close/>
                  <a:moveTo>
                    <a:pt x="26" y="56"/>
                  </a:moveTo>
                  <a:lnTo>
                    <a:pt x="26" y="56"/>
                  </a:lnTo>
                  <a:lnTo>
                    <a:pt x="0" y="188"/>
                  </a:lnTo>
                  <a:lnTo>
                    <a:pt x="18" y="188"/>
                  </a:lnTo>
                  <a:lnTo>
                    <a:pt x="44" y="56"/>
                  </a:lnTo>
                  <a:lnTo>
                    <a:pt x="26" y="5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1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dirty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Bill &amp; Melinda Gates Foundation      |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AC9B63D-CE61-4CDD-A1DC-A7FA776797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3642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6013" y="530452"/>
            <a:ext cx="5049836" cy="41558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01982"/>
            <a:ext cx="201168" cy="201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3564" y="4895959"/>
            <a:ext cx="2895600" cy="15559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spc="20" baseline="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en-US" dirty="0" smtClean="0"/>
              <a:t>© Bill &amp; Melinda Gates Foundation      |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726" y="4895518"/>
            <a:ext cx="190083" cy="15559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3F7C509-FEEF-45D3-B896-7C07814C0C1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5125" y="4848932"/>
            <a:ext cx="8340725" cy="0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125" y="480724"/>
            <a:ext cx="3170238" cy="64664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1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6" r:id="rId1"/>
    <p:sldLayoutId id="2147484315" r:id="rId2"/>
    <p:sldLayoutId id="2147484217" r:id="rId3"/>
    <p:sldLayoutId id="2147484218" r:id="rId4"/>
    <p:sldLayoutId id="2147484220" r:id="rId5"/>
    <p:sldLayoutId id="2147484221" r:id="rId6"/>
    <p:sldLayoutId id="214748430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300"/>
        </a:lnSpc>
        <a:spcBef>
          <a:spcPct val="0"/>
        </a:spcBef>
        <a:buNone/>
        <a:defRPr sz="2300" kern="1200" cap="all" baseline="0">
          <a:solidFill>
            <a:schemeClr val="accent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Clr>
          <a:srgbClr val="2F85AA"/>
        </a:buClr>
        <a:buFont typeface="Wingdings" pitchFamily="2" charset="2"/>
        <a:buNone/>
        <a:defRPr sz="14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1pPr>
      <a:lvl2pPr marL="182563" indent="-182563" algn="l" defTabSz="914400" rtl="0" eaLnBrk="1" latinLnBrk="0" hangingPunct="1">
        <a:spcBef>
          <a:spcPts val="6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3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2pPr>
      <a:lvl3pPr marL="344488" indent="-149225" algn="l" defTabSz="914400" rtl="0" eaLnBrk="1" latinLnBrk="0" hangingPunct="1">
        <a:spcBef>
          <a:spcPts val="600"/>
        </a:spcBef>
        <a:buClr>
          <a:schemeClr val="accent3">
            <a:lumMod val="75000"/>
          </a:schemeClr>
        </a:buClr>
        <a:buFont typeface="Arial" pitchFamily="34" charset="0"/>
        <a:buChar char="•"/>
        <a:tabLst>
          <a:tab pos="400050" algn="l"/>
        </a:tabLst>
        <a:defRPr sz="12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3pPr>
      <a:lvl4pPr marL="514350" indent="-171450" algn="l" defTabSz="914400" rtl="0" eaLnBrk="1" latinLnBrk="0" hangingPunct="1">
        <a:spcBef>
          <a:spcPts val="600"/>
        </a:spcBef>
        <a:buClr>
          <a:schemeClr val="accent3">
            <a:lumMod val="75000"/>
          </a:schemeClr>
        </a:buClr>
        <a:buFont typeface="Arial" panose="020B0604020202020204" pitchFamily="34" charset="0"/>
        <a:buChar char="-"/>
        <a:defRPr sz="11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4pPr>
      <a:lvl5pPr marL="685800" indent="-171450" algn="l" defTabSz="914400" rtl="0" eaLnBrk="1" latinLnBrk="0" hangingPunct="1">
        <a:spcBef>
          <a:spcPts val="600"/>
        </a:spcBef>
        <a:buClr>
          <a:schemeClr val="accent3">
            <a:lumMod val="75000"/>
          </a:schemeClr>
        </a:buClr>
        <a:buSzPct val="100000"/>
        <a:buFont typeface="Arial" panose="020B0604020202020204" pitchFamily="34" charset="0"/>
        <a:buChar char="◦"/>
        <a:defRPr sz="11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Challenge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5" y="2763296"/>
            <a:ext cx="8347075" cy="1075173"/>
          </a:xfrm>
        </p:spPr>
        <p:txBody>
          <a:bodyPr/>
          <a:lstStyle/>
          <a:p>
            <a:r>
              <a:rPr lang="en-US" dirty="0" smtClean="0"/>
              <a:t>Associations between somatic growth and brain development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Author: 	Jonathan </a:t>
            </a:r>
            <a:r>
              <a:rPr lang="en-US" dirty="0" smtClean="0"/>
              <a:t>L. French, </a:t>
            </a:r>
            <a:r>
              <a:rPr lang="en-US" dirty="0" smtClean="0"/>
              <a:t>ScD</a:t>
            </a:r>
          </a:p>
          <a:p>
            <a:r>
              <a:rPr lang="en-US" dirty="0" smtClean="0"/>
              <a:t>Presenter:	Sofia </a:t>
            </a:r>
            <a:r>
              <a:rPr lang="en-US" dirty="0" err="1" smtClean="0"/>
              <a:t>Trommlerová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52870" y="269295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400" dirty="0" smtClean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Scale used depends on the age of the child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development is also measured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5288" y="1243085"/>
            <a:ext cx="8051944" cy="32878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Mullen Scale of Early Learning (MSEL)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Designed for children birth to 5.5 years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Multiple domains (e.g., Expressive &amp; Receptive Language, Fine &amp; Gross Motor)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Multiple aggregations (e.g., Non-verbal development, Verbal Development, Early </a:t>
            </a:r>
            <a:r>
              <a:rPr lang="en-US" sz="1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Learning </a:t>
            </a: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Composite</a:t>
            </a:r>
            <a:r>
              <a:rPr lang="en-US" sz="1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400" dirty="0" smtClean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n=322 with data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Wechsler Preschool and Primary Scale of Intelligence </a:t>
            </a: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(WPPSI)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Designed for children 2.5 to 7.5 years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“Domains” (e.g., Matrix reasoning, Vocabulary, Full Scale IQ)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n=40 with data</a:t>
            </a:r>
          </a:p>
          <a:p>
            <a:pPr marL="742950" lvl="1" indent="-285750">
              <a:buFont typeface="Arial"/>
              <a:buChar char="•"/>
            </a:pPr>
            <a:endParaRPr lang="en-US" sz="14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Wechsler Abbreviated Scale of Intelligence </a:t>
            </a:r>
            <a:r>
              <a:rPr lang="en-US" sz="1400" dirty="0" smtClean="0"/>
              <a:t>(WASI)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Designed for children (and adults) over 6 years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IQ “domains” (Performance, Verbal, Full-scale)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= 83 with data</a:t>
            </a:r>
          </a:p>
        </p:txBody>
      </p:sp>
    </p:spTree>
    <p:extLst>
      <p:ext uri="{BB962C8B-B14F-4D97-AF65-F5344CB8AC3E}">
        <p14:creationId xmlns:p14="http://schemas.microsoft.com/office/powerpoint/2010/main" val="324827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Mullen Scale data has raw and age-normalized (t-score) values.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development is also measured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" y="1282104"/>
            <a:ext cx="3861396" cy="3861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32" y="1311846"/>
            <a:ext cx="3781653" cy="3781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2331" y="4168521"/>
            <a:ext cx="1897789" cy="51125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Mullen’s raw-scores 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Increase with age.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3333" y="1667933"/>
            <a:ext cx="1032933" cy="4910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Raw scores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6866" y="1397000"/>
            <a:ext cx="1032933" cy="4910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T-scores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4845" y="4170928"/>
            <a:ext cx="1897789" cy="51125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Mullen’s T-scores are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ge-normalized</a:t>
            </a:r>
          </a:p>
        </p:txBody>
      </p:sp>
    </p:spTree>
    <p:extLst>
      <p:ext uri="{BB962C8B-B14F-4D97-AF65-F5344CB8AC3E}">
        <p14:creationId xmlns:p14="http://schemas.microsoft.com/office/powerpoint/2010/main" val="40787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82714"/>
            <a:ext cx="8752114" cy="173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Outermost circle fill"/>
          <p:cNvSpPr>
            <a:spLocks/>
          </p:cNvSpPr>
          <p:nvPr/>
        </p:nvSpPr>
        <p:spPr bwMode="auto">
          <a:xfrm>
            <a:off x="2583929" y="717820"/>
            <a:ext cx="4078224" cy="4078224"/>
          </a:xfrm>
          <a:custGeom>
            <a:avLst/>
            <a:gdLst>
              <a:gd name="T0" fmla="*/ 2141 w 4282"/>
              <a:gd name="T1" fmla="*/ 4281 h 4281"/>
              <a:gd name="T2" fmla="*/ 2141 w 4282"/>
              <a:gd name="T3" fmla="*/ 4281 h 4281"/>
              <a:gd name="T4" fmla="*/ 4282 w 4282"/>
              <a:gd name="T5" fmla="*/ 2140 h 4281"/>
              <a:gd name="T6" fmla="*/ 2141 w 4282"/>
              <a:gd name="T7" fmla="*/ 0 h 4281"/>
              <a:gd name="T8" fmla="*/ 0 w 4282"/>
              <a:gd name="T9" fmla="*/ 2140 h 4281"/>
              <a:gd name="T10" fmla="*/ 2141 w 4282"/>
              <a:gd name="T11" fmla="*/ 4281 h 4281"/>
              <a:gd name="T12" fmla="*/ 2141 w 4282"/>
              <a:gd name="T13" fmla="*/ 4281 h 4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2" h="4281">
                <a:moveTo>
                  <a:pt x="2141" y="4281"/>
                </a:moveTo>
                <a:lnTo>
                  <a:pt x="2141" y="4281"/>
                </a:lnTo>
                <a:cubicBezTo>
                  <a:pt x="3323" y="4281"/>
                  <a:pt x="4282" y="3323"/>
                  <a:pt x="4282" y="2140"/>
                </a:cubicBezTo>
                <a:cubicBezTo>
                  <a:pt x="4282" y="958"/>
                  <a:pt x="3323" y="0"/>
                  <a:pt x="2141" y="0"/>
                </a:cubicBezTo>
                <a:cubicBezTo>
                  <a:pt x="958" y="0"/>
                  <a:pt x="0" y="958"/>
                  <a:pt x="0" y="2140"/>
                </a:cubicBezTo>
                <a:cubicBezTo>
                  <a:pt x="0" y="3323"/>
                  <a:pt x="958" y="4281"/>
                  <a:pt x="2141" y="4281"/>
                </a:cubicBezTo>
                <a:lnTo>
                  <a:pt x="2141" y="4281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" name="Outermost dashed circle"/>
          <p:cNvSpPr>
            <a:spLocks/>
          </p:cNvSpPr>
          <p:nvPr/>
        </p:nvSpPr>
        <p:spPr bwMode="auto">
          <a:xfrm>
            <a:off x="2583929" y="717820"/>
            <a:ext cx="4078224" cy="4078224"/>
          </a:xfrm>
          <a:custGeom>
            <a:avLst/>
            <a:gdLst>
              <a:gd name="T0" fmla="*/ 2141 w 4282"/>
              <a:gd name="T1" fmla="*/ 4281 h 4281"/>
              <a:gd name="T2" fmla="*/ 2141 w 4282"/>
              <a:gd name="T3" fmla="*/ 4281 h 4281"/>
              <a:gd name="T4" fmla="*/ 4282 w 4282"/>
              <a:gd name="T5" fmla="*/ 2140 h 4281"/>
              <a:gd name="T6" fmla="*/ 2141 w 4282"/>
              <a:gd name="T7" fmla="*/ 0 h 4281"/>
              <a:gd name="T8" fmla="*/ 0 w 4282"/>
              <a:gd name="T9" fmla="*/ 2140 h 4281"/>
              <a:gd name="T10" fmla="*/ 2141 w 4282"/>
              <a:gd name="T11" fmla="*/ 4281 h 4281"/>
              <a:gd name="T12" fmla="*/ 2141 w 4282"/>
              <a:gd name="T13" fmla="*/ 4281 h 4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2" h="4281">
                <a:moveTo>
                  <a:pt x="2141" y="4281"/>
                </a:moveTo>
                <a:lnTo>
                  <a:pt x="2141" y="4281"/>
                </a:lnTo>
                <a:cubicBezTo>
                  <a:pt x="3323" y="4281"/>
                  <a:pt x="4282" y="3323"/>
                  <a:pt x="4282" y="2140"/>
                </a:cubicBezTo>
                <a:cubicBezTo>
                  <a:pt x="4282" y="958"/>
                  <a:pt x="3323" y="0"/>
                  <a:pt x="2141" y="0"/>
                </a:cubicBezTo>
                <a:cubicBezTo>
                  <a:pt x="958" y="0"/>
                  <a:pt x="0" y="958"/>
                  <a:pt x="0" y="2140"/>
                </a:cubicBezTo>
                <a:cubicBezTo>
                  <a:pt x="0" y="3323"/>
                  <a:pt x="958" y="4281"/>
                  <a:pt x="2141" y="4281"/>
                </a:cubicBezTo>
                <a:lnTo>
                  <a:pt x="2141" y="4281"/>
                </a:lnTo>
                <a:close/>
              </a:path>
            </a:pathLst>
          </a:custGeom>
          <a:noFill/>
          <a:ln w="19050" cap="flat">
            <a:solidFill>
              <a:schemeClr val="accent5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34" name="Stage 1 bars"/>
          <p:cNvGrpSpPr/>
          <p:nvPr/>
        </p:nvGrpSpPr>
        <p:grpSpPr>
          <a:xfrm>
            <a:off x="4668838" y="1316039"/>
            <a:ext cx="1565275" cy="1419225"/>
            <a:chOff x="4668838" y="1316039"/>
            <a:chExt cx="1565275" cy="1419225"/>
          </a:xfrm>
          <a:solidFill>
            <a:schemeClr val="bg2"/>
          </a:solidFill>
        </p:grpSpPr>
        <p:sp>
          <p:nvSpPr>
            <p:cNvPr id="107" name="6"/>
            <p:cNvSpPr>
              <a:spLocks/>
            </p:cNvSpPr>
            <p:nvPr/>
          </p:nvSpPr>
          <p:spPr bwMode="auto">
            <a:xfrm>
              <a:off x="5999163" y="2336801"/>
              <a:ext cx="234950" cy="398463"/>
            </a:xfrm>
            <a:custGeom>
              <a:avLst/>
              <a:gdLst>
                <a:gd name="T0" fmla="*/ 166 w 247"/>
                <a:gd name="T1" fmla="*/ 0 h 417"/>
                <a:gd name="T2" fmla="*/ 166 w 247"/>
                <a:gd name="T3" fmla="*/ 0 h 417"/>
                <a:gd name="T4" fmla="*/ 0 w 247"/>
                <a:gd name="T5" fmla="*/ 44 h 417"/>
                <a:gd name="T6" fmla="*/ 49 w 247"/>
                <a:gd name="T7" fmla="*/ 417 h 417"/>
                <a:gd name="T8" fmla="*/ 247 w 247"/>
                <a:gd name="T9" fmla="*/ 417 h 417"/>
                <a:gd name="T10" fmla="*/ 166 w 247"/>
                <a:gd name="T11" fmla="*/ 0 h 417"/>
                <a:gd name="T12" fmla="*/ 166 w 247"/>
                <a:gd name="T13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417">
                  <a:moveTo>
                    <a:pt x="166" y="0"/>
                  </a:moveTo>
                  <a:lnTo>
                    <a:pt x="166" y="0"/>
                  </a:lnTo>
                  <a:lnTo>
                    <a:pt x="0" y="44"/>
                  </a:lnTo>
                  <a:cubicBezTo>
                    <a:pt x="32" y="163"/>
                    <a:pt x="49" y="288"/>
                    <a:pt x="49" y="417"/>
                  </a:cubicBezTo>
                  <a:lnTo>
                    <a:pt x="247" y="417"/>
                  </a:lnTo>
                  <a:cubicBezTo>
                    <a:pt x="238" y="271"/>
                    <a:pt x="210" y="131"/>
                    <a:pt x="166" y="0"/>
                  </a:cubicBezTo>
                  <a:lnTo>
                    <a:pt x="166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5"/>
            <p:cNvSpPr>
              <a:spLocks/>
            </p:cNvSpPr>
            <p:nvPr/>
          </p:nvSpPr>
          <p:spPr bwMode="auto">
            <a:xfrm>
              <a:off x="5861050" y="1978026"/>
              <a:ext cx="296863" cy="401638"/>
            </a:xfrm>
            <a:custGeom>
              <a:avLst/>
              <a:gdLst>
                <a:gd name="T0" fmla="*/ 126 w 310"/>
                <a:gd name="T1" fmla="*/ 0 h 420"/>
                <a:gd name="T2" fmla="*/ 126 w 310"/>
                <a:gd name="T3" fmla="*/ 0 h 420"/>
                <a:gd name="T4" fmla="*/ 0 w 310"/>
                <a:gd name="T5" fmla="*/ 73 h 420"/>
                <a:gd name="T6" fmla="*/ 144 w 310"/>
                <a:gd name="T7" fmla="*/ 420 h 420"/>
                <a:gd name="T8" fmla="*/ 310 w 310"/>
                <a:gd name="T9" fmla="*/ 376 h 420"/>
                <a:gd name="T10" fmla="*/ 126 w 310"/>
                <a:gd name="T11" fmla="*/ 0 h 420"/>
                <a:gd name="T12" fmla="*/ 126 w 310"/>
                <a:gd name="T13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420">
                  <a:moveTo>
                    <a:pt x="126" y="0"/>
                  </a:moveTo>
                  <a:lnTo>
                    <a:pt x="126" y="0"/>
                  </a:lnTo>
                  <a:lnTo>
                    <a:pt x="0" y="73"/>
                  </a:lnTo>
                  <a:cubicBezTo>
                    <a:pt x="62" y="181"/>
                    <a:pt x="111" y="297"/>
                    <a:pt x="144" y="420"/>
                  </a:cubicBezTo>
                  <a:lnTo>
                    <a:pt x="310" y="376"/>
                  </a:lnTo>
                  <a:cubicBezTo>
                    <a:pt x="265" y="241"/>
                    <a:pt x="203" y="115"/>
                    <a:pt x="126" y="0"/>
                  </a:cubicBezTo>
                  <a:lnTo>
                    <a:pt x="126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4"/>
            <p:cNvSpPr>
              <a:spLocks/>
            </p:cNvSpPr>
            <p:nvPr/>
          </p:nvSpPr>
          <p:spPr bwMode="auto">
            <a:xfrm>
              <a:off x="5641975" y="1682751"/>
              <a:ext cx="339725" cy="365125"/>
            </a:xfrm>
            <a:custGeom>
              <a:avLst/>
              <a:gdLst>
                <a:gd name="T0" fmla="*/ 84 w 355"/>
                <a:gd name="T1" fmla="*/ 0 h 382"/>
                <a:gd name="T2" fmla="*/ 84 w 355"/>
                <a:gd name="T3" fmla="*/ 0 h 382"/>
                <a:gd name="T4" fmla="*/ 0 w 355"/>
                <a:gd name="T5" fmla="*/ 84 h 382"/>
                <a:gd name="T6" fmla="*/ 229 w 355"/>
                <a:gd name="T7" fmla="*/ 382 h 382"/>
                <a:gd name="T8" fmla="*/ 355 w 355"/>
                <a:gd name="T9" fmla="*/ 309 h 382"/>
                <a:gd name="T10" fmla="*/ 84 w 355"/>
                <a:gd name="T11" fmla="*/ 0 h 382"/>
                <a:gd name="T12" fmla="*/ 84 w 355"/>
                <a:gd name="T1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5" h="382">
                  <a:moveTo>
                    <a:pt x="84" y="0"/>
                  </a:moveTo>
                  <a:lnTo>
                    <a:pt x="84" y="0"/>
                  </a:lnTo>
                  <a:lnTo>
                    <a:pt x="0" y="84"/>
                  </a:lnTo>
                  <a:cubicBezTo>
                    <a:pt x="88" y="172"/>
                    <a:pt x="166" y="273"/>
                    <a:pt x="229" y="382"/>
                  </a:cubicBezTo>
                  <a:lnTo>
                    <a:pt x="355" y="309"/>
                  </a:lnTo>
                  <a:cubicBezTo>
                    <a:pt x="278" y="194"/>
                    <a:pt x="187" y="90"/>
                    <a:pt x="84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3"/>
            <p:cNvSpPr>
              <a:spLocks/>
            </p:cNvSpPr>
            <p:nvPr/>
          </p:nvSpPr>
          <p:spPr bwMode="auto">
            <a:xfrm>
              <a:off x="5357813" y="1470026"/>
              <a:ext cx="365125" cy="293688"/>
            </a:xfrm>
            <a:custGeom>
              <a:avLst/>
              <a:gdLst>
                <a:gd name="T0" fmla="*/ 45 w 382"/>
                <a:gd name="T1" fmla="*/ 0 h 307"/>
                <a:gd name="T2" fmla="*/ 45 w 382"/>
                <a:gd name="T3" fmla="*/ 0 h 307"/>
                <a:gd name="T4" fmla="*/ 0 w 382"/>
                <a:gd name="T5" fmla="*/ 78 h 307"/>
                <a:gd name="T6" fmla="*/ 298 w 382"/>
                <a:gd name="T7" fmla="*/ 307 h 307"/>
                <a:gd name="T8" fmla="*/ 382 w 382"/>
                <a:gd name="T9" fmla="*/ 223 h 307"/>
                <a:gd name="T10" fmla="*/ 45 w 382"/>
                <a:gd name="T11" fmla="*/ 0 h 307"/>
                <a:gd name="T12" fmla="*/ 45 w 382"/>
                <a:gd name="T1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307">
                  <a:moveTo>
                    <a:pt x="45" y="0"/>
                  </a:moveTo>
                  <a:lnTo>
                    <a:pt x="45" y="0"/>
                  </a:lnTo>
                  <a:lnTo>
                    <a:pt x="0" y="78"/>
                  </a:lnTo>
                  <a:cubicBezTo>
                    <a:pt x="109" y="141"/>
                    <a:pt x="209" y="218"/>
                    <a:pt x="298" y="307"/>
                  </a:cubicBezTo>
                  <a:lnTo>
                    <a:pt x="382" y="223"/>
                  </a:lnTo>
                  <a:cubicBezTo>
                    <a:pt x="280" y="135"/>
                    <a:pt x="167" y="59"/>
                    <a:pt x="45" y="0"/>
                  </a:cubicBezTo>
                  <a:lnTo>
                    <a:pt x="45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2"/>
            <p:cNvSpPr>
              <a:spLocks/>
            </p:cNvSpPr>
            <p:nvPr/>
          </p:nvSpPr>
          <p:spPr bwMode="auto">
            <a:xfrm>
              <a:off x="5026025" y="1347789"/>
              <a:ext cx="374650" cy="196850"/>
            </a:xfrm>
            <a:custGeom>
              <a:avLst/>
              <a:gdLst>
                <a:gd name="T0" fmla="*/ 17 w 393"/>
                <a:gd name="T1" fmla="*/ 0 h 205"/>
                <a:gd name="T2" fmla="*/ 17 w 393"/>
                <a:gd name="T3" fmla="*/ 0 h 205"/>
                <a:gd name="T4" fmla="*/ 0 w 393"/>
                <a:gd name="T5" fmla="*/ 61 h 205"/>
                <a:gd name="T6" fmla="*/ 348 w 393"/>
                <a:gd name="T7" fmla="*/ 205 h 205"/>
                <a:gd name="T8" fmla="*/ 393 w 393"/>
                <a:gd name="T9" fmla="*/ 127 h 205"/>
                <a:gd name="T10" fmla="*/ 17 w 393"/>
                <a:gd name="T1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205">
                  <a:moveTo>
                    <a:pt x="17" y="0"/>
                  </a:moveTo>
                  <a:lnTo>
                    <a:pt x="17" y="0"/>
                  </a:lnTo>
                  <a:lnTo>
                    <a:pt x="0" y="61"/>
                  </a:lnTo>
                  <a:cubicBezTo>
                    <a:pt x="123" y="94"/>
                    <a:pt x="240" y="142"/>
                    <a:pt x="348" y="205"/>
                  </a:cubicBezTo>
                  <a:lnTo>
                    <a:pt x="393" y="127"/>
                  </a:lnTo>
                  <a:cubicBezTo>
                    <a:pt x="275" y="69"/>
                    <a:pt x="149" y="26"/>
                    <a:pt x="17" y="0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1"/>
            <p:cNvSpPr>
              <a:spLocks/>
            </p:cNvSpPr>
            <p:nvPr/>
          </p:nvSpPr>
          <p:spPr bwMode="auto">
            <a:xfrm>
              <a:off x="4668838" y="1316039"/>
              <a:ext cx="373063" cy="90488"/>
            </a:xfrm>
            <a:custGeom>
              <a:avLst/>
              <a:gdLst>
                <a:gd name="T0" fmla="*/ 0 w 391"/>
                <a:gd name="T1" fmla="*/ 5 h 95"/>
                <a:gd name="T2" fmla="*/ 0 w 391"/>
                <a:gd name="T3" fmla="*/ 5 h 95"/>
                <a:gd name="T4" fmla="*/ 0 w 391"/>
                <a:gd name="T5" fmla="*/ 45 h 95"/>
                <a:gd name="T6" fmla="*/ 374 w 391"/>
                <a:gd name="T7" fmla="*/ 95 h 95"/>
                <a:gd name="T8" fmla="*/ 391 w 391"/>
                <a:gd name="T9" fmla="*/ 34 h 95"/>
                <a:gd name="T10" fmla="*/ 0 w 391"/>
                <a:gd name="T11" fmla="*/ 5 h 95"/>
                <a:gd name="T12" fmla="*/ 0 w 391"/>
                <a:gd name="T13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1" h="95">
                  <a:moveTo>
                    <a:pt x="0" y="5"/>
                  </a:moveTo>
                  <a:lnTo>
                    <a:pt x="0" y="5"/>
                  </a:lnTo>
                  <a:lnTo>
                    <a:pt x="0" y="45"/>
                  </a:lnTo>
                  <a:cubicBezTo>
                    <a:pt x="154" y="49"/>
                    <a:pt x="263" y="65"/>
                    <a:pt x="374" y="95"/>
                  </a:cubicBezTo>
                  <a:lnTo>
                    <a:pt x="391" y="34"/>
                  </a:lnTo>
                  <a:cubicBezTo>
                    <a:pt x="274" y="10"/>
                    <a:pt x="150" y="0"/>
                    <a:pt x="0" y="5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0" name="Stage I arc-leader-line"/>
          <p:cNvGrpSpPr/>
          <p:nvPr/>
        </p:nvGrpSpPr>
        <p:grpSpPr>
          <a:xfrm>
            <a:off x="4650520" y="202518"/>
            <a:ext cx="1655401" cy="2522729"/>
            <a:chOff x="4654792" y="202518"/>
            <a:chExt cx="1655401" cy="2522729"/>
          </a:xfrm>
        </p:grpSpPr>
        <p:sp>
          <p:nvSpPr>
            <p:cNvPr id="71" name="Freeform 62"/>
            <p:cNvSpPr>
              <a:spLocks/>
            </p:cNvSpPr>
            <p:nvPr/>
          </p:nvSpPr>
          <p:spPr bwMode="auto">
            <a:xfrm>
              <a:off x="6227643" y="2709372"/>
              <a:ext cx="82550" cy="15875"/>
            </a:xfrm>
            <a:custGeom>
              <a:avLst/>
              <a:gdLst>
                <a:gd name="T0" fmla="*/ 87 w 87"/>
                <a:gd name="T1" fmla="*/ 13 h 17"/>
                <a:gd name="T2" fmla="*/ 87 w 87"/>
                <a:gd name="T3" fmla="*/ 13 h 17"/>
                <a:gd name="T4" fmla="*/ 86 w 87"/>
                <a:gd name="T5" fmla="*/ 0 h 17"/>
                <a:gd name="T6" fmla="*/ 0 w 87"/>
                <a:gd name="T7" fmla="*/ 3 h 17"/>
                <a:gd name="T8" fmla="*/ 0 w 87"/>
                <a:gd name="T9" fmla="*/ 17 h 17"/>
                <a:gd name="T10" fmla="*/ 87 w 87"/>
                <a:gd name="T1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7">
                  <a:moveTo>
                    <a:pt x="87" y="13"/>
                  </a:moveTo>
                  <a:lnTo>
                    <a:pt x="87" y="13"/>
                  </a:lnTo>
                  <a:lnTo>
                    <a:pt x="86" y="0"/>
                  </a:lnTo>
                  <a:lnTo>
                    <a:pt x="0" y="3"/>
                  </a:lnTo>
                  <a:lnTo>
                    <a:pt x="0" y="17"/>
                  </a:lnTo>
                  <a:lnTo>
                    <a:pt x="87" y="13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66"/>
            <p:cNvSpPr>
              <a:spLocks/>
            </p:cNvSpPr>
            <p:nvPr/>
          </p:nvSpPr>
          <p:spPr bwMode="auto">
            <a:xfrm>
              <a:off x="4654792" y="202518"/>
              <a:ext cx="1614488" cy="2513013"/>
            </a:xfrm>
            <a:custGeom>
              <a:avLst/>
              <a:gdLst>
                <a:gd name="T0" fmla="*/ 1689 w 1689"/>
                <a:gd name="T1" fmla="*/ 2632 h 2632"/>
                <a:gd name="T2" fmla="*/ 1689 w 1689"/>
                <a:gd name="T3" fmla="*/ 2632 h 2632"/>
                <a:gd name="T4" fmla="*/ 24 w 1689"/>
                <a:gd name="T5" fmla="*/ 1123 h 2632"/>
                <a:gd name="T6" fmla="*/ 0 w 1689"/>
                <a:gd name="T7" fmla="*/ 0 h 2632"/>
                <a:gd name="T8" fmla="*/ 121 w 1689"/>
                <a:gd name="T9" fmla="*/ 0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2632">
                  <a:moveTo>
                    <a:pt x="1689" y="2632"/>
                  </a:moveTo>
                  <a:lnTo>
                    <a:pt x="1689" y="2632"/>
                  </a:lnTo>
                  <a:cubicBezTo>
                    <a:pt x="1623" y="1754"/>
                    <a:pt x="902" y="1095"/>
                    <a:pt x="24" y="1123"/>
                  </a:cubicBezTo>
                  <a:lnTo>
                    <a:pt x="0" y="0"/>
                  </a:lnTo>
                  <a:lnTo>
                    <a:pt x="121" y="0"/>
                  </a:lnTo>
                </a:path>
              </a:pathLst>
            </a:custGeom>
            <a:noFill/>
            <a:ln w="12700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0" name="Stage II infant 1"/>
          <p:cNvGrpSpPr/>
          <p:nvPr/>
        </p:nvGrpSpPr>
        <p:grpSpPr>
          <a:xfrm>
            <a:off x="6545177" y="3043328"/>
            <a:ext cx="1335088" cy="855663"/>
            <a:chOff x="6557965" y="3030540"/>
            <a:chExt cx="1335088" cy="855663"/>
          </a:xfrm>
        </p:grpSpPr>
        <p:sp>
          <p:nvSpPr>
            <p:cNvPr id="141" name="Freeform 124"/>
            <p:cNvSpPr>
              <a:spLocks/>
            </p:cNvSpPr>
            <p:nvPr/>
          </p:nvSpPr>
          <p:spPr bwMode="auto">
            <a:xfrm>
              <a:off x="6572253" y="3048003"/>
              <a:ext cx="1314450" cy="823913"/>
            </a:xfrm>
            <a:custGeom>
              <a:avLst/>
              <a:gdLst>
                <a:gd name="T0" fmla="*/ 1356 w 1359"/>
                <a:gd name="T1" fmla="*/ 467 h 855"/>
                <a:gd name="T2" fmla="*/ 1337 w 1359"/>
                <a:gd name="T3" fmla="*/ 381 h 855"/>
                <a:gd name="T4" fmla="*/ 1263 w 1359"/>
                <a:gd name="T5" fmla="*/ 317 h 855"/>
                <a:gd name="T6" fmla="*/ 1233 w 1359"/>
                <a:gd name="T7" fmla="*/ 366 h 855"/>
                <a:gd name="T8" fmla="*/ 1245 w 1359"/>
                <a:gd name="T9" fmla="*/ 391 h 855"/>
                <a:gd name="T10" fmla="*/ 1235 w 1359"/>
                <a:gd name="T11" fmla="*/ 445 h 855"/>
                <a:gd name="T12" fmla="*/ 1202 w 1359"/>
                <a:gd name="T13" fmla="*/ 455 h 855"/>
                <a:gd name="T14" fmla="*/ 1069 w 1359"/>
                <a:gd name="T15" fmla="*/ 356 h 855"/>
                <a:gd name="T16" fmla="*/ 997 w 1359"/>
                <a:gd name="T17" fmla="*/ 370 h 855"/>
                <a:gd name="T18" fmla="*/ 776 w 1359"/>
                <a:gd name="T19" fmla="*/ 325 h 855"/>
                <a:gd name="T20" fmla="*/ 735 w 1359"/>
                <a:gd name="T21" fmla="*/ 88 h 855"/>
                <a:gd name="T22" fmla="*/ 353 w 1359"/>
                <a:gd name="T23" fmla="*/ 313 h 855"/>
                <a:gd name="T24" fmla="*/ 430 w 1359"/>
                <a:gd name="T25" fmla="*/ 442 h 855"/>
                <a:gd name="T26" fmla="*/ 173 w 1359"/>
                <a:gd name="T27" fmla="*/ 576 h 855"/>
                <a:gd name="T28" fmla="*/ 116 w 1359"/>
                <a:gd name="T29" fmla="*/ 623 h 855"/>
                <a:gd name="T30" fmla="*/ 113 w 1359"/>
                <a:gd name="T31" fmla="*/ 624 h 855"/>
                <a:gd name="T32" fmla="*/ 100 w 1359"/>
                <a:gd name="T33" fmla="*/ 626 h 855"/>
                <a:gd name="T34" fmla="*/ 42 w 1359"/>
                <a:gd name="T35" fmla="*/ 655 h 855"/>
                <a:gd name="T36" fmla="*/ 6 w 1359"/>
                <a:gd name="T37" fmla="*/ 672 h 855"/>
                <a:gd name="T38" fmla="*/ 13 w 1359"/>
                <a:gd name="T39" fmla="*/ 683 h 855"/>
                <a:gd name="T40" fmla="*/ 21 w 1359"/>
                <a:gd name="T41" fmla="*/ 698 h 855"/>
                <a:gd name="T42" fmla="*/ 43 w 1359"/>
                <a:gd name="T43" fmla="*/ 706 h 855"/>
                <a:gd name="T44" fmla="*/ 78 w 1359"/>
                <a:gd name="T45" fmla="*/ 684 h 855"/>
                <a:gd name="T46" fmla="*/ 138 w 1359"/>
                <a:gd name="T47" fmla="*/ 671 h 855"/>
                <a:gd name="T48" fmla="*/ 141 w 1359"/>
                <a:gd name="T49" fmla="*/ 673 h 855"/>
                <a:gd name="T50" fmla="*/ 169 w 1359"/>
                <a:gd name="T51" fmla="*/ 696 h 855"/>
                <a:gd name="T52" fmla="*/ 198 w 1359"/>
                <a:gd name="T53" fmla="*/ 662 h 855"/>
                <a:gd name="T54" fmla="*/ 360 w 1359"/>
                <a:gd name="T55" fmla="*/ 602 h 855"/>
                <a:gd name="T56" fmla="*/ 589 w 1359"/>
                <a:gd name="T57" fmla="*/ 524 h 855"/>
                <a:gd name="T58" fmla="*/ 720 w 1359"/>
                <a:gd name="T59" fmla="*/ 711 h 855"/>
                <a:gd name="T60" fmla="*/ 664 w 1359"/>
                <a:gd name="T61" fmla="*/ 758 h 855"/>
                <a:gd name="T62" fmla="*/ 554 w 1359"/>
                <a:gd name="T63" fmla="*/ 809 h 855"/>
                <a:gd name="T64" fmla="*/ 574 w 1359"/>
                <a:gd name="T65" fmla="*/ 812 h 855"/>
                <a:gd name="T66" fmla="*/ 608 w 1359"/>
                <a:gd name="T67" fmla="*/ 823 h 855"/>
                <a:gd name="T68" fmla="*/ 622 w 1359"/>
                <a:gd name="T69" fmla="*/ 834 h 855"/>
                <a:gd name="T70" fmla="*/ 657 w 1359"/>
                <a:gd name="T71" fmla="*/ 835 h 855"/>
                <a:gd name="T72" fmla="*/ 695 w 1359"/>
                <a:gd name="T73" fmla="*/ 816 h 855"/>
                <a:gd name="T74" fmla="*/ 685 w 1359"/>
                <a:gd name="T75" fmla="*/ 854 h 855"/>
                <a:gd name="T76" fmla="*/ 717 w 1359"/>
                <a:gd name="T77" fmla="*/ 831 h 855"/>
                <a:gd name="T78" fmla="*/ 734 w 1359"/>
                <a:gd name="T79" fmla="*/ 825 h 855"/>
                <a:gd name="T80" fmla="*/ 873 w 1359"/>
                <a:gd name="T81" fmla="*/ 708 h 855"/>
                <a:gd name="T82" fmla="*/ 1143 w 1359"/>
                <a:gd name="T83" fmla="*/ 624 h 855"/>
                <a:gd name="T84" fmla="*/ 1335 w 1359"/>
                <a:gd name="T85" fmla="*/ 589 h 855"/>
                <a:gd name="T86" fmla="*/ 1359 w 1359"/>
                <a:gd name="T87" fmla="*/ 487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9" h="855">
                  <a:moveTo>
                    <a:pt x="1356" y="467"/>
                  </a:moveTo>
                  <a:lnTo>
                    <a:pt x="1356" y="467"/>
                  </a:lnTo>
                  <a:cubicBezTo>
                    <a:pt x="1354" y="448"/>
                    <a:pt x="1345" y="422"/>
                    <a:pt x="1331" y="400"/>
                  </a:cubicBezTo>
                  <a:cubicBezTo>
                    <a:pt x="1339" y="398"/>
                    <a:pt x="1345" y="388"/>
                    <a:pt x="1337" y="381"/>
                  </a:cubicBezTo>
                  <a:cubicBezTo>
                    <a:pt x="1324" y="368"/>
                    <a:pt x="1308" y="359"/>
                    <a:pt x="1297" y="344"/>
                  </a:cubicBezTo>
                  <a:cubicBezTo>
                    <a:pt x="1288" y="332"/>
                    <a:pt x="1277" y="320"/>
                    <a:pt x="1263" y="317"/>
                  </a:cubicBezTo>
                  <a:cubicBezTo>
                    <a:pt x="1261" y="316"/>
                    <a:pt x="1259" y="316"/>
                    <a:pt x="1257" y="316"/>
                  </a:cubicBezTo>
                  <a:cubicBezTo>
                    <a:pt x="1229" y="306"/>
                    <a:pt x="1205" y="348"/>
                    <a:pt x="1233" y="366"/>
                  </a:cubicBezTo>
                  <a:cubicBezTo>
                    <a:pt x="1239" y="370"/>
                    <a:pt x="1244" y="375"/>
                    <a:pt x="1248" y="379"/>
                  </a:cubicBezTo>
                  <a:cubicBezTo>
                    <a:pt x="1246" y="383"/>
                    <a:pt x="1245" y="387"/>
                    <a:pt x="1245" y="391"/>
                  </a:cubicBezTo>
                  <a:cubicBezTo>
                    <a:pt x="1245" y="393"/>
                    <a:pt x="1245" y="395"/>
                    <a:pt x="1245" y="397"/>
                  </a:cubicBezTo>
                  <a:cubicBezTo>
                    <a:pt x="1239" y="412"/>
                    <a:pt x="1237" y="429"/>
                    <a:pt x="1235" y="445"/>
                  </a:cubicBezTo>
                  <a:cubicBezTo>
                    <a:pt x="1234" y="449"/>
                    <a:pt x="1234" y="453"/>
                    <a:pt x="1233" y="458"/>
                  </a:cubicBezTo>
                  <a:cubicBezTo>
                    <a:pt x="1226" y="457"/>
                    <a:pt x="1210" y="454"/>
                    <a:pt x="1202" y="455"/>
                  </a:cubicBezTo>
                  <a:cubicBezTo>
                    <a:pt x="1187" y="436"/>
                    <a:pt x="1120" y="379"/>
                    <a:pt x="1054" y="392"/>
                  </a:cubicBezTo>
                  <a:cubicBezTo>
                    <a:pt x="1061" y="385"/>
                    <a:pt x="1067" y="374"/>
                    <a:pt x="1069" y="356"/>
                  </a:cubicBezTo>
                  <a:cubicBezTo>
                    <a:pt x="1070" y="347"/>
                    <a:pt x="1060" y="334"/>
                    <a:pt x="1043" y="334"/>
                  </a:cubicBezTo>
                  <a:cubicBezTo>
                    <a:pt x="1027" y="334"/>
                    <a:pt x="1000" y="359"/>
                    <a:pt x="997" y="370"/>
                  </a:cubicBezTo>
                  <a:cubicBezTo>
                    <a:pt x="966" y="372"/>
                    <a:pt x="933" y="387"/>
                    <a:pt x="922" y="394"/>
                  </a:cubicBezTo>
                  <a:cubicBezTo>
                    <a:pt x="842" y="367"/>
                    <a:pt x="817" y="337"/>
                    <a:pt x="776" y="325"/>
                  </a:cubicBezTo>
                  <a:cubicBezTo>
                    <a:pt x="770" y="296"/>
                    <a:pt x="770" y="295"/>
                    <a:pt x="768" y="250"/>
                  </a:cubicBezTo>
                  <a:cubicBezTo>
                    <a:pt x="767" y="184"/>
                    <a:pt x="781" y="140"/>
                    <a:pt x="735" y="88"/>
                  </a:cubicBezTo>
                  <a:cubicBezTo>
                    <a:pt x="694" y="43"/>
                    <a:pt x="604" y="0"/>
                    <a:pt x="545" y="12"/>
                  </a:cubicBezTo>
                  <a:cubicBezTo>
                    <a:pt x="409" y="43"/>
                    <a:pt x="309" y="229"/>
                    <a:pt x="353" y="313"/>
                  </a:cubicBezTo>
                  <a:cubicBezTo>
                    <a:pt x="365" y="357"/>
                    <a:pt x="382" y="382"/>
                    <a:pt x="427" y="400"/>
                  </a:cubicBezTo>
                  <a:cubicBezTo>
                    <a:pt x="436" y="413"/>
                    <a:pt x="432" y="422"/>
                    <a:pt x="430" y="442"/>
                  </a:cubicBezTo>
                  <a:cubicBezTo>
                    <a:pt x="371" y="472"/>
                    <a:pt x="365" y="445"/>
                    <a:pt x="263" y="510"/>
                  </a:cubicBezTo>
                  <a:cubicBezTo>
                    <a:pt x="231" y="530"/>
                    <a:pt x="202" y="554"/>
                    <a:pt x="173" y="576"/>
                  </a:cubicBezTo>
                  <a:cubicBezTo>
                    <a:pt x="154" y="590"/>
                    <a:pt x="130" y="601"/>
                    <a:pt x="119" y="622"/>
                  </a:cubicBezTo>
                  <a:cubicBezTo>
                    <a:pt x="118" y="622"/>
                    <a:pt x="117" y="622"/>
                    <a:pt x="116" y="623"/>
                  </a:cubicBezTo>
                  <a:cubicBezTo>
                    <a:pt x="115" y="623"/>
                    <a:pt x="114" y="623"/>
                    <a:pt x="113" y="624"/>
                  </a:cubicBezTo>
                  <a:cubicBezTo>
                    <a:pt x="113" y="624"/>
                    <a:pt x="113" y="624"/>
                    <a:pt x="113" y="624"/>
                  </a:cubicBezTo>
                  <a:cubicBezTo>
                    <a:pt x="109" y="625"/>
                    <a:pt x="106" y="625"/>
                    <a:pt x="102" y="626"/>
                  </a:cubicBezTo>
                  <a:cubicBezTo>
                    <a:pt x="101" y="626"/>
                    <a:pt x="101" y="626"/>
                    <a:pt x="100" y="626"/>
                  </a:cubicBezTo>
                  <a:cubicBezTo>
                    <a:pt x="79" y="628"/>
                    <a:pt x="60" y="639"/>
                    <a:pt x="45" y="653"/>
                  </a:cubicBezTo>
                  <a:cubicBezTo>
                    <a:pt x="44" y="654"/>
                    <a:pt x="43" y="655"/>
                    <a:pt x="42" y="655"/>
                  </a:cubicBezTo>
                  <a:cubicBezTo>
                    <a:pt x="40" y="657"/>
                    <a:pt x="37" y="658"/>
                    <a:pt x="35" y="660"/>
                  </a:cubicBezTo>
                  <a:cubicBezTo>
                    <a:pt x="25" y="663"/>
                    <a:pt x="15" y="666"/>
                    <a:pt x="6" y="672"/>
                  </a:cubicBezTo>
                  <a:cubicBezTo>
                    <a:pt x="0" y="676"/>
                    <a:pt x="3" y="685"/>
                    <a:pt x="10" y="684"/>
                  </a:cubicBezTo>
                  <a:cubicBezTo>
                    <a:pt x="11" y="683"/>
                    <a:pt x="12" y="683"/>
                    <a:pt x="13" y="683"/>
                  </a:cubicBezTo>
                  <a:cubicBezTo>
                    <a:pt x="10" y="685"/>
                    <a:pt x="11" y="690"/>
                    <a:pt x="14" y="692"/>
                  </a:cubicBezTo>
                  <a:cubicBezTo>
                    <a:pt x="14" y="696"/>
                    <a:pt x="16" y="699"/>
                    <a:pt x="21" y="698"/>
                  </a:cubicBezTo>
                  <a:cubicBezTo>
                    <a:pt x="26" y="697"/>
                    <a:pt x="30" y="696"/>
                    <a:pt x="35" y="694"/>
                  </a:cubicBezTo>
                  <a:cubicBezTo>
                    <a:pt x="33" y="699"/>
                    <a:pt x="37" y="706"/>
                    <a:pt x="43" y="706"/>
                  </a:cubicBezTo>
                  <a:cubicBezTo>
                    <a:pt x="49" y="706"/>
                    <a:pt x="54" y="704"/>
                    <a:pt x="59" y="701"/>
                  </a:cubicBezTo>
                  <a:cubicBezTo>
                    <a:pt x="66" y="696"/>
                    <a:pt x="72" y="691"/>
                    <a:pt x="78" y="684"/>
                  </a:cubicBezTo>
                  <a:cubicBezTo>
                    <a:pt x="89" y="679"/>
                    <a:pt x="100" y="674"/>
                    <a:pt x="112" y="673"/>
                  </a:cubicBezTo>
                  <a:cubicBezTo>
                    <a:pt x="121" y="673"/>
                    <a:pt x="129" y="675"/>
                    <a:pt x="138" y="671"/>
                  </a:cubicBezTo>
                  <a:cubicBezTo>
                    <a:pt x="139" y="672"/>
                    <a:pt x="141" y="672"/>
                    <a:pt x="142" y="672"/>
                  </a:cubicBezTo>
                  <a:cubicBezTo>
                    <a:pt x="142" y="673"/>
                    <a:pt x="142" y="673"/>
                    <a:pt x="141" y="673"/>
                  </a:cubicBezTo>
                  <a:cubicBezTo>
                    <a:pt x="139" y="676"/>
                    <a:pt x="139" y="680"/>
                    <a:pt x="139" y="684"/>
                  </a:cubicBezTo>
                  <a:cubicBezTo>
                    <a:pt x="125" y="722"/>
                    <a:pt x="152" y="723"/>
                    <a:pt x="169" y="696"/>
                  </a:cubicBezTo>
                  <a:cubicBezTo>
                    <a:pt x="174" y="689"/>
                    <a:pt x="179" y="677"/>
                    <a:pt x="185" y="672"/>
                  </a:cubicBezTo>
                  <a:cubicBezTo>
                    <a:pt x="190" y="667"/>
                    <a:pt x="194" y="667"/>
                    <a:pt x="198" y="662"/>
                  </a:cubicBezTo>
                  <a:cubicBezTo>
                    <a:pt x="218" y="663"/>
                    <a:pt x="239" y="654"/>
                    <a:pt x="256" y="646"/>
                  </a:cubicBezTo>
                  <a:cubicBezTo>
                    <a:pt x="290" y="631"/>
                    <a:pt x="325" y="616"/>
                    <a:pt x="360" y="602"/>
                  </a:cubicBezTo>
                  <a:cubicBezTo>
                    <a:pt x="373" y="596"/>
                    <a:pt x="487" y="557"/>
                    <a:pt x="513" y="515"/>
                  </a:cubicBezTo>
                  <a:cubicBezTo>
                    <a:pt x="535" y="529"/>
                    <a:pt x="568" y="536"/>
                    <a:pt x="589" y="524"/>
                  </a:cubicBezTo>
                  <a:cubicBezTo>
                    <a:pt x="614" y="622"/>
                    <a:pt x="639" y="659"/>
                    <a:pt x="732" y="687"/>
                  </a:cubicBezTo>
                  <a:cubicBezTo>
                    <a:pt x="729" y="695"/>
                    <a:pt x="725" y="703"/>
                    <a:pt x="720" y="711"/>
                  </a:cubicBezTo>
                  <a:cubicBezTo>
                    <a:pt x="704" y="725"/>
                    <a:pt x="685" y="736"/>
                    <a:pt x="669" y="751"/>
                  </a:cubicBezTo>
                  <a:cubicBezTo>
                    <a:pt x="667" y="753"/>
                    <a:pt x="666" y="755"/>
                    <a:pt x="664" y="758"/>
                  </a:cubicBezTo>
                  <a:cubicBezTo>
                    <a:pt x="630" y="776"/>
                    <a:pt x="576" y="792"/>
                    <a:pt x="576" y="792"/>
                  </a:cubicBezTo>
                  <a:cubicBezTo>
                    <a:pt x="568" y="796"/>
                    <a:pt x="559" y="802"/>
                    <a:pt x="554" y="809"/>
                  </a:cubicBezTo>
                  <a:cubicBezTo>
                    <a:pt x="550" y="814"/>
                    <a:pt x="560" y="817"/>
                    <a:pt x="563" y="817"/>
                  </a:cubicBezTo>
                  <a:cubicBezTo>
                    <a:pt x="570" y="818"/>
                    <a:pt x="567" y="816"/>
                    <a:pt x="574" y="812"/>
                  </a:cubicBezTo>
                  <a:cubicBezTo>
                    <a:pt x="568" y="817"/>
                    <a:pt x="555" y="827"/>
                    <a:pt x="567" y="832"/>
                  </a:cubicBezTo>
                  <a:cubicBezTo>
                    <a:pt x="582" y="838"/>
                    <a:pt x="601" y="826"/>
                    <a:pt x="608" y="823"/>
                  </a:cubicBezTo>
                  <a:cubicBezTo>
                    <a:pt x="625" y="814"/>
                    <a:pt x="630" y="805"/>
                    <a:pt x="655" y="798"/>
                  </a:cubicBezTo>
                  <a:cubicBezTo>
                    <a:pt x="642" y="807"/>
                    <a:pt x="630" y="820"/>
                    <a:pt x="622" y="834"/>
                  </a:cubicBezTo>
                  <a:cubicBezTo>
                    <a:pt x="619" y="839"/>
                    <a:pt x="621" y="846"/>
                    <a:pt x="627" y="847"/>
                  </a:cubicBezTo>
                  <a:cubicBezTo>
                    <a:pt x="639" y="850"/>
                    <a:pt x="648" y="843"/>
                    <a:pt x="657" y="835"/>
                  </a:cubicBezTo>
                  <a:cubicBezTo>
                    <a:pt x="661" y="831"/>
                    <a:pt x="666" y="825"/>
                    <a:pt x="671" y="822"/>
                  </a:cubicBezTo>
                  <a:cubicBezTo>
                    <a:pt x="678" y="818"/>
                    <a:pt x="687" y="817"/>
                    <a:pt x="695" y="816"/>
                  </a:cubicBezTo>
                  <a:cubicBezTo>
                    <a:pt x="694" y="819"/>
                    <a:pt x="681" y="836"/>
                    <a:pt x="679" y="838"/>
                  </a:cubicBezTo>
                  <a:cubicBezTo>
                    <a:pt x="674" y="844"/>
                    <a:pt x="676" y="855"/>
                    <a:pt x="685" y="854"/>
                  </a:cubicBezTo>
                  <a:cubicBezTo>
                    <a:pt x="698" y="853"/>
                    <a:pt x="707" y="840"/>
                    <a:pt x="716" y="831"/>
                  </a:cubicBezTo>
                  <a:cubicBezTo>
                    <a:pt x="716" y="831"/>
                    <a:pt x="716" y="831"/>
                    <a:pt x="717" y="831"/>
                  </a:cubicBezTo>
                  <a:cubicBezTo>
                    <a:pt x="727" y="827"/>
                    <a:pt x="730" y="826"/>
                    <a:pt x="731" y="826"/>
                  </a:cubicBezTo>
                  <a:cubicBezTo>
                    <a:pt x="730" y="826"/>
                    <a:pt x="731" y="826"/>
                    <a:pt x="734" y="825"/>
                  </a:cubicBezTo>
                  <a:cubicBezTo>
                    <a:pt x="750" y="822"/>
                    <a:pt x="824" y="784"/>
                    <a:pt x="864" y="708"/>
                  </a:cubicBezTo>
                  <a:cubicBezTo>
                    <a:pt x="867" y="708"/>
                    <a:pt x="870" y="708"/>
                    <a:pt x="873" y="708"/>
                  </a:cubicBezTo>
                  <a:cubicBezTo>
                    <a:pt x="933" y="710"/>
                    <a:pt x="997" y="703"/>
                    <a:pt x="1055" y="690"/>
                  </a:cubicBezTo>
                  <a:cubicBezTo>
                    <a:pt x="1093" y="682"/>
                    <a:pt x="1126" y="658"/>
                    <a:pt x="1143" y="624"/>
                  </a:cubicBezTo>
                  <a:cubicBezTo>
                    <a:pt x="1166" y="634"/>
                    <a:pt x="1189" y="637"/>
                    <a:pt x="1216" y="637"/>
                  </a:cubicBezTo>
                  <a:cubicBezTo>
                    <a:pt x="1256" y="637"/>
                    <a:pt x="1313" y="626"/>
                    <a:pt x="1335" y="589"/>
                  </a:cubicBezTo>
                  <a:cubicBezTo>
                    <a:pt x="1340" y="580"/>
                    <a:pt x="1342" y="571"/>
                    <a:pt x="1342" y="562"/>
                  </a:cubicBezTo>
                  <a:cubicBezTo>
                    <a:pt x="1354" y="540"/>
                    <a:pt x="1359" y="514"/>
                    <a:pt x="1359" y="487"/>
                  </a:cubicBezTo>
                  <a:cubicBezTo>
                    <a:pt x="1358" y="480"/>
                    <a:pt x="1358" y="473"/>
                    <a:pt x="1356" y="46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25"/>
            <p:cNvSpPr>
              <a:spLocks/>
            </p:cNvSpPr>
            <p:nvPr/>
          </p:nvSpPr>
          <p:spPr bwMode="auto">
            <a:xfrm>
              <a:off x="6911978" y="3521078"/>
              <a:ext cx="28575" cy="73025"/>
            </a:xfrm>
            <a:custGeom>
              <a:avLst/>
              <a:gdLst>
                <a:gd name="T0" fmla="*/ 9 w 29"/>
                <a:gd name="T1" fmla="*/ 7 h 76"/>
                <a:gd name="T2" fmla="*/ 9 w 29"/>
                <a:gd name="T3" fmla="*/ 7 h 76"/>
                <a:gd name="T4" fmla="*/ 18 w 29"/>
                <a:gd name="T5" fmla="*/ 45 h 76"/>
                <a:gd name="T6" fmla="*/ 20 w 29"/>
                <a:gd name="T7" fmla="*/ 69 h 76"/>
                <a:gd name="T8" fmla="*/ 3 w 29"/>
                <a:gd name="T9" fmla="*/ 36 h 76"/>
                <a:gd name="T10" fmla="*/ 0 w 29"/>
                <a:gd name="T11" fmla="*/ 12 h 76"/>
                <a:gd name="T12" fmla="*/ 9 w 29"/>
                <a:gd name="T13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6">
                  <a:moveTo>
                    <a:pt x="9" y="7"/>
                  </a:moveTo>
                  <a:lnTo>
                    <a:pt x="9" y="7"/>
                  </a:lnTo>
                  <a:cubicBezTo>
                    <a:pt x="14" y="19"/>
                    <a:pt x="16" y="33"/>
                    <a:pt x="18" y="45"/>
                  </a:cubicBezTo>
                  <a:cubicBezTo>
                    <a:pt x="18" y="46"/>
                    <a:pt x="29" y="76"/>
                    <a:pt x="20" y="69"/>
                  </a:cubicBezTo>
                  <a:cubicBezTo>
                    <a:pt x="10" y="61"/>
                    <a:pt x="5" y="49"/>
                    <a:pt x="3" y="36"/>
                  </a:cubicBezTo>
                  <a:cubicBezTo>
                    <a:pt x="2" y="28"/>
                    <a:pt x="1" y="20"/>
                    <a:pt x="0" y="12"/>
                  </a:cubicBezTo>
                  <a:cubicBezTo>
                    <a:pt x="0" y="8"/>
                    <a:pt x="5" y="0"/>
                    <a:pt x="9" y="7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126"/>
            <p:cNvSpPr>
              <a:spLocks/>
            </p:cNvSpPr>
            <p:nvPr/>
          </p:nvSpPr>
          <p:spPr bwMode="auto">
            <a:xfrm>
              <a:off x="6713540" y="3636965"/>
              <a:ext cx="57150" cy="36513"/>
            </a:xfrm>
            <a:custGeom>
              <a:avLst/>
              <a:gdLst>
                <a:gd name="T0" fmla="*/ 5 w 59"/>
                <a:gd name="T1" fmla="*/ 0 h 37"/>
                <a:gd name="T2" fmla="*/ 5 w 59"/>
                <a:gd name="T3" fmla="*/ 0 h 37"/>
                <a:gd name="T4" fmla="*/ 51 w 59"/>
                <a:gd name="T5" fmla="*/ 36 h 37"/>
                <a:gd name="T6" fmla="*/ 44 w 59"/>
                <a:gd name="T7" fmla="*/ 32 h 37"/>
                <a:gd name="T8" fmla="*/ 4 w 59"/>
                <a:gd name="T9" fmla="*/ 6 h 37"/>
                <a:gd name="T10" fmla="*/ 5 w 59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5" y="0"/>
                  </a:moveTo>
                  <a:lnTo>
                    <a:pt x="5" y="0"/>
                  </a:lnTo>
                  <a:cubicBezTo>
                    <a:pt x="38" y="2"/>
                    <a:pt x="59" y="35"/>
                    <a:pt x="51" y="36"/>
                  </a:cubicBezTo>
                  <a:cubicBezTo>
                    <a:pt x="48" y="37"/>
                    <a:pt x="45" y="33"/>
                    <a:pt x="44" y="32"/>
                  </a:cubicBezTo>
                  <a:cubicBezTo>
                    <a:pt x="36" y="18"/>
                    <a:pt x="19" y="11"/>
                    <a:pt x="4" y="6"/>
                  </a:cubicBezTo>
                  <a:cubicBezTo>
                    <a:pt x="0" y="5"/>
                    <a:pt x="0" y="1"/>
                    <a:pt x="5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127"/>
            <p:cNvSpPr>
              <a:spLocks/>
            </p:cNvSpPr>
            <p:nvPr/>
          </p:nvSpPr>
          <p:spPr bwMode="auto">
            <a:xfrm>
              <a:off x="7248528" y="3759203"/>
              <a:ext cx="74613" cy="42863"/>
            </a:xfrm>
            <a:custGeom>
              <a:avLst/>
              <a:gdLst>
                <a:gd name="T0" fmla="*/ 7 w 77"/>
                <a:gd name="T1" fmla="*/ 3 h 43"/>
                <a:gd name="T2" fmla="*/ 7 w 77"/>
                <a:gd name="T3" fmla="*/ 3 h 43"/>
                <a:gd name="T4" fmla="*/ 58 w 77"/>
                <a:gd name="T5" fmla="*/ 9 h 43"/>
                <a:gd name="T6" fmla="*/ 74 w 77"/>
                <a:gd name="T7" fmla="*/ 27 h 43"/>
                <a:gd name="T8" fmla="*/ 70 w 77"/>
                <a:gd name="T9" fmla="*/ 36 h 43"/>
                <a:gd name="T10" fmla="*/ 43 w 77"/>
                <a:gd name="T11" fmla="*/ 17 h 43"/>
                <a:gd name="T12" fmla="*/ 14 w 77"/>
                <a:gd name="T13" fmla="*/ 10 h 43"/>
                <a:gd name="T14" fmla="*/ 7 w 77"/>
                <a:gd name="T15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43">
                  <a:moveTo>
                    <a:pt x="7" y="3"/>
                  </a:moveTo>
                  <a:lnTo>
                    <a:pt x="7" y="3"/>
                  </a:lnTo>
                  <a:cubicBezTo>
                    <a:pt x="24" y="0"/>
                    <a:pt x="43" y="1"/>
                    <a:pt x="58" y="9"/>
                  </a:cubicBezTo>
                  <a:cubicBezTo>
                    <a:pt x="65" y="13"/>
                    <a:pt x="72" y="19"/>
                    <a:pt x="74" y="27"/>
                  </a:cubicBezTo>
                  <a:cubicBezTo>
                    <a:pt x="75" y="30"/>
                    <a:pt x="77" y="43"/>
                    <a:pt x="70" y="36"/>
                  </a:cubicBezTo>
                  <a:cubicBezTo>
                    <a:pt x="61" y="28"/>
                    <a:pt x="54" y="21"/>
                    <a:pt x="43" y="17"/>
                  </a:cubicBezTo>
                  <a:cubicBezTo>
                    <a:pt x="33" y="15"/>
                    <a:pt x="24" y="12"/>
                    <a:pt x="14" y="10"/>
                  </a:cubicBezTo>
                  <a:cubicBezTo>
                    <a:pt x="11" y="9"/>
                    <a:pt x="0" y="7"/>
                    <a:pt x="7" y="3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128"/>
            <p:cNvSpPr>
              <a:spLocks/>
            </p:cNvSpPr>
            <p:nvPr/>
          </p:nvSpPr>
          <p:spPr bwMode="auto">
            <a:xfrm>
              <a:off x="7378703" y="3632203"/>
              <a:ext cx="44450" cy="31750"/>
            </a:xfrm>
            <a:custGeom>
              <a:avLst/>
              <a:gdLst>
                <a:gd name="T0" fmla="*/ 12 w 46"/>
                <a:gd name="T1" fmla="*/ 2 h 32"/>
                <a:gd name="T2" fmla="*/ 12 w 46"/>
                <a:gd name="T3" fmla="*/ 2 h 32"/>
                <a:gd name="T4" fmla="*/ 38 w 46"/>
                <a:gd name="T5" fmla="*/ 10 h 32"/>
                <a:gd name="T6" fmla="*/ 45 w 46"/>
                <a:gd name="T7" fmla="*/ 23 h 32"/>
                <a:gd name="T8" fmla="*/ 42 w 46"/>
                <a:gd name="T9" fmla="*/ 29 h 32"/>
                <a:gd name="T10" fmla="*/ 24 w 46"/>
                <a:gd name="T11" fmla="*/ 17 h 32"/>
                <a:gd name="T12" fmla="*/ 12 w 46"/>
                <a:gd name="T13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12" y="2"/>
                  </a:moveTo>
                  <a:lnTo>
                    <a:pt x="12" y="2"/>
                  </a:lnTo>
                  <a:cubicBezTo>
                    <a:pt x="21" y="0"/>
                    <a:pt x="31" y="4"/>
                    <a:pt x="38" y="10"/>
                  </a:cubicBezTo>
                  <a:cubicBezTo>
                    <a:pt x="41" y="13"/>
                    <a:pt x="45" y="18"/>
                    <a:pt x="45" y="23"/>
                  </a:cubicBezTo>
                  <a:cubicBezTo>
                    <a:pt x="45" y="25"/>
                    <a:pt x="46" y="32"/>
                    <a:pt x="42" y="29"/>
                  </a:cubicBezTo>
                  <a:cubicBezTo>
                    <a:pt x="38" y="29"/>
                    <a:pt x="28" y="19"/>
                    <a:pt x="24" y="17"/>
                  </a:cubicBezTo>
                  <a:cubicBezTo>
                    <a:pt x="22" y="15"/>
                    <a:pt x="0" y="6"/>
                    <a:pt x="12" y="2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129"/>
            <p:cNvSpPr>
              <a:spLocks/>
            </p:cNvSpPr>
            <p:nvPr/>
          </p:nvSpPr>
          <p:spPr bwMode="auto">
            <a:xfrm>
              <a:off x="7158040" y="3351215"/>
              <a:ext cx="82550" cy="104775"/>
            </a:xfrm>
            <a:custGeom>
              <a:avLst/>
              <a:gdLst>
                <a:gd name="T0" fmla="*/ 16 w 85"/>
                <a:gd name="T1" fmla="*/ 52 h 109"/>
                <a:gd name="T2" fmla="*/ 16 w 85"/>
                <a:gd name="T3" fmla="*/ 52 h 109"/>
                <a:gd name="T4" fmla="*/ 17 w 85"/>
                <a:gd name="T5" fmla="*/ 13 h 109"/>
                <a:gd name="T6" fmla="*/ 68 w 85"/>
                <a:gd name="T7" fmla="*/ 22 h 109"/>
                <a:gd name="T8" fmla="*/ 75 w 85"/>
                <a:gd name="T9" fmla="*/ 78 h 109"/>
                <a:gd name="T10" fmla="*/ 32 w 85"/>
                <a:gd name="T11" fmla="*/ 86 h 109"/>
                <a:gd name="T12" fmla="*/ 42 w 85"/>
                <a:gd name="T13" fmla="*/ 76 h 109"/>
                <a:gd name="T14" fmla="*/ 46 w 85"/>
                <a:gd name="T15" fmla="*/ 85 h 109"/>
                <a:gd name="T16" fmla="*/ 65 w 85"/>
                <a:gd name="T17" fmla="*/ 73 h 109"/>
                <a:gd name="T18" fmla="*/ 65 w 85"/>
                <a:gd name="T19" fmla="*/ 41 h 109"/>
                <a:gd name="T20" fmla="*/ 25 w 85"/>
                <a:gd name="T21" fmla="*/ 19 h 109"/>
                <a:gd name="T22" fmla="*/ 15 w 85"/>
                <a:gd name="T23" fmla="*/ 39 h 109"/>
                <a:gd name="T24" fmla="*/ 21 w 85"/>
                <a:gd name="T25" fmla="*/ 45 h 109"/>
                <a:gd name="T26" fmla="*/ 16 w 85"/>
                <a:gd name="T27" fmla="*/ 5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9">
                  <a:moveTo>
                    <a:pt x="16" y="52"/>
                  </a:moveTo>
                  <a:lnTo>
                    <a:pt x="16" y="52"/>
                  </a:lnTo>
                  <a:cubicBezTo>
                    <a:pt x="0" y="42"/>
                    <a:pt x="4" y="23"/>
                    <a:pt x="17" y="13"/>
                  </a:cubicBezTo>
                  <a:cubicBezTo>
                    <a:pt x="34" y="0"/>
                    <a:pt x="57" y="4"/>
                    <a:pt x="68" y="22"/>
                  </a:cubicBezTo>
                  <a:cubicBezTo>
                    <a:pt x="78" y="37"/>
                    <a:pt x="85" y="62"/>
                    <a:pt x="75" y="78"/>
                  </a:cubicBezTo>
                  <a:cubicBezTo>
                    <a:pt x="68" y="92"/>
                    <a:pt x="40" y="109"/>
                    <a:pt x="32" y="86"/>
                  </a:cubicBezTo>
                  <a:cubicBezTo>
                    <a:pt x="30" y="80"/>
                    <a:pt x="34" y="69"/>
                    <a:pt x="42" y="76"/>
                  </a:cubicBezTo>
                  <a:cubicBezTo>
                    <a:pt x="44" y="77"/>
                    <a:pt x="44" y="84"/>
                    <a:pt x="46" y="85"/>
                  </a:cubicBezTo>
                  <a:cubicBezTo>
                    <a:pt x="54" y="86"/>
                    <a:pt x="62" y="78"/>
                    <a:pt x="65" y="73"/>
                  </a:cubicBezTo>
                  <a:cubicBezTo>
                    <a:pt x="70" y="63"/>
                    <a:pt x="68" y="52"/>
                    <a:pt x="65" y="41"/>
                  </a:cubicBezTo>
                  <a:cubicBezTo>
                    <a:pt x="60" y="23"/>
                    <a:pt x="44" y="7"/>
                    <a:pt x="25" y="19"/>
                  </a:cubicBezTo>
                  <a:cubicBezTo>
                    <a:pt x="19" y="23"/>
                    <a:pt x="12" y="31"/>
                    <a:pt x="15" y="39"/>
                  </a:cubicBezTo>
                  <a:cubicBezTo>
                    <a:pt x="16" y="42"/>
                    <a:pt x="19" y="42"/>
                    <a:pt x="21" y="45"/>
                  </a:cubicBezTo>
                  <a:cubicBezTo>
                    <a:pt x="25" y="48"/>
                    <a:pt x="20" y="55"/>
                    <a:pt x="16" y="52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130"/>
            <p:cNvSpPr>
              <a:spLocks noEditPoints="1"/>
            </p:cNvSpPr>
            <p:nvPr/>
          </p:nvSpPr>
          <p:spPr bwMode="auto">
            <a:xfrm>
              <a:off x="6557965" y="3030540"/>
              <a:ext cx="1335088" cy="855663"/>
            </a:xfrm>
            <a:custGeom>
              <a:avLst/>
              <a:gdLst>
                <a:gd name="T0" fmla="*/ 1359 w 1381"/>
                <a:gd name="T1" fmla="*/ 428 h 889"/>
                <a:gd name="T2" fmla="*/ 1230 w 1381"/>
                <a:gd name="T3" fmla="*/ 361 h 889"/>
                <a:gd name="T4" fmla="*/ 1242 w 1381"/>
                <a:gd name="T5" fmla="*/ 469 h 889"/>
                <a:gd name="T6" fmla="*/ 1083 w 1381"/>
                <a:gd name="T7" fmla="*/ 402 h 889"/>
                <a:gd name="T8" fmla="*/ 947 w 1381"/>
                <a:gd name="T9" fmla="*/ 400 h 889"/>
                <a:gd name="T10" fmla="*/ 794 w 1381"/>
                <a:gd name="T11" fmla="*/ 324 h 889"/>
                <a:gd name="T12" fmla="*/ 351 w 1381"/>
                <a:gd name="T13" fmla="*/ 290 h 889"/>
                <a:gd name="T14" fmla="*/ 396 w 1381"/>
                <a:gd name="T15" fmla="*/ 471 h 889"/>
                <a:gd name="T16" fmla="*/ 81 w 1381"/>
                <a:gd name="T17" fmla="*/ 649 h 889"/>
                <a:gd name="T18" fmla="*/ 51 w 1381"/>
                <a:gd name="T19" fmla="*/ 729 h 889"/>
                <a:gd name="T20" fmla="*/ 204 w 1381"/>
                <a:gd name="T21" fmla="*/ 696 h 889"/>
                <a:gd name="T22" fmla="*/ 507 w 1381"/>
                <a:gd name="T23" fmla="*/ 565 h 889"/>
                <a:gd name="T24" fmla="*/ 645 w 1381"/>
                <a:gd name="T25" fmla="*/ 655 h 889"/>
                <a:gd name="T26" fmla="*/ 641 w 1381"/>
                <a:gd name="T27" fmla="*/ 787 h 889"/>
                <a:gd name="T28" fmla="*/ 636 w 1381"/>
                <a:gd name="T29" fmla="*/ 842 h 889"/>
                <a:gd name="T30" fmla="*/ 729 w 1381"/>
                <a:gd name="T31" fmla="*/ 862 h 889"/>
                <a:gd name="T32" fmla="*/ 900 w 1381"/>
                <a:gd name="T33" fmla="*/ 734 h 889"/>
                <a:gd name="T34" fmla="*/ 1203 w 1381"/>
                <a:gd name="T35" fmla="*/ 661 h 889"/>
                <a:gd name="T36" fmla="*/ 1380 w 1381"/>
                <a:gd name="T37" fmla="*/ 504 h 889"/>
                <a:gd name="T38" fmla="*/ 1060 w 1381"/>
                <a:gd name="T39" fmla="*/ 360 h 889"/>
                <a:gd name="T40" fmla="*/ 1056 w 1381"/>
                <a:gd name="T41" fmla="*/ 360 h 889"/>
                <a:gd name="T42" fmla="*/ 1059 w 1381"/>
                <a:gd name="T43" fmla="*/ 360 h 889"/>
                <a:gd name="T44" fmla="*/ 1059 w 1381"/>
                <a:gd name="T45" fmla="*/ 360 h 889"/>
                <a:gd name="T46" fmla="*/ 305 w 1381"/>
                <a:gd name="T47" fmla="*/ 643 h 889"/>
                <a:gd name="T48" fmla="*/ 159 w 1381"/>
                <a:gd name="T49" fmla="*/ 727 h 889"/>
                <a:gd name="T50" fmla="*/ 58 w 1381"/>
                <a:gd name="T51" fmla="*/ 717 h 889"/>
                <a:gd name="T52" fmla="*/ 31 w 1381"/>
                <a:gd name="T53" fmla="*/ 710 h 889"/>
                <a:gd name="T54" fmla="*/ 189 w 1381"/>
                <a:gd name="T55" fmla="*/ 602 h 889"/>
                <a:gd name="T56" fmla="*/ 465 w 1381"/>
                <a:gd name="T57" fmla="*/ 486 h 889"/>
                <a:gd name="T58" fmla="*/ 381 w 1381"/>
                <a:gd name="T59" fmla="*/ 611 h 889"/>
                <a:gd name="T60" fmla="*/ 579 w 1381"/>
                <a:gd name="T61" fmla="*/ 829 h 889"/>
                <a:gd name="T62" fmla="*/ 1351 w 1381"/>
                <a:gd name="T63" fmla="*/ 579 h 889"/>
                <a:gd name="T64" fmla="*/ 1176 w 1381"/>
                <a:gd name="T65" fmla="*/ 568 h 889"/>
                <a:gd name="T66" fmla="*/ 1150 w 1381"/>
                <a:gd name="T67" fmla="*/ 644 h 889"/>
                <a:gd name="T68" fmla="*/ 943 w 1381"/>
                <a:gd name="T69" fmla="*/ 493 h 889"/>
                <a:gd name="T70" fmla="*/ 774 w 1381"/>
                <a:gd name="T71" fmla="*/ 829 h 889"/>
                <a:gd name="T72" fmla="*/ 741 w 1381"/>
                <a:gd name="T73" fmla="*/ 806 h 889"/>
                <a:gd name="T74" fmla="*/ 649 w 1381"/>
                <a:gd name="T75" fmla="*/ 848 h 889"/>
                <a:gd name="T76" fmla="*/ 633 w 1381"/>
                <a:gd name="T77" fmla="*/ 827 h 889"/>
                <a:gd name="T78" fmla="*/ 683 w 1381"/>
                <a:gd name="T79" fmla="*/ 782 h 889"/>
                <a:gd name="T80" fmla="*/ 763 w 1381"/>
                <a:gd name="T81" fmla="*/ 658 h 889"/>
                <a:gd name="T82" fmla="*/ 797 w 1381"/>
                <a:gd name="T83" fmla="*/ 484 h 889"/>
                <a:gd name="T84" fmla="*/ 743 w 1381"/>
                <a:gd name="T85" fmla="*/ 697 h 889"/>
                <a:gd name="T86" fmla="*/ 643 w 1381"/>
                <a:gd name="T87" fmla="*/ 523 h 889"/>
                <a:gd name="T88" fmla="*/ 674 w 1381"/>
                <a:gd name="T89" fmla="*/ 464 h 889"/>
                <a:gd name="T90" fmla="*/ 565 w 1381"/>
                <a:gd name="T91" fmla="*/ 541 h 889"/>
                <a:gd name="T92" fmla="*/ 480 w 1381"/>
                <a:gd name="T93" fmla="*/ 479 h 889"/>
                <a:gd name="T94" fmla="*/ 418 w 1381"/>
                <a:gd name="T95" fmla="*/ 400 h 889"/>
                <a:gd name="T96" fmla="*/ 476 w 1381"/>
                <a:gd name="T97" fmla="*/ 80 h 889"/>
                <a:gd name="T98" fmla="*/ 786 w 1381"/>
                <a:gd name="T99" fmla="*/ 359 h 889"/>
                <a:gd name="T100" fmla="*/ 919 w 1381"/>
                <a:gd name="T101" fmla="*/ 414 h 889"/>
                <a:gd name="T102" fmla="*/ 1054 w 1381"/>
                <a:gd name="T103" fmla="*/ 411 h 889"/>
                <a:gd name="T104" fmla="*/ 1188 w 1381"/>
                <a:gd name="T105" fmla="*/ 456 h 889"/>
                <a:gd name="T106" fmla="*/ 1316 w 1381"/>
                <a:gd name="T107" fmla="*/ 529 h 889"/>
                <a:gd name="T108" fmla="*/ 1258 w 1381"/>
                <a:gd name="T109" fmla="*/ 455 h 889"/>
                <a:gd name="T110" fmla="*/ 1244 w 1381"/>
                <a:gd name="T111" fmla="*/ 357 h 889"/>
                <a:gd name="T112" fmla="*/ 1345 w 1381"/>
                <a:gd name="T113" fmla="*/ 413 h 889"/>
                <a:gd name="T114" fmla="*/ 1281 w 1381"/>
                <a:gd name="T115" fmla="*/ 367 h 889"/>
                <a:gd name="T116" fmla="*/ 1351 w 1381"/>
                <a:gd name="T117" fmla="*/ 579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1" h="889">
                  <a:moveTo>
                    <a:pt x="1377" y="479"/>
                  </a:moveTo>
                  <a:lnTo>
                    <a:pt x="1377" y="479"/>
                  </a:lnTo>
                  <a:cubicBezTo>
                    <a:pt x="1375" y="468"/>
                    <a:pt x="1372" y="457"/>
                    <a:pt x="1367" y="447"/>
                  </a:cubicBezTo>
                  <a:cubicBezTo>
                    <a:pt x="1365" y="440"/>
                    <a:pt x="1362" y="434"/>
                    <a:pt x="1359" y="428"/>
                  </a:cubicBezTo>
                  <a:cubicBezTo>
                    <a:pt x="1353" y="418"/>
                    <a:pt x="1360" y="421"/>
                    <a:pt x="1362" y="411"/>
                  </a:cubicBezTo>
                  <a:cubicBezTo>
                    <a:pt x="1366" y="392"/>
                    <a:pt x="1329" y="372"/>
                    <a:pt x="1318" y="360"/>
                  </a:cubicBezTo>
                  <a:cubicBezTo>
                    <a:pt x="1302" y="342"/>
                    <a:pt x="1290" y="328"/>
                    <a:pt x="1264" y="327"/>
                  </a:cubicBezTo>
                  <a:cubicBezTo>
                    <a:pt x="1246" y="326"/>
                    <a:pt x="1231" y="344"/>
                    <a:pt x="1230" y="361"/>
                  </a:cubicBezTo>
                  <a:cubicBezTo>
                    <a:pt x="1229" y="369"/>
                    <a:pt x="1231" y="377"/>
                    <a:pt x="1236" y="383"/>
                  </a:cubicBezTo>
                  <a:cubicBezTo>
                    <a:pt x="1241" y="389"/>
                    <a:pt x="1256" y="394"/>
                    <a:pt x="1254" y="403"/>
                  </a:cubicBezTo>
                  <a:cubicBezTo>
                    <a:pt x="1251" y="418"/>
                    <a:pt x="1248" y="433"/>
                    <a:pt x="1245" y="448"/>
                  </a:cubicBezTo>
                  <a:cubicBezTo>
                    <a:pt x="1244" y="455"/>
                    <a:pt x="1243" y="462"/>
                    <a:pt x="1242" y="469"/>
                  </a:cubicBezTo>
                  <a:cubicBezTo>
                    <a:pt x="1237" y="469"/>
                    <a:pt x="1233" y="469"/>
                    <a:pt x="1228" y="469"/>
                  </a:cubicBezTo>
                  <a:cubicBezTo>
                    <a:pt x="1217" y="468"/>
                    <a:pt x="1212" y="459"/>
                    <a:pt x="1205" y="453"/>
                  </a:cubicBezTo>
                  <a:cubicBezTo>
                    <a:pt x="1193" y="442"/>
                    <a:pt x="1180" y="433"/>
                    <a:pt x="1167" y="426"/>
                  </a:cubicBezTo>
                  <a:cubicBezTo>
                    <a:pt x="1142" y="411"/>
                    <a:pt x="1113" y="401"/>
                    <a:pt x="1083" y="402"/>
                  </a:cubicBezTo>
                  <a:cubicBezTo>
                    <a:pt x="1093" y="384"/>
                    <a:pt x="1094" y="357"/>
                    <a:pt x="1070" y="349"/>
                  </a:cubicBezTo>
                  <a:cubicBezTo>
                    <a:pt x="1047" y="341"/>
                    <a:pt x="1022" y="360"/>
                    <a:pt x="1010" y="378"/>
                  </a:cubicBezTo>
                  <a:cubicBezTo>
                    <a:pt x="1005" y="386"/>
                    <a:pt x="992" y="385"/>
                    <a:pt x="984" y="387"/>
                  </a:cubicBezTo>
                  <a:cubicBezTo>
                    <a:pt x="971" y="390"/>
                    <a:pt x="959" y="394"/>
                    <a:pt x="947" y="400"/>
                  </a:cubicBezTo>
                  <a:cubicBezTo>
                    <a:pt x="935" y="406"/>
                    <a:pt x="932" y="405"/>
                    <a:pt x="919" y="400"/>
                  </a:cubicBezTo>
                  <a:cubicBezTo>
                    <a:pt x="904" y="394"/>
                    <a:pt x="890" y="387"/>
                    <a:pt x="875" y="380"/>
                  </a:cubicBezTo>
                  <a:cubicBezTo>
                    <a:pt x="853" y="368"/>
                    <a:pt x="832" y="353"/>
                    <a:pt x="808" y="343"/>
                  </a:cubicBezTo>
                  <a:cubicBezTo>
                    <a:pt x="796" y="338"/>
                    <a:pt x="796" y="336"/>
                    <a:pt x="794" y="324"/>
                  </a:cubicBezTo>
                  <a:cubicBezTo>
                    <a:pt x="791" y="308"/>
                    <a:pt x="790" y="293"/>
                    <a:pt x="790" y="277"/>
                  </a:cubicBezTo>
                  <a:cubicBezTo>
                    <a:pt x="789" y="225"/>
                    <a:pt x="799" y="169"/>
                    <a:pt x="769" y="122"/>
                  </a:cubicBezTo>
                  <a:cubicBezTo>
                    <a:pt x="719" y="42"/>
                    <a:pt x="599" y="0"/>
                    <a:pt x="513" y="41"/>
                  </a:cubicBezTo>
                  <a:cubicBezTo>
                    <a:pt x="427" y="83"/>
                    <a:pt x="344" y="189"/>
                    <a:pt x="351" y="290"/>
                  </a:cubicBezTo>
                  <a:cubicBezTo>
                    <a:pt x="354" y="325"/>
                    <a:pt x="368" y="368"/>
                    <a:pt x="392" y="395"/>
                  </a:cubicBezTo>
                  <a:cubicBezTo>
                    <a:pt x="405" y="408"/>
                    <a:pt x="420" y="414"/>
                    <a:pt x="435" y="424"/>
                  </a:cubicBezTo>
                  <a:cubicBezTo>
                    <a:pt x="445" y="431"/>
                    <a:pt x="443" y="455"/>
                    <a:pt x="432" y="461"/>
                  </a:cubicBezTo>
                  <a:cubicBezTo>
                    <a:pt x="422" y="467"/>
                    <a:pt x="408" y="469"/>
                    <a:pt x="396" y="471"/>
                  </a:cubicBezTo>
                  <a:cubicBezTo>
                    <a:pt x="375" y="475"/>
                    <a:pt x="354" y="481"/>
                    <a:pt x="335" y="490"/>
                  </a:cubicBezTo>
                  <a:cubicBezTo>
                    <a:pt x="295" y="508"/>
                    <a:pt x="259" y="533"/>
                    <a:pt x="224" y="559"/>
                  </a:cubicBezTo>
                  <a:cubicBezTo>
                    <a:pt x="193" y="582"/>
                    <a:pt x="159" y="602"/>
                    <a:pt x="133" y="630"/>
                  </a:cubicBezTo>
                  <a:cubicBezTo>
                    <a:pt x="121" y="643"/>
                    <a:pt x="96" y="640"/>
                    <a:pt x="81" y="649"/>
                  </a:cubicBezTo>
                  <a:cubicBezTo>
                    <a:pt x="62" y="659"/>
                    <a:pt x="48" y="671"/>
                    <a:pt x="28" y="680"/>
                  </a:cubicBezTo>
                  <a:cubicBezTo>
                    <a:pt x="18" y="684"/>
                    <a:pt x="0" y="703"/>
                    <a:pt x="20" y="709"/>
                  </a:cubicBezTo>
                  <a:cubicBezTo>
                    <a:pt x="22" y="716"/>
                    <a:pt x="26" y="724"/>
                    <a:pt x="34" y="724"/>
                  </a:cubicBezTo>
                  <a:cubicBezTo>
                    <a:pt x="45" y="724"/>
                    <a:pt x="43" y="724"/>
                    <a:pt x="51" y="729"/>
                  </a:cubicBezTo>
                  <a:cubicBezTo>
                    <a:pt x="66" y="740"/>
                    <a:pt x="86" y="719"/>
                    <a:pt x="96" y="711"/>
                  </a:cubicBezTo>
                  <a:cubicBezTo>
                    <a:pt x="113" y="698"/>
                    <a:pt x="128" y="702"/>
                    <a:pt x="147" y="699"/>
                  </a:cubicBezTo>
                  <a:cubicBezTo>
                    <a:pt x="147" y="713"/>
                    <a:pt x="137" y="745"/>
                    <a:pt x="164" y="740"/>
                  </a:cubicBezTo>
                  <a:cubicBezTo>
                    <a:pt x="188" y="735"/>
                    <a:pt x="189" y="709"/>
                    <a:pt x="204" y="696"/>
                  </a:cubicBezTo>
                  <a:cubicBezTo>
                    <a:pt x="219" y="683"/>
                    <a:pt x="245" y="684"/>
                    <a:pt x="263" y="676"/>
                  </a:cubicBezTo>
                  <a:cubicBezTo>
                    <a:pt x="287" y="666"/>
                    <a:pt x="311" y="655"/>
                    <a:pt x="335" y="645"/>
                  </a:cubicBezTo>
                  <a:cubicBezTo>
                    <a:pt x="382" y="625"/>
                    <a:pt x="431" y="608"/>
                    <a:pt x="476" y="583"/>
                  </a:cubicBezTo>
                  <a:cubicBezTo>
                    <a:pt x="487" y="578"/>
                    <a:pt x="497" y="572"/>
                    <a:pt x="507" y="565"/>
                  </a:cubicBezTo>
                  <a:cubicBezTo>
                    <a:pt x="512" y="561"/>
                    <a:pt x="525" y="544"/>
                    <a:pt x="531" y="544"/>
                  </a:cubicBezTo>
                  <a:cubicBezTo>
                    <a:pt x="540" y="543"/>
                    <a:pt x="552" y="552"/>
                    <a:pt x="562" y="554"/>
                  </a:cubicBezTo>
                  <a:cubicBezTo>
                    <a:pt x="574" y="556"/>
                    <a:pt x="587" y="557"/>
                    <a:pt x="599" y="553"/>
                  </a:cubicBezTo>
                  <a:cubicBezTo>
                    <a:pt x="609" y="589"/>
                    <a:pt x="620" y="626"/>
                    <a:pt x="645" y="655"/>
                  </a:cubicBezTo>
                  <a:cubicBezTo>
                    <a:pt x="668" y="683"/>
                    <a:pt x="703" y="699"/>
                    <a:pt x="738" y="710"/>
                  </a:cubicBezTo>
                  <a:cubicBezTo>
                    <a:pt x="731" y="728"/>
                    <a:pt x="714" y="739"/>
                    <a:pt x="699" y="750"/>
                  </a:cubicBezTo>
                  <a:cubicBezTo>
                    <a:pt x="691" y="756"/>
                    <a:pt x="680" y="762"/>
                    <a:pt x="675" y="772"/>
                  </a:cubicBezTo>
                  <a:cubicBezTo>
                    <a:pt x="664" y="777"/>
                    <a:pt x="652" y="782"/>
                    <a:pt x="641" y="787"/>
                  </a:cubicBezTo>
                  <a:cubicBezTo>
                    <a:pt x="620" y="795"/>
                    <a:pt x="594" y="798"/>
                    <a:pt x="576" y="812"/>
                  </a:cubicBezTo>
                  <a:cubicBezTo>
                    <a:pt x="565" y="820"/>
                    <a:pt x="553" y="837"/>
                    <a:pt x="573" y="842"/>
                  </a:cubicBezTo>
                  <a:cubicBezTo>
                    <a:pt x="567" y="854"/>
                    <a:pt x="581" y="858"/>
                    <a:pt x="590" y="859"/>
                  </a:cubicBezTo>
                  <a:cubicBezTo>
                    <a:pt x="607" y="860"/>
                    <a:pt x="623" y="850"/>
                    <a:pt x="636" y="842"/>
                  </a:cubicBezTo>
                  <a:cubicBezTo>
                    <a:pt x="625" y="859"/>
                    <a:pt x="632" y="879"/>
                    <a:pt x="656" y="873"/>
                  </a:cubicBezTo>
                  <a:cubicBezTo>
                    <a:pt x="672" y="868"/>
                    <a:pt x="679" y="849"/>
                    <a:pt x="695" y="844"/>
                  </a:cubicBezTo>
                  <a:cubicBezTo>
                    <a:pt x="690" y="851"/>
                    <a:pt x="679" y="868"/>
                    <a:pt x="688" y="876"/>
                  </a:cubicBezTo>
                  <a:cubicBezTo>
                    <a:pt x="702" y="889"/>
                    <a:pt x="720" y="872"/>
                    <a:pt x="729" y="862"/>
                  </a:cubicBezTo>
                  <a:cubicBezTo>
                    <a:pt x="740" y="849"/>
                    <a:pt x="759" y="849"/>
                    <a:pt x="773" y="841"/>
                  </a:cubicBezTo>
                  <a:cubicBezTo>
                    <a:pt x="792" y="832"/>
                    <a:pt x="809" y="819"/>
                    <a:pt x="825" y="806"/>
                  </a:cubicBezTo>
                  <a:cubicBezTo>
                    <a:pt x="841" y="791"/>
                    <a:pt x="856" y="775"/>
                    <a:pt x="868" y="757"/>
                  </a:cubicBezTo>
                  <a:cubicBezTo>
                    <a:pt x="880" y="740"/>
                    <a:pt x="879" y="734"/>
                    <a:pt x="900" y="734"/>
                  </a:cubicBezTo>
                  <a:cubicBezTo>
                    <a:pt x="950" y="734"/>
                    <a:pt x="1000" y="730"/>
                    <a:pt x="1048" y="721"/>
                  </a:cubicBezTo>
                  <a:cubicBezTo>
                    <a:pt x="1089" y="713"/>
                    <a:pt x="1128" y="698"/>
                    <a:pt x="1154" y="663"/>
                  </a:cubicBezTo>
                  <a:cubicBezTo>
                    <a:pt x="1160" y="655"/>
                    <a:pt x="1159" y="651"/>
                    <a:pt x="1170" y="655"/>
                  </a:cubicBezTo>
                  <a:cubicBezTo>
                    <a:pt x="1181" y="658"/>
                    <a:pt x="1192" y="660"/>
                    <a:pt x="1203" y="661"/>
                  </a:cubicBezTo>
                  <a:cubicBezTo>
                    <a:pt x="1227" y="664"/>
                    <a:pt x="1251" y="663"/>
                    <a:pt x="1275" y="659"/>
                  </a:cubicBezTo>
                  <a:cubicBezTo>
                    <a:pt x="1309" y="652"/>
                    <a:pt x="1349" y="635"/>
                    <a:pt x="1361" y="599"/>
                  </a:cubicBezTo>
                  <a:cubicBezTo>
                    <a:pt x="1368" y="579"/>
                    <a:pt x="1375" y="557"/>
                    <a:pt x="1379" y="536"/>
                  </a:cubicBezTo>
                  <a:cubicBezTo>
                    <a:pt x="1380" y="525"/>
                    <a:pt x="1381" y="515"/>
                    <a:pt x="1380" y="504"/>
                  </a:cubicBezTo>
                  <a:cubicBezTo>
                    <a:pt x="1380" y="498"/>
                    <a:pt x="1375" y="485"/>
                    <a:pt x="1377" y="479"/>
                  </a:cubicBezTo>
                  <a:close/>
                  <a:moveTo>
                    <a:pt x="1058" y="360"/>
                  </a:moveTo>
                  <a:lnTo>
                    <a:pt x="1058" y="360"/>
                  </a:lnTo>
                  <a:cubicBezTo>
                    <a:pt x="1075" y="360"/>
                    <a:pt x="1066" y="360"/>
                    <a:pt x="1060" y="360"/>
                  </a:cubicBezTo>
                  <a:cubicBezTo>
                    <a:pt x="1060" y="360"/>
                    <a:pt x="1060" y="360"/>
                    <a:pt x="1060" y="360"/>
                  </a:cubicBezTo>
                  <a:cubicBezTo>
                    <a:pt x="1059" y="360"/>
                    <a:pt x="1059" y="360"/>
                    <a:pt x="1058" y="360"/>
                  </a:cubicBezTo>
                  <a:cubicBezTo>
                    <a:pt x="1058" y="360"/>
                    <a:pt x="1058" y="360"/>
                    <a:pt x="1058" y="360"/>
                  </a:cubicBezTo>
                  <a:cubicBezTo>
                    <a:pt x="1057" y="360"/>
                    <a:pt x="1057" y="360"/>
                    <a:pt x="1056" y="360"/>
                  </a:cubicBezTo>
                  <a:cubicBezTo>
                    <a:pt x="1056" y="360"/>
                    <a:pt x="1055" y="360"/>
                    <a:pt x="1055" y="360"/>
                  </a:cubicBezTo>
                  <a:cubicBezTo>
                    <a:pt x="1055" y="360"/>
                    <a:pt x="1056" y="360"/>
                    <a:pt x="1056" y="360"/>
                  </a:cubicBezTo>
                  <a:cubicBezTo>
                    <a:pt x="1057" y="360"/>
                    <a:pt x="1057" y="360"/>
                    <a:pt x="1058" y="360"/>
                  </a:cubicBezTo>
                  <a:close/>
                  <a:moveTo>
                    <a:pt x="1059" y="360"/>
                  </a:moveTo>
                  <a:lnTo>
                    <a:pt x="1059" y="360"/>
                  </a:lnTo>
                  <a:cubicBezTo>
                    <a:pt x="1083" y="361"/>
                    <a:pt x="1078" y="391"/>
                    <a:pt x="1066" y="404"/>
                  </a:cubicBezTo>
                  <a:cubicBezTo>
                    <a:pt x="1056" y="391"/>
                    <a:pt x="1039" y="384"/>
                    <a:pt x="1023" y="383"/>
                  </a:cubicBezTo>
                  <a:cubicBezTo>
                    <a:pt x="1032" y="372"/>
                    <a:pt x="1044" y="361"/>
                    <a:pt x="1059" y="360"/>
                  </a:cubicBezTo>
                  <a:close/>
                  <a:moveTo>
                    <a:pt x="381" y="611"/>
                  </a:moveTo>
                  <a:lnTo>
                    <a:pt x="381" y="611"/>
                  </a:lnTo>
                  <a:cubicBezTo>
                    <a:pt x="381" y="611"/>
                    <a:pt x="381" y="611"/>
                    <a:pt x="381" y="611"/>
                  </a:cubicBezTo>
                  <a:cubicBezTo>
                    <a:pt x="355" y="621"/>
                    <a:pt x="330" y="632"/>
                    <a:pt x="305" y="643"/>
                  </a:cubicBezTo>
                  <a:cubicBezTo>
                    <a:pt x="280" y="653"/>
                    <a:pt x="253" y="670"/>
                    <a:pt x="226" y="674"/>
                  </a:cubicBezTo>
                  <a:cubicBezTo>
                    <a:pt x="215" y="675"/>
                    <a:pt x="210" y="674"/>
                    <a:pt x="201" y="682"/>
                  </a:cubicBezTo>
                  <a:cubicBezTo>
                    <a:pt x="193" y="688"/>
                    <a:pt x="188" y="695"/>
                    <a:pt x="183" y="704"/>
                  </a:cubicBezTo>
                  <a:cubicBezTo>
                    <a:pt x="180" y="709"/>
                    <a:pt x="166" y="732"/>
                    <a:pt x="159" y="727"/>
                  </a:cubicBezTo>
                  <a:cubicBezTo>
                    <a:pt x="152" y="723"/>
                    <a:pt x="163" y="687"/>
                    <a:pt x="163" y="678"/>
                  </a:cubicBezTo>
                  <a:cubicBezTo>
                    <a:pt x="165" y="657"/>
                    <a:pt x="152" y="686"/>
                    <a:pt x="141" y="686"/>
                  </a:cubicBezTo>
                  <a:cubicBezTo>
                    <a:pt x="124" y="686"/>
                    <a:pt x="101" y="685"/>
                    <a:pt x="88" y="699"/>
                  </a:cubicBezTo>
                  <a:cubicBezTo>
                    <a:pt x="84" y="703"/>
                    <a:pt x="65" y="723"/>
                    <a:pt x="58" y="717"/>
                  </a:cubicBezTo>
                  <a:cubicBezTo>
                    <a:pt x="50" y="710"/>
                    <a:pt x="82" y="683"/>
                    <a:pt x="89" y="681"/>
                  </a:cubicBezTo>
                  <a:cubicBezTo>
                    <a:pt x="92" y="680"/>
                    <a:pt x="102" y="672"/>
                    <a:pt x="93" y="674"/>
                  </a:cubicBezTo>
                  <a:cubicBezTo>
                    <a:pt x="83" y="675"/>
                    <a:pt x="73" y="680"/>
                    <a:pt x="65" y="686"/>
                  </a:cubicBezTo>
                  <a:cubicBezTo>
                    <a:pt x="63" y="688"/>
                    <a:pt x="37" y="718"/>
                    <a:pt x="31" y="710"/>
                  </a:cubicBezTo>
                  <a:cubicBezTo>
                    <a:pt x="24" y="698"/>
                    <a:pt x="62" y="679"/>
                    <a:pt x="69" y="674"/>
                  </a:cubicBezTo>
                  <a:cubicBezTo>
                    <a:pt x="89" y="658"/>
                    <a:pt x="107" y="656"/>
                    <a:pt x="131" y="649"/>
                  </a:cubicBezTo>
                  <a:cubicBezTo>
                    <a:pt x="141" y="646"/>
                    <a:pt x="146" y="634"/>
                    <a:pt x="154" y="628"/>
                  </a:cubicBezTo>
                  <a:cubicBezTo>
                    <a:pt x="165" y="618"/>
                    <a:pt x="178" y="610"/>
                    <a:pt x="189" y="602"/>
                  </a:cubicBezTo>
                  <a:cubicBezTo>
                    <a:pt x="235" y="570"/>
                    <a:pt x="277" y="534"/>
                    <a:pt x="326" y="509"/>
                  </a:cubicBezTo>
                  <a:cubicBezTo>
                    <a:pt x="348" y="498"/>
                    <a:pt x="370" y="490"/>
                    <a:pt x="393" y="485"/>
                  </a:cubicBezTo>
                  <a:cubicBezTo>
                    <a:pt x="403" y="483"/>
                    <a:pt x="436" y="468"/>
                    <a:pt x="443" y="476"/>
                  </a:cubicBezTo>
                  <a:cubicBezTo>
                    <a:pt x="449" y="483"/>
                    <a:pt x="456" y="484"/>
                    <a:pt x="465" y="486"/>
                  </a:cubicBezTo>
                  <a:cubicBezTo>
                    <a:pt x="477" y="489"/>
                    <a:pt x="472" y="502"/>
                    <a:pt x="478" y="510"/>
                  </a:cubicBezTo>
                  <a:cubicBezTo>
                    <a:pt x="484" y="519"/>
                    <a:pt x="492" y="517"/>
                    <a:pt x="499" y="523"/>
                  </a:cubicBezTo>
                  <a:cubicBezTo>
                    <a:pt x="506" y="529"/>
                    <a:pt x="507" y="535"/>
                    <a:pt x="519" y="536"/>
                  </a:cubicBezTo>
                  <a:cubicBezTo>
                    <a:pt x="487" y="575"/>
                    <a:pt x="427" y="593"/>
                    <a:pt x="381" y="611"/>
                  </a:cubicBezTo>
                  <a:close/>
                  <a:moveTo>
                    <a:pt x="590" y="820"/>
                  </a:moveTo>
                  <a:lnTo>
                    <a:pt x="590" y="820"/>
                  </a:lnTo>
                  <a:cubicBezTo>
                    <a:pt x="596" y="816"/>
                    <a:pt x="603" y="814"/>
                    <a:pt x="610" y="812"/>
                  </a:cubicBezTo>
                  <a:cubicBezTo>
                    <a:pt x="600" y="818"/>
                    <a:pt x="592" y="829"/>
                    <a:pt x="579" y="829"/>
                  </a:cubicBezTo>
                  <a:cubicBezTo>
                    <a:pt x="573" y="829"/>
                    <a:pt x="588" y="820"/>
                    <a:pt x="590" y="820"/>
                  </a:cubicBezTo>
                  <a:close/>
                  <a:moveTo>
                    <a:pt x="1351" y="579"/>
                  </a:moveTo>
                  <a:lnTo>
                    <a:pt x="1351" y="579"/>
                  </a:lnTo>
                  <a:cubicBezTo>
                    <a:pt x="1350" y="581"/>
                    <a:pt x="1351" y="580"/>
                    <a:pt x="1351" y="579"/>
                  </a:cubicBezTo>
                  <a:cubicBezTo>
                    <a:pt x="1344" y="594"/>
                    <a:pt x="1345" y="607"/>
                    <a:pt x="1331" y="620"/>
                  </a:cubicBezTo>
                  <a:cubicBezTo>
                    <a:pt x="1318" y="632"/>
                    <a:pt x="1301" y="639"/>
                    <a:pt x="1284" y="643"/>
                  </a:cubicBezTo>
                  <a:cubicBezTo>
                    <a:pt x="1246" y="653"/>
                    <a:pt x="1205" y="653"/>
                    <a:pt x="1168" y="640"/>
                  </a:cubicBezTo>
                  <a:cubicBezTo>
                    <a:pt x="1178" y="618"/>
                    <a:pt x="1178" y="592"/>
                    <a:pt x="1176" y="568"/>
                  </a:cubicBezTo>
                  <a:cubicBezTo>
                    <a:pt x="1175" y="566"/>
                    <a:pt x="1171" y="520"/>
                    <a:pt x="1162" y="528"/>
                  </a:cubicBezTo>
                  <a:cubicBezTo>
                    <a:pt x="1160" y="530"/>
                    <a:pt x="1162" y="537"/>
                    <a:pt x="1162" y="540"/>
                  </a:cubicBezTo>
                  <a:cubicBezTo>
                    <a:pt x="1165" y="551"/>
                    <a:pt x="1166" y="563"/>
                    <a:pt x="1166" y="575"/>
                  </a:cubicBezTo>
                  <a:cubicBezTo>
                    <a:pt x="1167" y="599"/>
                    <a:pt x="1164" y="623"/>
                    <a:pt x="1150" y="644"/>
                  </a:cubicBezTo>
                  <a:cubicBezTo>
                    <a:pt x="1128" y="678"/>
                    <a:pt x="1094" y="698"/>
                    <a:pt x="1054" y="706"/>
                  </a:cubicBezTo>
                  <a:cubicBezTo>
                    <a:pt x="1000" y="717"/>
                    <a:pt x="945" y="722"/>
                    <a:pt x="890" y="721"/>
                  </a:cubicBezTo>
                  <a:cubicBezTo>
                    <a:pt x="917" y="674"/>
                    <a:pt x="943" y="625"/>
                    <a:pt x="950" y="571"/>
                  </a:cubicBezTo>
                  <a:cubicBezTo>
                    <a:pt x="953" y="545"/>
                    <a:pt x="951" y="518"/>
                    <a:pt x="943" y="493"/>
                  </a:cubicBezTo>
                  <a:cubicBezTo>
                    <a:pt x="941" y="487"/>
                    <a:pt x="937" y="466"/>
                    <a:pt x="929" y="465"/>
                  </a:cubicBezTo>
                  <a:cubicBezTo>
                    <a:pt x="922" y="464"/>
                    <a:pt x="932" y="488"/>
                    <a:pt x="933" y="490"/>
                  </a:cubicBezTo>
                  <a:cubicBezTo>
                    <a:pt x="960" y="593"/>
                    <a:pt x="895" y="709"/>
                    <a:pt x="829" y="782"/>
                  </a:cubicBezTo>
                  <a:cubicBezTo>
                    <a:pt x="813" y="800"/>
                    <a:pt x="795" y="817"/>
                    <a:pt x="774" y="829"/>
                  </a:cubicBezTo>
                  <a:cubicBezTo>
                    <a:pt x="755" y="838"/>
                    <a:pt x="732" y="836"/>
                    <a:pt x="719" y="853"/>
                  </a:cubicBezTo>
                  <a:cubicBezTo>
                    <a:pt x="716" y="857"/>
                    <a:pt x="693" y="874"/>
                    <a:pt x="699" y="861"/>
                  </a:cubicBezTo>
                  <a:cubicBezTo>
                    <a:pt x="706" y="843"/>
                    <a:pt x="725" y="821"/>
                    <a:pt x="741" y="811"/>
                  </a:cubicBezTo>
                  <a:cubicBezTo>
                    <a:pt x="747" y="807"/>
                    <a:pt x="748" y="803"/>
                    <a:pt x="741" y="806"/>
                  </a:cubicBezTo>
                  <a:cubicBezTo>
                    <a:pt x="731" y="810"/>
                    <a:pt x="722" y="816"/>
                    <a:pt x="714" y="822"/>
                  </a:cubicBezTo>
                  <a:cubicBezTo>
                    <a:pt x="705" y="830"/>
                    <a:pt x="698" y="830"/>
                    <a:pt x="687" y="833"/>
                  </a:cubicBezTo>
                  <a:cubicBezTo>
                    <a:pt x="677" y="836"/>
                    <a:pt x="671" y="847"/>
                    <a:pt x="663" y="854"/>
                  </a:cubicBezTo>
                  <a:cubicBezTo>
                    <a:pt x="653" y="862"/>
                    <a:pt x="637" y="863"/>
                    <a:pt x="649" y="848"/>
                  </a:cubicBezTo>
                  <a:cubicBezTo>
                    <a:pt x="657" y="838"/>
                    <a:pt x="665" y="830"/>
                    <a:pt x="671" y="819"/>
                  </a:cubicBezTo>
                  <a:cubicBezTo>
                    <a:pt x="678" y="807"/>
                    <a:pt x="701" y="803"/>
                    <a:pt x="707" y="792"/>
                  </a:cubicBezTo>
                  <a:cubicBezTo>
                    <a:pt x="710" y="784"/>
                    <a:pt x="685" y="799"/>
                    <a:pt x="683" y="800"/>
                  </a:cubicBezTo>
                  <a:cubicBezTo>
                    <a:pt x="666" y="809"/>
                    <a:pt x="649" y="817"/>
                    <a:pt x="633" y="827"/>
                  </a:cubicBezTo>
                  <a:cubicBezTo>
                    <a:pt x="621" y="835"/>
                    <a:pt x="609" y="843"/>
                    <a:pt x="594" y="845"/>
                  </a:cubicBezTo>
                  <a:cubicBezTo>
                    <a:pt x="576" y="847"/>
                    <a:pt x="593" y="831"/>
                    <a:pt x="599" y="827"/>
                  </a:cubicBezTo>
                  <a:cubicBezTo>
                    <a:pt x="617" y="816"/>
                    <a:pt x="636" y="803"/>
                    <a:pt x="656" y="795"/>
                  </a:cubicBezTo>
                  <a:cubicBezTo>
                    <a:pt x="665" y="791"/>
                    <a:pt x="674" y="787"/>
                    <a:pt x="683" y="782"/>
                  </a:cubicBezTo>
                  <a:cubicBezTo>
                    <a:pt x="686" y="780"/>
                    <a:pt x="690" y="774"/>
                    <a:pt x="693" y="771"/>
                  </a:cubicBezTo>
                  <a:cubicBezTo>
                    <a:pt x="698" y="767"/>
                    <a:pt x="702" y="764"/>
                    <a:pt x="707" y="760"/>
                  </a:cubicBezTo>
                  <a:cubicBezTo>
                    <a:pt x="723" y="748"/>
                    <a:pt x="740" y="739"/>
                    <a:pt x="749" y="719"/>
                  </a:cubicBezTo>
                  <a:cubicBezTo>
                    <a:pt x="757" y="700"/>
                    <a:pt x="757" y="678"/>
                    <a:pt x="763" y="658"/>
                  </a:cubicBezTo>
                  <a:cubicBezTo>
                    <a:pt x="770" y="636"/>
                    <a:pt x="782" y="618"/>
                    <a:pt x="790" y="597"/>
                  </a:cubicBezTo>
                  <a:cubicBezTo>
                    <a:pt x="797" y="576"/>
                    <a:pt x="794" y="559"/>
                    <a:pt x="793" y="539"/>
                  </a:cubicBezTo>
                  <a:cubicBezTo>
                    <a:pt x="792" y="525"/>
                    <a:pt x="790" y="501"/>
                    <a:pt x="800" y="490"/>
                  </a:cubicBezTo>
                  <a:cubicBezTo>
                    <a:pt x="802" y="487"/>
                    <a:pt x="803" y="480"/>
                    <a:pt x="797" y="484"/>
                  </a:cubicBezTo>
                  <a:cubicBezTo>
                    <a:pt x="792" y="487"/>
                    <a:pt x="789" y="494"/>
                    <a:pt x="787" y="500"/>
                  </a:cubicBezTo>
                  <a:cubicBezTo>
                    <a:pt x="781" y="522"/>
                    <a:pt x="784" y="544"/>
                    <a:pt x="783" y="567"/>
                  </a:cubicBezTo>
                  <a:cubicBezTo>
                    <a:pt x="782" y="590"/>
                    <a:pt x="770" y="610"/>
                    <a:pt x="761" y="630"/>
                  </a:cubicBezTo>
                  <a:cubicBezTo>
                    <a:pt x="751" y="651"/>
                    <a:pt x="748" y="675"/>
                    <a:pt x="743" y="697"/>
                  </a:cubicBezTo>
                  <a:cubicBezTo>
                    <a:pt x="713" y="688"/>
                    <a:pt x="682" y="675"/>
                    <a:pt x="659" y="651"/>
                  </a:cubicBezTo>
                  <a:cubicBezTo>
                    <a:pt x="634" y="624"/>
                    <a:pt x="623" y="588"/>
                    <a:pt x="613" y="554"/>
                  </a:cubicBezTo>
                  <a:cubicBezTo>
                    <a:pt x="610" y="543"/>
                    <a:pt x="618" y="544"/>
                    <a:pt x="625" y="538"/>
                  </a:cubicBezTo>
                  <a:cubicBezTo>
                    <a:pt x="631" y="534"/>
                    <a:pt x="638" y="529"/>
                    <a:pt x="643" y="523"/>
                  </a:cubicBezTo>
                  <a:cubicBezTo>
                    <a:pt x="652" y="515"/>
                    <a:pt x="670" y="533"/>
                    <a:pt x="676" y="539"/>
                  </a:cubicBezTo>
                  <a:cubicBezTo>
                    <a:pt x="680" y="544"/>
                    <a:pt x="690" y="549"/>
                    <a:pt x="684" y="538"/>
                  </a:cubicBezTo>
                  <a:cubicBezTo>
                    <a:pt x="678" y="527"/>
                    <a:pt x="666" y="516"/>
                    <a:pt x="655" y="510"/>
                  </a:cubicBezTo>
                  <a:cubicBezTo>
                    <a:pt x="656" y="509"/>
                    <a:pt x="684" y="460"/>
                    <a:pt x="674" y="464"/>
                  </a:cubicBezTo>
                  <a:cubicBezTo>
                    <a:pt x="670" y="465"/>
                    <a:pt x="669" y="471"/>
                    <a:pt x="667" y="475"/>
                  </a:cubicBezTo>
                  <a:cubicBezTo>
                    <a:pt x="663" y="482"/>
                    <a:pt x="658" y="489"/>
                    <a:pt x="652" y="496"/>
                  </a:cubicBezTo>
                  <a:cubicBezTo>
                    <a:pt x="641" y="510"/>
                    <a:pt x="628" y="523"/>
                    <a:pt x="612" y="531"/>
                  </a:cubicBezTo>
                  <a:cubicBezTo>
                    <a:pt x="598" y="539"/>
                    <a:pt x="581" y="543"/>
                    <a:pt x="565" y="541"/>
                  </a:cubicBezTo>
                  <a:cubicBezTo>
                    <a:pt x="547" y="538"/>
                    <a:pt x="535" y="525"/>
                    <a:pt x="518" y="523"/>
                  </a:cubicBezTo>
                  <a:cubicBezTo>
                    <a:pt x="511" y="522"/>
                    <a:pt x="511" y="516"/>
                    <a:pt x="510" y="511"/>
                  </a:cubicBezTo>
                  <a:cubicBezTo>
                    <a:pt x="508" y="506"/>
                    <a:pt x="499" y="510"/>
                    <a:pt x="495" y="508"/>
                  </a:cubicBezTo>
                  <a:cubicBezTo>
                    <a:pt x="482" y="503"/>
                    <a:pt x="490" y="487"/>
                    <a:pt x="480" y="479"/>
                  </a:cubicBezTo>
                  <a:cubicBezTo>
                    <a:pt x="482" y="478"/>
                    <a:pt x="491" y="463"/>
                    <a:pt x="484" y="465"/>
                  </a:cubicBezTo>
                  <a:cubicBezTo>
                    <a:pt x="479" y="468"/>
                    <a:pt x="473" y="473"/>
                    <a:pt x="467" y="474"/>
                  </a:cubicBezTo>
                  <a:cubicBezTo>
                    <a:pt x="446" y="475"/>
                    <a:pt x="454" y="451"/>
                    <a:pt x="454" y="438"/>
                  </a:cubicBezTo>
                  <a:cubicBezTo>
                    <a:pt x="454" y="412"/>
                    <a:pt x="437" y="412"/>
                    <a:pt x="418" y="400"/>
                  </a:cubicBezTo>
                  <a:cubicBezTo>
                    <a:pt x="397" y="386"/>
                    <a:pt x="386" y="365"/>
                    <a:pt x="377" y="341"/>
                  </a:cubicBezTo>
                  <a:cubicBezTo>
                    <a:pt x="369" y="317"/>
                    <a:pt x="362" y="295"/>
                    <a:pt x="365" y="269"/>
                  </a:cubicBezTo>
                  <a:cubicBezTo>
                    <a:pt x="367" y="242"/>
                    <a:pt x="376" y="216"/>
                    <a:pt x="387" y="192"/>
                  </a:cubicBezTo>
                  <a:cubicBezTo>
                    <a:pt x="408" y="149"/>
                    <a:pt x="438" y="109"/>
                    <a:pt x="476" y="80"/>
                  </a:cubicBezTo>
                  <a:cubicBezTo>
                    <a:pt x="518" y="47"/>
                    <a:pt x="568" y="27"/>
                    <a:pt x="621" y="40"/>
                  </a:cubicBezTo>
                  <a:cubicBezTo>
                    <a:pt x="669" y="52"/>
                    <a:pt x="721" y="80"/>
                    <a:pt x="752" y="120"/>
                  </a:cubicBezTo>
                  <a:cubicBezTo>
                    <a:pt x="788" y="166"/>
                    <a:pt x="775" y="221"/>
                    <a:pt x="777" y="275"/>
                  </a:cubicBezTo>
                  <a:cubicBezTo>
                    <a:pt x="778" y="303"/>
                    <a:pt x="780" y="331"/>
                    <a:pt x="786" y="359"/>
                  </a:cubicBezTo>
                  <a:cubicBezTo>
                    <a:pt x="787" y="365"/>
                    <a:pt x="791" y="394"/>
                    <a:pt x="796" y="395"/>
                  </a:cubicBezTo>
                  <a:cubicBezTo>
                    <a:pt x="802" y="396"/>
                    <a:pt x="797" y="369"/>
                    <a:pt x="797" y="366"/>
                  </a:cubicBezTo>
                  <a:cubicBezTo>
                    <a:pt x="797" y="362"/>
                    <a:pt x="796" y="357"/>
                    <a:pt x="797" y="353"/>
                  </a:cubicBezTo>
                  <a:cubicBezTo>
                    <a:pt x="839" y="369"/>
                    <a:pt x="876" y="398"/>
                    <a:pt x="919" y="414"/>
                  </a:cubicBezTo>
                  <a:cubicBezTo>
                    <a:pt x="939" y="422"/>
                    <a:pt x="960" y="425"/>
                    <a:pt x="981" y="428"/>
                  </a:cubicBezTo>
                  <a:cubicBezTo>
                    <a:pt x="986" y="428"/>
                    <a:pt x="998" y="429"/>
                    <a:pt x="988" y="423"/>
                  </a:cubicBezTo>
                  <a:cubicBezTo>
                    <a:pt x="978" y="417"/>
                    <a:pt x="963" y="416"/>
                    <a:pt x="952" y="412"/>
                  </a:cubicBezTo>
                  <a:cubicBezTo>
                    <a:pt x="981" y="399"/>
                    <a:pt x="1029" y="382"/>
                    <a:pt x="1054" y="411"/>
                  </a:cubicBezTo>
                  <a:cubicBezTo>
                    <a:pt x="1050" y="413"/>
                    <a:pt x="1028" y="428"/>
                    <a:pt x="1035" y="434"/>
                  </a:cubicBezTo>
                  <a:cubicBezTo>
                    <a:pt x="1040" y="439"/>
                    <a:pt x="1053" y="424"/>
                    <a:pt x="1058" y="422"/>
                  </a:cubicBezTo>
                  <a:cubicBezTo>
                    <a:pt x="1087" y="409"/>
                    <a:pt x="1121" y="418"/>
                    <a:pt x="1148" y="431"/>
                  </a:cubicBezTo>
                  <a:cubicBezTo>
                    <a:pt x="1162" y="437"/>
                    <a:pt x="1175" y="446"/>
                    <a:pt x="1188" y="456"/>
                  </a:cubicBezTo>
                  <a:cubicBezTo>
                    <a:pt x="1197" y="463"/>
                    <a:pt x="1203" y="473"/>
                    <a:pt x="1213" y="479"/>
                  </a:cubicBezTo>
                  <a:cubicBezTo>
                    <a:pt x="1221" y="485"/>
                    <a:pt x="1240" y="481"/>
                    <a:pt x="1250" y="483"/>
                  </a:cubicBezTo>
                  <a:cubicBezTo>
                    <a:pt x="1265" y="487"/>
                    <a:pt x="1279" y="493"/>
                    <a:pt x="1291" y="501"/>
                  </a:cubicBezTo>
                  <a:cubicBezTo>
                    <a:pt x="1301" y="509"/>
                    <a:pt x="1310" y="518"/>
                    <a:pt x="1316" y="529"/>
                  </a:cubicBezTo>
                  <a:cubicBezTo>
                    <a:pt x="1317" y="532"/>
                    <a:pt x="1321" y="545"/>
                    <a:pt x="1326" y="542"/>
                  </a:cubicBezTo>
                  <a:cubicBezTo>
                    <a:pt x="1329" y="540"/>
                    <a:pt x="1324" y="531"/>
                    <a:pt x="1324" y="529"/>
                  </a:cubicBezTo>
                  <a:cubicBezTo>
                    <a:pt x="1311" y="505"/>
                    <a:pt x="1292" y="487"/>
                    <a:pt x="1267" y="476"/>
                  </a:cubicBezTo>
                  <a:cubicBezTo>
                    <a:pt x="1254" y="471"/>
                    <a:pt x="1256" y="469"/>
                    <a:pt x="1258" y="455"/>
                  </a:cubicBezTo>
                  <a:cubicBezTo>
                    <a:pt x="1260" y="439"/>
                    <a:pt x="1265" y="423"/>
                    <a:pt x="1268" y="406"/>
                  </a:cubicBezTo>
                  <a:cubicBezTo>
                    <a:pt x="1270" y="393"/>
                    <a:pt x="1276" y="385"/>
                    <a:pt x="1269" y="372"/>
                  </a:cubicBezTo>
                  <a:cubicBezTo>
                    <a:pt x="1260" y="354"/>
                    <a:pt x="1260" y="380"/>
                    <a:pt x="1260" y="386"/>
                  </a:cubicBezTo>
                  <a:cubicBezTo>
                    <a:pt x="1251" y="378"/>
                    <a:pt x="1239" y="371"/>
                    <a:pt x="1244" y="357"/>
                  </a:cubicBezTo>
                  <a:cubicBezTo>
                    <a:pt x="1248" y="341"/>
                    <a:pt x="1265" y="339"/>
                    <a:pt x="1279" y="342"/>
                  </a:cubicBezTo>
                  <a:cubicBezTo>
                    <a:pt x="1291" y="346"/>
                    <a:pt x="1299" y="358"/>
                    <a:pt x="1306" y="367"/>
                  </a:cubicBezTo>
                  <a:cubicBezTo>
                    <a:pt x="1318" y="381"/>
                    <a:pt x="1334" y="390"/>
                    <a:pt x="1346" y="403"/>
                  </a:cubicBezTo>
                  <a:cubicBezTo>
                    <a:pt x="1350" y="408"/>
                    <a:pt x="1348" y="410"/>
                    <a:pt x="1345" y="413"/>
                  </a:cubicBezTo>
                  <a:cubicBezTo>
                    <a:pt x="1342" y="409"/>
                    <a:pt x="1339" y="406"/>
                    <a:pt x="1336" y="402"/>
                  </a:cubicBezTo>
                  <a:cubicBezTo>
                    <a:pt x="1319" y="385"/>
                    <a:pt x="1296" y="375"/>
                    <a:pt x="1280" y="357"/>
                  </a:cubicBezTo>
                  <a:cubicBezTo>
                    <a:pt x="1278" y="354"/>
                    <a:pt x="1273" y="358"/>
                    <a:pt x="1276" y="361"/>
                  </a:cubicBezTo>
                  <a:cubicBezTo>
                    <a:pt x="1276" y="362"/>
                    <a:pt x="1280" y="366"/>
                    <a:pt x="1281" y="367"/>
                  </a:cubicBezTo>
                  <a:cubicBezTo>
                    <a:pt x="1288" y="375"/>
                    <a:pt x="1297" y="381"/>
                    <a:pt x="1305" y="388"/>
                  </a:cubicBezTo>
                  <a:cubicBezTo>
                    <a:pt x="1321" y="402"/>
                    <a:pt x="1333" y="417"/>
                    <a:pt x="1346" y="434"/>
                  </a:cubicBezTo>
                  <a:cubicBezTo>
                    <a:pt x="1352" y="445"/>
                    <a:pt x="1358" y="457"/>
                    <a:pt x="1361" y="470"/>
                  </a:cubicBezTo>
                  <a:cubicBezTo>
                    <a:pt x="1371" y="506"/>
                    <a:pt x="1368" y="545"/>
                    <a:pt x="1351" y="579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31"/>
            <p:cNvSpPr>
              <a:spLocks/>
            </p:cNvSpPr>
            <p:nvPr/>
          </p:nvSpPr>
          <p:spPr bwMode="auto">
            <a:xfrm>
              <a:off x="7578728" y="3376615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99E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132"/>
            <p:cNvSpPr>
              <a:spLocks/>
            </p:cNvSpPr>
            <p:nvPr/>
          </p:nvSpPr>
          <p:spPr bwMode="auto">
            <a:xfrm>
              <a:off x="6911978" y="3613153"/>
              <a:ext cx="30163" cy="11113"/>
            </a:xfrm>
            <a:custGeom>
              <a:avLst/>
              <a:gdLst>
                <a:gd name="T0" fmla="*/ 27 w 32"/>
                <a:gd name="T1" fmla="*/ 2 h 12"/>
                <a:gd name="T2" fmla="*/ 27 w 32"/>
                <a:gd name="T3" fmla="*/ 2 h 12"/>
                <a:gd name="T4" fmla="*/ 24 w 32"/>
                <a:gd name="T5" fmla="*/ 3 h 12"/>
                <a:gd name="T6" fmla="*/ 16 w 32"/>
                <a:gd name="T7" fmla="*/ 6 h 12"/>
                <a:gd name="T8" fmla="*/ 16 w 32"/>
                <a:gd name="T9" fmla="*/ 6 h 12"/>
                <a:gd name="T10" fmla="*/ 16 w 32"/>
                <a:gd name="T11" fmla="*/ 6 h 12"/>
                <a:gd name="T12" fmla="*/ 22 w 32"/>
                <a:gd name="T13" fmla="*/ 4 h 12"/>
                <a:gd name="T14" fmla="*/ 27 w 32"/>
                <a:gd name="T1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27" y="2"/>
                  </a:moveTo>
                  <a:lnTo>
                    <a:pt x="27" y="2"/>
                  </a:lnTo>
                  <a:cubicBezTo>
                    <a:pt x="26" y="2"/>
                    <a:pt x="25" y="3"/>
                    <a:pt x="24" y="3"/>
                  </a:cubicBezTo>
                  <a:cubicBezTo>
                    <a:pt x="32" y="0"/>
                    <a:pt x="0" y="12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lnTo>
                    <a:pt x="16" y="6"/>
                  </a:lnTo>
                  <a:cubicBezTo>
                    <a:pt x="19" y="5"/>
                    <a:pt x="20" y="4"/>
                    <a:pt x="22" y="4"/>
                  </a:cubicBezTo>
                  <a:cubicBezTo>
                    <a:pt x="23" y="3"/>
                    <a:pt x="25" y="2"/>
                    <a:pt x="27" y="2"/>
                  </a:cubicBezTo>
                  <a:close/>
                </a:path>
              </a:pathLst>
            </a:custGeom>
            <a:solidFill>
              <a:srgbClr val="599E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2" name="Stage II infant 2"/>
          <p:cNvGrpSpPr>
            <a:grpSpLocks noChangeAspect="1"/>
          </p:cNvGrpSpPr>
          <p:nvPr/>
        </p:nvGrpSpPr>
        <p:grpSpPr bwMode="auto">
          <a:xfrm>
            <a:off x="5826622" y="3898785"/>
            <a:ext cx="1012825" cy="1173163"/>
            <a:chOff x="3640" y="2471"/>
            <a:chExt cx="638" cy="739"/>
          </a:xfrm>
          <a:solidFill>
            <a:schemeClr val="accent3">
              <a:lumMod val="75000"/>
            </a:schemeClr>
          </a:solidFill>
        </p:grpSpPr>
        <p:sp>
          <p:nvSpPr>
            <p:cNvPr id="154" name="Freeform 136"/>
            <p:cNvSpPr>
              <a:spLocks/>
            </p:cNvSpPr>
            <p:nvPr/>
          </p:nvSpPr>
          <p:spPr bwMode="auto">
            <a:xfrm>
              <a:off x="3650" y="2475"/>
              <a:ext cx="601" cy="732"/>
            </a:xfrm>
            <a:custGeom>
              <a:avLst/>
              <a:gdLst>
                <a:gd name="T0" fmla="*/ 898 w 990"/>
                <a:gd name="T1" fmla="*/ 630 h 1199"/>
                <a:gd name="T2" fmla="*/ 600 w 990"/>
                <a:gd name="T3" fmla="*/ 492 h 1199"/>
                <a:gd name="T4" fmla="*/ 460 w 990"/>
                <a:gd name="T5" fmla="*/ 416 h 1199"/>
                <a:gd name="T6" fmla="*/ 510 w 990"/>
                <a:gd name="T7" fmla="*/ 335 h 1199"/>
                <a:gd name="T8" fmla="*/ 217 w 990"/>
                <a:gd name="T9" fmla="*/ 28 h 1199"/>
                <a:gd name="T10" fmla="*/ 96 w 990"/>
                <a:gd name="T11" fmla="*/ 265 h 1199"/>
                <a:gd name="T12" fmla="*/ 125 w 990"/>
                <a:gd name="T13" fmla="*/ 424 h 1199"/>
                <a:gd name="T14" fmla="*/ 262 w 990"/>
                <a:gd name="T15" fmla="*/ 485 h 1199"/>
                <a:gd name="T16" fmla="*/ 205 w 990"/>
                <a:gd name="T17" fmla="*/ 740 h 1199"/>
                <a:gd name="T18" fmla="*/ 170 w 990"/>
                <a:gd name="T19" fmla="*/ 881 h 1199"/>
                <a:gd name="T20" fmla="*/ 146 w 990"/>
                <a:gd name="T21" fmla="*/ 952 h 1199"/>
                <a:gd name="T22" fmla="*/ 79 w 990"/>
                <a:gd name="T23" fmla="*/ 973 h 1199"/>
                <a:gd name="T24" fmla="*/ 2 w 990"/>
                <a:gd name="T25" fmla="*/ 1011 h 1199"/>
                <a:gd name="T26" fmla="*/ 13 w 990"/>
                <a:gd name="T27" fmla="*/ 1034 h 1199"/>
                <a:gd name="T28" fmla="*/ 36 w 990"/>
                <a:gd name="T29" fmla="*/ 1046 h 1199"/>
                <a:gd name="T30" fmla="*/ 133 w 990"/>
                <a:gd name="T31" fmla="*/ 1020 h 1199"/>
                <a:gd name="T32" fmla="*/ 171 w 990"/>
                <a:gd name="T33" fmla="*/ 1032 h 1199"/>
                <a:gd name="T34" fmla="*/ 248 w 990"/>
                <a:gd name="T35" fmla="*/ 948 h 1199"/>
                <a:gd name="T36" fmla="*/ 343 w 990"/>
                <a:gd name="T37" fmla="*/ 758 h 1199"/>
                <a:gd name="T38" fmla="*/ 319 w 990"/>
                <a:gd name="T39" fmla="*/ 884 h 1199"/>
                <a:gd name="T40" fmla="*/ 270 w 990"/>
                <a:gd name="T41" fmla="*/ 1065 h 1199"/>
                <a:gd name="T42" fmla="*/ 211 w 990"/>
                <a:gd name="T43" fmla="*/ 1090 h 1199"/>
                <a:gd name="T44" fmla="*/ 105 w 990"/>
                <a:gd name="T45" fmla="*/ 1141 h 1199"/>
                <a:gd name="T46" fmla="*/ 106 w 990"/>
                <a:gd name="T47" fmla="*/ 1162 h 1199"/>
                <a:gd name="T48" fmla="*/ 130 w 990"/>
                <a:gd name="T49" fmla="*/ 1181 h 1199"/>
                <a:gd name="T50" fmla="*/ 168 w 990"/>
                <a:gd name="T51" fmla="*/ 1190 h 1199"/>
                <a:gd name="T52" fmla="*/ 211 w 990"/>
                <a:gd name="T53" fmla="*/ 1168 h 1199"/>
                <a:gd name="T54" fmla="*/ 236 w 990"/>
                <a:gd name="T55" fmla="*/ 1181 h 1199"/>
                <a:gd name="T56" fmla="*/ 269 w 990"/>
                <a:gd name="T57" fmla="*/ 1176 h 1199"/>
                <a:gd name="T58" fmla="*/ 343 w 990"/>
                <a:gd name="T59" fmla="*/ 1128 h 1199"/>
                <a:gd name="T60" fmla="*/ 379 w 990"/>
                <a:gd name="T61" fmla="*/ 1080 h 1199"/>
                <a:gd name="T62" fmla="*/ 422 w 990"/>
                <a:gd name="T63" fmla="*/ 994 h 1199"/>
                <a:gd name="T64" fmla="*/ 441 w 990"/>
                <a:gd name="T65" fmla="*/ 986 h 1199"/>
                <a:gd name="T66" fmla="*/ 715 w 990"/>
                <a:gd name="T67" fmla="*/ 1089 h 1199"/>
                <a:gd name="T68" fmla="*/ 886 w 990"/>
                <a:gd name="T69" fmla="*/ 1001 h 1199"/>
                <a:gd name="T70" fmla="*/ 985 w 990"/>
                <a:gd name="T71" fmla="*/ 796 h 1199"/>
                <a:gd name="T72" fmla="*/ 898 w 990"/>
                <a:gd name="T73" fmla="*/ 63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0" h="1199">
                  <a:moveTo>
                    <a:pt x="898" y="630"/>
                  </a:moveTo>
                  <a:lnTo>
                    <a:pt x="898" y="630"/>
                  </a:lnTo>
                  <a:cubicBezTo>
                    <a:pt x="855" y="594"/>
                    <a:pt x="813" y="563"/>
                    <a:pt x="759" y="544"/>
                  </a:cubicBezTo>
                  <a:cubicBezTo>
                    <a:pt x="706" y="525"/>
                    <a:pt x="652" y="515"/>
                    <a:pt x="600" y="492"/>
                  </a:cubicBezTo>
                  <a:cubicBezTo>
                    <a:pt x="575" y="480"/>
                    <a:pt x="550" y="468"/>
                    <a:pt x="527" y="453"/>
                  </a:cubicBezTo>
                  <a:cubicBezTo>
                    <a:pt x="504" y="440"/>
                    <a:pt x="488" y="419"/>
                    <a:pt x="460" y="416"/>
                  </a:cubicBezTo>
                  <a:cubicBezTo>
                    <a:pt x="447" y="408"/>
                    <a:pt x="452" y="401"/>
                    <a:pt x="461" y="392"/>
                  </a:cubicBezTo>
                  <a:cubicBezTo>
                    <a:pt x="480" y="374"/>
                    <a:pt x="498" y="358"/>
                    <a:pt x="510" y="335"/>
                  </a:cubicBezTo>
                  <a:cubicBezTo>
                    <a:pt x="558" y="245"/>
                    <a:pt x="540" y="130"/>
                    <a:pt x="461" y="65"/>
                  </a:cubicBezTo>
                  <a:cubicBezTo>
                    <a:pt x="391" y="8"/>
                    <a:pt x="301" y="0"/>
                    <a:pt x="217" y="28"/>
                  </a:cubicBezTo>
                  <a:cubicBezTo>
                    <a:pt x="174" y="42"/>
                    <a:pt x="130" y="66"/>
                    <a:pt x="107" y="107"/>
                  </a:cubicBezTo>
                  <a:cubicBezTo>
                    <a:pt x="80" y="156"/>
                    <a:pt x="95" y="213"/>
                    <a:pt x="96" y="265"/>
                  </a:cubicBezTo>
                  <a:cubicBezTo>
                    <a:pt x="97" y="293"/>
                    <a:pt x="89" y="320"/>
                    <a:pt x="92" y="347"/>
                  </a:cubicBezTo>
                  <a:cubicBezTo>
                    <a:pt x="96" y="375"/>
                    <a:pt x="108" y="401"/>
                    <a:pt x="125" y="424"/>
                  </a:cubicBezTo>
                  <a:cubicBezTo>
                    <a:pt x="139" y="442"/>
                    <a:pt x="146" y="463"/>
                    <a:pt x="168" y="474"/>
                  </a:cubicBezTo>
                  <a:cubicBezTo>
                    <a:pt x="198" y="490"/>
                    <a:pt x="230" y="485"/>
                    <a:pt x="262" y="485"/>
                  </a:cubicBezTo>
                  <a:cubicBezTo>
                    <a:pt x="213" y="524"/>
                    <a:pt x="227" y="599"/>
                    <a:pt x="227" y="652"/>
                  </a:cubicBezTo>
                  <a:cubicBezTo>
                    <a:pt x="227" y="683"/>
                    <a:pt x="216" y="711"/>
                    <a:pt x="205" y="740"/>
                  </a:cubicBezTo>
                  <a:cubicBezTo>
                    <a:pt x="192" y="772"/>
                    <a:pt x="184" y="802"/>
                    <a:pt x="178" y="836"/>
                  </a:cubicBezTo>
                  <a:cubicBezTo>
                    <a:pt x="175" y="851"/>
                    <a:pt x="173" y="866"/>
                    <a:pt x="170" y="881"/>
                  </a:cubicBezTo>
                  <a:cubicBezTo>
                    <a:pt x="167" y="898"/>
                    <a:pt x="158" y="913"/>
                    <a:pt x="154" y="930"/>
                  </a:cubicBezTo>
                  <a:cubicBezTo>
                    <a:pt x="151" y="939"/>
                    <a:pt x="154" y="949"/>
                    <a:pt x="146" y="952"/>
                  </a:cubicBezTo>
                  <a:cubicBezTo>
                    <a:pt x="139" y="955"/>
                    <a:pt x="132" y="960"/>
                    <a:pt x="125" y="963"/>
                  </a:cubicBezTo>
                  <a:cubicBezTo>
                    <a:pt x="111" y="970"/>
                    <a:pt x="95" y="969"/>
                    <a:pt x="79" y="973"/>
                  </a:cubicBezTo>
                  <a:cubicBezTo>
                    <a:pt x="66" y="976"/>
                    <a:pt x="53" y="980"/>
                    <a:pt x="40" y="986"/>
                  </a:cubicBezTo>
                  <a:cubicBezTo>
                    <a:pt x="30" y="991"/>
                    <a:pt x="7" y="1000"/>
                    <a:pt x="2" y="1011"/>
                  </a:cubicBezTo>
                  <a:cubicBezTo>
                    <a:pt x="0" y="1016"/>
                    <a:pt x="1" y="1022"/>
                    <a:pt x="6" y="1024"/>
                  </a:cubicBezTo>
                  <a:cubicBezTo>
                    <a:pt x="11" y="1026"/>
                    <a:pt x="6" y="1031"/>
                    <a:pt x="13" y="1034"/>
                  </a:cubicBezTo>
                  <a:cubicBezTo>
                    <a:pt x="22" y="1039"/>
                    <a:pt x="39" y="1024"/>
                    <a:pt x="48" y="1021"/>
                  </a:cubicBezTo>
                  <a:cubicBezTo>
                    <a:pt x="42" y="1025"/>
                    <a:pt x="25" y="1038"/>
                    <a:pt x="36" y="1046"/>
                  </a:cubicBezTo>
                  <a:cubicBezTo>
                    <a:pt x="44" y="1052"/>
                    <a:pt x="64" y="1039"/>
                    <a:pt x="72" y="1036"/>
                  </a:cubicBezTo>
                  <a:cubicBezTo>
                    <a:pt x="90" y="1028"/>
                    <a:pt x="113" y="1020"/>
                    <a:pt x="133" y="1020"/>
                  </a:cubicBezTo>
                  <a:cubicBezTo>
                    <a:pt x="127" y="1029"/>
                    <a:pt x="116" y="1047"/>
                    <a:pt x="135" y="1048"/>
                  </a:cubicBezTo>
                  <a:cubicBezTo>
                    <a:pt x="149" y="1050"/>
                    <a:pt x="159" y="1037"/>
                    <a:pt x="171" y="1032"/>
                  </a:cubicBezTo>
                  <a:cubicBezTo>
                    <a:pt x="189" y="1023"/>
                    <a:pt x="197" y="1020"/>
                    <a:pt x="209" y="1004"/>
                  </a:cubicBezTo>
                  <a:cubicBezTo>
                    <a:pt x="222" y="986"/>
                    <a:pt x="236" y="967"/>
                    <a:pt x="248" y="948"/>
                  </a:cubicBezTo>
                  <a:cubicBezTo>
                    <a:pt x="292" y="877"/>
                    <a:pt x="317" y="801"/>
                    <a:pt x="342" y="722"/>
                  </a:cubicBezTo>
                  <a:cubicBezTo>
                    <a:pt x="350" y="730"/>
                    <a:pt x="344" y="747"/>
                    <a:pt x="343" y="758"/>
                  </a:cubicBezTo>
                  <a:cubicBezTo>
                    <a:pt x="341" y="773"/>
                    <a:pt x="340" y="788"/>
                    <a:pt x="339" y="803"/>
                  </a:cubicBezTo>
                  <a:cubicBezTo>
                    <a:pt x="337" y="832"/>
                    <a:pt x="332" y="858"/>
                    <a:pt x="319" y="884"/>
                  </a:cubicBezTo>
                  <a:cubicBezTo>
                    <a:pt x="294" y="936"/>
                    <a:pt x="295" y="993"/>
                    <a:pt x="276" y="1046"/>
                  </a:cubicBezTo>
                  <a:cubicBezTo>
                    <a:pt x="274" y="1052"/>
                    <a:pt x="271" y="1058"/>
                    <a:pt x="270" y="1065"/>
                  </a:cubicBezTo>
                  <a:cubicBezTo>
                    <a:pt x="267" y="1074"/>
                    <a:pt x="263" y="1072"/>
                    <a:pt x="255" y="1074"/>
                  </a:cubicBezTo>
                  <a:cubicBezTo>
                    <a:pt x="239" y="1077"/>
                    <a:pt x="225" y="1083"/>
                    <a:pt x="211" y="1090"/>
                  </a:cubicBezTo>
                  <a:cubicBezTo>
                    <a:pt x="195" y="1097"/>
                    <a:pt x="179" y="1106"/>
                    <a:pt x="164" y="1114"/>
                  </a:cubicBezTo>
                  <a:cubicBezTo>
                    <a:pt x="145" y="1125"/>
                    <a:pt x="121" y="1124"/>
                    <a:pt x="105" y="1141"/>
                  </a:cubicBezTo>
                  <a:cubicBezTo>
                    <a:pt x="101" y="1143"/>
                    <a:pt x="95" y="1146"/>
                    <a:pt x="95" y="1152"/>
                  </a:cubicBezTo>
                  <a:cubicBezTo>
                    <a:pt x="96" y="1157"/>
                    <a:pt x="101" y="1162"/>
                    <a:pt x="106" y="1162"/>
                  </a:cubicBezTo>
                  <a:cubicBezTo>
                    <a:pt x="116" y="1162"/>
                    <a:pt x="125" y="1156"/>
                    <a:pt x="135" y="1154"/>
                  </a:cubicBezTo>
                  <a:cubicBezTo>
                    <a:pt x="134" y="1153"/>
                    <a:pt x="124" y="1174"/>
                    <a:pt x="130" y="1181"/>
                  </a:cubicBezTo>
                  <a:cubicBezTo>
                    <a:pt x="140" y="1192"/>
                    <a:pt x="168" y="1168"/>
                    <a:pt x="179" y="1164"/>
                  </a:cubicBezTo>
                  <a:cubicBezTo>
                    <a:pt x="173" y="1170"/>
                    <a:pt x="160" y="1180"/>
                    <a:pt x="168" y="1190"/>
                  </a:cubicBezTo>
                  <a:cubicBezTo>
                    <a:pt x="174" y="1199"/>
                    <a:pt x="183" y="1193"/>
                    <a:pt x="190" y="1188"/>
                  </a:cubicBezTo>
                  <a:cubicBezTo>
                    <a:pt x="197" y="1181"/>
                    <a:pt x="202" y="1173"/>
                    <a:pt x="211" y="1168"/>
                  </a:cubicBezTo>
                  <a:cubicBezTo>
                    <a:pt x="222" y="1163"/>
                    <a:pt x="233" y="1160"/>
                    <a:pt x="245" y="1158"/>
                  </a:cubicBezTo>
                  <a:cubicBezTo>
                    <a:pt x="244" y="1167"/>
                    <a:pt x="237" y="1173"/>
                    <a:pt x="236" y="1181"/>
                  </a:cubicBezTo>
                  <a:cubicBezTo>
                    <a:pt x="235" y="1192"/>
                    <a:pt x="246" y="1195"/>
                    <a:pt x="254" y="1192"/>
                  </a:cubicBezTo>
                  <a:cubicBezTo>
                    <a:pt x="259" y="1191"/>
                    <a:pt x="266" y="1180"/>
                    <a:pt x="269" y="1176"/>
                  </a:cubicBezTo>
                  <a:cubicBezTo>
                    <a:pt x="277" y="1167"/>
                    <a:pt x="284" y="1162"/>
                    <a:pt x="295" y="1158"/>
                  </a:cubicBezTo>
                  <a:cubicBezTo>
                    <a:pt x="316" y="1152"/>
                    <a:pt x="330" y="1148"/>
                    <a:pt x="343" y="1128"/>
                  </a:cubicBezTo>
                  <a:cubicBezTo>
                    <a:pt x="349" y="1120"/>
                    <a:pt x="354" y="1111"/>
                    <a:pt x="363" y="1104"/>
                  </a:cubicBezTo>
                  <a:cubicBezTo>
                    <a:pt x="370" y="1100"/>
                    <a:pt x="374" y="1087"/>
                    <a:pt x="379" y="1080"/>
                  </a:cubicBezTo>
                  <a:cubicBezTo>
                    <a:pt x="391" y="1061"/>
                    <a:pt x="400" y="1041"/>
                    <a:pt x="410" y="1022"/>
                  </a:cubicBezTo>
                  <a:cubicBezTo>
                    <a:pt x="414" y="1012"/>
                    <a:pt x="418" y="1003"/>
                    <a:pt x="422" y="994"/>
                  </a:cubicBezTo>
                  <a:cubicBezTo>
                    <a:pt x="424" y="990"/>
                    <a:pt x="426" y="986"/>
                    <a:pt x="427" y="982"/>
                  </a:cubicBezTo>
                  <a:cubicBezTo>
                    <a:pt x="432" y="984"/>
                    <a:pt x="436" y="985"/>
                    <a:pt x="441" y="986"/>
                  </a:cubicBezTo>
                  <a:cubicBezTo>
                    <a:pt x="479" y="995"/>
                    <a:pt x="523" y="985"/>
                    <a:pt x="555" y="965"/>
                  </a:cubicBezTo>
                  <a:cubicBezTo>
                    <a:pt x="540" y="1058"/>
                    <a:pt x="642" y="1090"/>
                    <a:pt x="715" y="1089"/>
                  </a:cubicBezTo>
                  <a:cubicBezTo>
                    <a:pt x="761" y="1089"/>
                    <a:pt x="808" y="1078"/>
                    <a:pt x="845" y="1048"/>
                  </a:cubicBezTo>
                  <a:cubicBezTo>
                    <a:pt x="862" y="1035"/>
                    <a:pt x="873" y="1018"/>
                    <a:pt x="886" y="1001"/>
                  </a:cubicBezTo>
                  <a:cubicBezTo>
                    <a:pt x="896" y="989"/>
                    <a:pt x="920" y="974"/>
                    <a:pt x="902" y="958"/>
                  </a:cubicBezTo>
                  <a:cubicBezTo>
                    <a:pt x="957" y="925"/>
                    <a:pt x="990" y="861"/>
                    <a:pt x="985" y="796"/>
                  </a:cubicBezTo>
                  <a:cubicBezTo>
                    <a:pt x="979" y="734"/>
                    <a:pt x="945" y="671"/>
                    <a:pt x="898" y="630"/>
                  </a:cubicBezTo>
                  <a:cubicBezTo>
                    <a:pt x="872" y="608"/>
                    <a:pt x="963" y="687"/>
                    <a:pt x="898" y="63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137"/>
            <p:cNvSpPr>
              <a:spLocks/>
            </p:cNvSpPr>
            <p:nvPr/>
          </p:nvSpPr>
          <p:spPr bwMode="auto">
            <a:xfrm>
              <a:off x="3813" y="3137"/>
              <a:ext cx="34" cy="22"/>
            </a:xfrm>
            <a:custGeom>
              <a:avLst/>
              <a:gdLst>
                <a:gd name="T0" fmla="*/ 0 w 56"/>
                <a:gd name="T1" fmla="*/ 0 h 35"/>
                <a:gd name="T2" fmla="*/ 0 w 56"/>
                <a:gd name="T3" fmla="*/ 0 h 35"/>
                <a:gd name="T4" fmla="*/ 56 w 56"/>
                <a:gd name="T5" fmla="*/ 35 h 35"/>
                <a:gd name="T6" fmla="*/ 0 w 56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35">
                  <a:moveTo>
                    <a:pt x="0" y="0"/>
                  </a:moveTo>
                  <a:lnTo>
                    <a:pt x="0" y="0"/>
                  </a:lnTo>
                  <a:cubicBezTo>
                    <a:pt x="22" y="0"/>
                    <a:pt x="48" y="12"/>
                    <a:pt x="56" y="35"/>
                  </a:cubicBezTo>
                  <a:cubicBezTo>
                    <a:pt x="37" y="28"/>
                    <a:pt x="12" y="16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138"/>
            <p:cNvSpPr>
              <a:spLocks/>
            </p:cNvSpPr>
            <p:nvPr/>
          </p:nvSpPr>
          <p:spPr bwMode="auto">
            <a:xfrm>
              <a:off x="3747" y="3056"/>
              <a:ext cx="27" cy="15"/>
            </a:xfrm>
            <a:custGeom>
              <a:avLst/>
              <a:gdLst>
                <a:gd name="T0" fmla="*/ 0 w 45"/>
                <a:gd name="T1" fmla="*/ 5 h 26"/>
                <a:gd name="T2" fmla="*/ 0 w 45"/>
                <a:gd name="T3" fmla="*/ 5 h 26"/>
                <a:gd name="T4" fmla="*/ 45 w 45"/>
                <a:gd name="T5" fmla="*/ 26 h 26"/>
                <a:gd name="T6" fmla="*/ 0 w 45"/>
                <a:gd name="T7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26">
                  <a:moveTo>
                    <a:pt x="0" y="5"/>
                  </a:moveTo>
                  <a:lnTo>
                    <a:pt x="0" y="5"/>
                  </a:lnTo>
                  <a:cubicBezTo>
                    <a:pt x="18" y="0"/>
                    <a:pt x="37" y="10"/>
                    <a:pt x="45" y="26"/>
                  </a:cubicBezTo>
                  <a:cubicBezTo>
                    <a:pt x="29" y="26"/>
                    <a:pt x="11" y="17"/>
                    <a:pt x="0" y="5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139"/>
            <p:cNvSpPr>
              <a:spLocks/>
            </p:cNvSpPr>
            <p:nvPr/>
          </p:nvSpPr>
          <p:spPr bwMode="auto">
            <a:xfrm>
              <a:off x="3879" y="2631"/>
              <a:ext cx="56" cy="67"/>
            </a:xfrm>
            <a:custGeom>
              <a:avLst/>
              <a:gdLst>
                <a:gd name="T0" fmla="*/ 26 w 92"/>
                <a:gd name="T1" fmla="*/ 12 h 110"/>
                <a:gd name="T2" fmla="*/ 26 w 92"/>
                <a:gd name="T3" fmla="*/ 12 h 110"/>
                <a:gd name="T4" fmla="*/ 80 w 92"/>
                <a:gd name="T5" fmla="*/ 14 h 110"/>
                <a:gd name="T6" fmla="*/ 85 w 92"/>
                <a:gd name="T7" fmla="*/ 60 h 110"/>
                <a:gd name="T8" fmla="*/ 40 w 92"/>
                <a:gd name="T9" fmla="*/ 106 h 110"/>
                <a:gd name="T10" fmla="*/ 10 w 92"/>
                <a:gd name="T11" fmla="*/ 69 h 110"/>
                <a:gd name="T12" fmla="*/ 22 w 92"/>
                <a:gd name="T13" fmla="*/ 66 h 110"/>
                <a:gd name="T14" fmla="*/ 20 w 92"/>
                <a:gd name="T15" fmla="*/ 82 h 110"/>
                <a:gd name="T16" fmla="*/ 38 w 92"/>
                <a:gd name="T17" fmla="*/ 93 h 110"/>
                <a:gd name="T18" fmla="*/ 65 w 92"/>
                <a:gd name="T19" fmla="*/ 67 h 110"/>
                <a:gd name="T20" fmla="*/ 70 w 92"/>
                <a:gd name="T21" fmla="*/ 25 h 110"/>
                <a:gd name="T22" fmla="*/ 41 w 92"/>
                <a:gd name="T23" fmla="*/ 16 h 110"/>
                <a:gd name="T24" fmla="*/ 26 w 92"/>
                <a:gd name="T25" fmla="*/ 1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10">
                  <a:moveTo>
                    <a:pt x="26" y="12"/>
                  </a:moveTo>
                  <a:lnTo>
                    <a:pt x="26" y="12"/>
                  </a:lnTo>
                  <a:cubicBezTo>
                    <a:pt x="39" y="0"/>
                    <a:pt x="68" y="2"/>
                    <a:pt x="80" y="14"/>
                  </a:cubicBezTo>
                  <a:cubicBezTo>
                    <a:pt x="91" y="27"/>
                    <a:pt x="92" y="44"/>
                    <a:pt x="85" y="60"/>
                  </a:cubicBezTo>
                  <a:cubicBezTo>
                    <a:pt x="78" y="78"/>
                    <a:pt x="62" y="102"/>
                    <a:pt x="40" y="106"/>
                  </a:cubicBezTo>
                  <a:cubicBezTo>
                    <a:pt x="17" y="110"/>
                    <a:pt x="0" y="91"/>
                    <a:pt x="10" y="69"/>
                  </a:cubicBezTo>
                  <a:cubicBezTo>
                    <a:pt x="12" y="64"/>
                    <a:pt x="18" y="59"/>
                    <a:pt x="22" y="66"/>
                  </a:cubicBezTo>
                  <a:cubicBezTo>
                    <a:pt x="26" y="71"/>
                    <a:pt x="20" y="77"/>
                    <a:pt x="20" y="82"/>
                  </a:cubicBezTo>
                  <a:cubicBezTo>
                    <a:pt x="20" y="92"/>
                    <a:pt x="31" y="94"/>
                    <a:pt x="38" y="93"/>
                  </a:cubicBezTo>
                  <a:cubicBezTo>
                    <a:pt x="51" y="89"/>
                    <a:pt x="59" y="77"/>
                    <a:pt x="65" y="67"/>
                  </a:cubicBezTo>
                  <a:cubicBezTo>
                    <a:pt x="73" y="54"/>
                    <a:pt x="80" y="37"/>
                    <a:pt x="70" y="25"/>
                  </a:cubicBezTo>
                  <a:cubicBezTo>
                    <a:pt x="64" y="17"/>
                    <a:pt x="49" y="16"/>
                    <a:pt x="41" y="16"/>
                  </a:cubicBezTo>
                  <a:cubicBezTo>
                    <a:pt x="40" y="16"/>
                    <a:pt x="18" y="19"/>
                    <a:pt x="26" y="12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140"/>
            <p:cNvSpPr>
              <a:spLocks/>
            </p:cNvSpPr>
            <p:nvPr/>
          </p:nvSpPr>
          <p:spPr bwMode="auto">
            <a:xfrm>
              <a:off x="3724" y="2695"/>
              <a:ext cx="28" cy="14"/>
            </a:xfrm>
            <a:custGeom>
              <a:avLst/>
              <a:gdLst>
                <a:gd name="T0" fmla="*/ 0 w 46"/>
                <a:gd name="T1" fmla="*/ 0 h 23"/>
                <a:gd name="T2" fmla="*/ 0 w 46"/>
                <a:gd name="T3" fmla="*/ 0 h 23"/>
                <a:gd name="T4" fmla="*/ 46 w 46"/>
                <a:gd name="T5" fmla="*/ 1 h 23"/>
                <a:gd name="T6" fmla="*/ 0 w 4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0" y="0"/>
                  </a:moveTo>
                  <a:lnTo>
                    <a:pt x="0" y="0"/>
                  </a:lnTo>
                  <a:cubicBezTo>
                    <a:pt x="16" y="0"/>
                    <a:pt x="30" y="3"/>
                    <a:pt x="46" y="1"/>
                  </a:cubicBezTo>
                  <a:cubicBezTo>
                    <a:pt x="39" y="23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141"/>
            <p:cNvSpPr>
              <a:spLocks noEditPoints="1"/>
            </p:cNvSpPr>
            <p:nvPr/>
          </p:nvSpPr>
          <p:spPr bwMode="auto">
            <a:xfrm>
              <a:off x="3640" y="2471"/>
              <a:ext cx="638" cy="739"/>
            </a:xfrm>
            <a:custGeom>
              <a:avLst/>
              <a:gdLst>
                <a:gd name="T0" fmla="*/ 778 w 1049"/>
                <a:gd name="T1" fmla="*/ 545 h 1212"/>
                <a:gd name="T2" fmla="*/ 488 w 1049"/>
                <a:gd name="T3" fmla="*/ 419 h 1212"/>
                <a:gd name="T4" fmla="*/ 534 w 1049"/>
                <a:gd name="T5" fmla="*/ 341 h 1212"/>
                <a:gd name="T6" fmla="*/ 124 w 1049"/>
                <a:gd name="T7" fmla="*/ 100 h 1212"/>
                <a:gd name="T8" fmla="*/ 131 w 1049"/>
                <a:gd name="T9" fmla="*/ 429 h 1212"/>
                <a:gd name="T10" fmla="*/ 236 w 1049"/>
                <a:gd name="T11" fmla="*/ 673 h 1212"/>
                <a:gd name="T12" fmla="*/ 178 w 1049"/>
                <a:gd name="T13" fmla="*/ 892 h 1212"/>
                <a:gd name="T14" fmla="*/ 139 w 1049"/>
                <a:gd name="T15" fmla="*/ 964 h 1212"/>
                <a:gd name="T16" fmla="*/ 42 w 1049"/>
                <a:gd name="T17" fmla="*/ 1046 h 1212"/>
                <a:gd name="T18" fmla="*/ 194 w 1049"/>
                <a:gd name="T19" fmla="*/ 1043 h 1212"/>
                <a:gd name="T20" fmla="*/ 343 w 1049"/>
                <a:gd name="T21" fmla="*/ 853 h 1212"/>
                <a:gd name="T22" fmla="*/ 278 w 1049"/>
                <a:gd name="T23" fmla="*/ 1072 h 1212"/>
                <a:gd name="T24" fmla="*/ 112 w 1049"/>
                <a:gd name="T25" fmla="*/ 1146 h 1212"/>
                <a:gd name="T26" fmla="*/ 147 w 1049"/>
                <a:gd name="T27" fmla="*/ 1196 h 1212"/>
                <a:gd name="T28" fmla="*/ 225 w 1049"/>
                <a:gd name="T29" fmla="*/ 1184 h 1212"/>
                <a:gd name="T30" fmla="*/ 310 w 1049"/>
                <a:gd name="T31" fmla="*/ 1173 h 1212"/>
                <a:gd name="T32" fmla="*/ 391 w 1049"/>
                <a:gd name="T33" fmla="*/ 1104 h 1212"/>
                <a:gd name="T34" fmla="*/ 702 w 1049"/>
                <a:gd name="T35" fmla="*/ 1101 h 1212"/>
                <a:gd name="T36" fmla="*/ 918 w 1049"/>
                <a:gd name="T37" fmla="*/ 1001 h 1212"/>
                <a:gd name="T38" fmla="*/ 975 w 1049"/>
                <a:gd name="T39" fmla="*/ 920 h 1212"/>
                <a:gd name="T40" fmla="*/ 918 w 1049"/>
                <a:gd name="T41" fmla="*/ 632 h 1212"/>
                <a:gd name="T42" fmla="*/ 453 w 1049"/>
                <a:gd name="T43" fmla="*/ 985 h 1212"/>
                <a:gd name="T44" fmla="*/ 572 w 1049"/>
                <a:gd name="T45" fmla="*/ 943 h 1212"/>
                <a:gd name="T46" fmla="*/ 483 w 1049"/>
                <a:gd name="T47" fmla="*/ 989 h 1212"/>
                <a:gd name="T48" fmla="*/ 798 w 1049"/>
                <a:gd name="T49" fmla="*/ 984 h 1212"/>
                <a:gd name="T50" fmla="*/ 755 w 1049"/>
                <a:gd name="T51" fmla="*/ 1033 h 1212"/>
                <a:gd name="T52" fmla="*/ 917 w 1049"/>
                <a:gd name="T53" fmla="*/ 976 h 1212"/>
                <a:gd name="T54" fmla="*/ 878 w 1049"/>
                <a:gd name="T55" fmla="*/ 998 h 1212"/>
                <a:gd name="T56" fmla="*/ 627 w 1049"/>
                <a:gd name="T57" fmla="*/ 885 h 1212"/>
                <a:gd name="T58" fmla="*/ 598 w 1049"/>
                <a:gd name="T59" fmla="*/ 898 h 1212"/>
                <a:gd name="T60" fmla="*/ 527 w 1049"/>
                <a:gd name="T61" fmla="*/ 609 h 1212"/>
                <a:gd name="T62" fmla="*/ 470 w 1049"/>
                <a:gd name="T63" fmla="*/ 897 h 1212"/>
                <a:gd name="T64" fmla="*/ 359 w 1049"/>
                <a:gd name="T65" fmla="*/ 1124 h 1212"/>
                <a:gd name="T66" fmla="*/ 265 w 1049"/>
                <a:gd name="T67" fmla="*/ 1194 h 1212"/>
                <a:gd name="T68" fmla="*/ 252 w 1049"/>
                <a:gd name="T69" fmla="*/ 1160 h 1212"/>
                <a:gd name="T70" fmla="*/ 198 w 1049"/>
                <a:gd name="T71" fmla="*/ 1178 h 1212"/>
                <a:gd name="T72" fmla="*/ 219 w 1049"/>
                <a:gd name="T73" fmla="*/ 1142 h 1212"/>
                <a:gd name="T74" fmla="*/ 158 w 1049"/>
                <a:gd name="T75" fmla="*/ 1162 h 1212"/>
                <a:gd name="T76" fmla="*/ 119 w 1049"/>
                <a:gd name="T77" fmla="*/ 1160 h 1212"/>
                <a:gd name="T78" fmla="*/ 255 w 1049"/>
                <a:gd name="T79" fmla="*/ 1092 h 1212"/>
                <a:gd name="T80" fmla="*/ 352 w 1049"/>
                <a:gd name="T81" fmla="*/ 869 h 1212"/>
                <a:gd name="T82" fmla="*/ 366 w 1049"/>
                <a:gd name="T83" fmla="*/ 723 h 1212"/>
                <a:gd name="T84" fmla="*/ 347 w 1049"/>
                <a:gd name="T85" fmla="*/ 656 h 1212"/>
                <a:gd name="T86" fmla="*/ 286 w 1049"/>
                <a:gd name="T87" fmla="*/ 621 h 1212"/>
                <a:gd name="T88" fmla="*/ 318 w 1049"/>
                <a:gd name="T89" fmla="*/ 688 h 1212"/>
                <a:gd name="T90" fmla="*/ 227 w 1049"/>
                <a:gd name="T91" fmla="*/ 996 h 1212"/>
                <a:gd name="T92" fmla="*/ 157 w 1049"/>
                <a:gd name="T93" fmla="*/ 1048 h 1212"/>
                <a:gd name="T94" fmla="*/ 138 w 1049"/>
                <a:gd name="T95" fmla="*/ 1022 h 1212"/>
                <a:gd name="T96" fmla="*/ 74 w 1049"/>
                <a:gd name="T97" fmla="*/ 1026 h 1212"/>
                <a:gd name="T98" fmla="*/ 33 w 1049"/>
                <a:gd name="T99" fmla="*/ 1036 h 1212"/>
                <a:gd name="T100" fmla="*/ 160 w 1049"/>
                <a:gd name="T101" fmla="*/ 967 h 1212"/>
                <a:gd name="T102" fmla="*/ 199 w 1049"/>
                <a:gd name="T103" fmla="*/ 855 h 1212"/>
                <a:gd name="T104" fmla="*/ 308 w 1049"/>
                <a:gd name="T105" fmla="*/ 568 h 1212"/>
                <a:gd name="T106" fmla="*/ 286 w 1049"/>
                <a:gd name="T107" fmla="*/ 484 h 1212"/>
                <a:gd name="T108" fmla="*/ 115 w 1049"/>
                <a:gd name="T109" fmla="*/ 327 h 1212"/>
                <a:gd name="T110" fmla="*/ 360 w 1049"/>
                <a:gd name="T111" fmla="*/ 26 h 1212"/>
                <a:gd name="T112" fmla="*/ 454 w 1049"/>
                <a:gd name="T113" fmla="*/ 422 h 1212"/>
                <a:gd name="T114" fmla="*/ 395 w 1049"/>
                <a:gd name="T115" fmla="*/ 513 h 1212"/>
                <a:gd name="T116" fmla="*/ 521 w 1049"/>
                <a:gd name="T117" fmla="*/ 455 h 1212"/>
                <a:gd name="T118" fmla="*/ 945 w 1049"/>
                <a:gd name="T119" fmla="*/ 681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49" h="1212">
                  <a:moveTo>
                    <a:pt x="918" y="632"/>
                  </a:moveTo>
                  <a:lnTo>
                    <a:pt x="918" y="632"/>
                  </a:lnTo>
                  <a:cubicBezTo>
                    <a:pt x="875" y="595"/>
                    <a:pt x="832" y="564"/>
                    <a:pt x="778" y="545"/>
                  </a:cubicBezTo>
                  <a:cubicBezTo>
                    <a:pt x="726" y="527"/>
                    <a:pt x="674" y="517"/>
                    <a:pt x="624" y="495"/>
                  </a:cubicBezTo>
                  <a:cubicBezTo>
                    <a:pt x="601" y="484"/>
                    <a:pt x="541" y="455"/>
                    <a:pt x="523" y="438"/>
                  </a:cubicBezTo>
                  <a:cubicBezTo>
                    <a:pt x="513" y="429"/>
                    <a:pt x="502" y="421"/>
                    <a:pt x="488" y="419"/>
                  </a:cubicBezTo>
                  <a:cubicBezTo>
                    <a:pt x="480" y="417"/>
                    <a:pt x="469" y="417"/>
                    <a:pt x="478" y="408"/>
                  </a:cubicBezTo>
                  <a:cubicBezTo>
                    <a:pt x="484" y="402"/>
                    <a:pt x="490" y="396"/>
                    <a:pt x="497" y="391"/>
                  </a:cubicBezTo>
                  <a:cubicBezTo>
                    <a:pt x="512" y="376"/>
                    <a:pt x="525" y="360"/>
                    <a:pt x="534" y="341"/>
                  </a:cubicBezTo>
                  <a:cubicBezTo>
                    <a:pt x="580" y="249"/>
                    <a:pt x="562" y="135"/>
                    <a:pt x="482" y="68"/>
                  </a:cubicBezTo>
                  <a:cubicBezTo>
                    <a:pt x="413" y="10"/>
                    <a:pt x="323" y="0"/>
                    <a:pt x="239" y="26"/>
                  </a:cubicBezTo>
                  <a:cubicBezTo>
                    <a:pt x="196" y="40"/>
                    <a:pt x="150" y="62"/>
                    <a:pt x="124" y="100"/>
                  </a:cubicBezTo>
                  <a:cubicBezTo>
                    <a:pt x="90" y="150"/>
                    <a:pt x="103" y="209"/>
                    <a:pt x="105" y="265"/>
                  </a:cubicBezTo>
                  <a:cubicBezTo>
                    <a:pt x="107" y="294"/>
                    <a:pt x="98" y="323"/>
                    <a:pt x="101" y="351"/>
                  </a:cubicBezTo>
                  <a:cubicBezTo>
                    <a:pt x="104" y="379"/>
                    <a:pt x="115" y="406"/>
                    <a:pt x="131" y="429"/>
                  </a:cubicBezTo>
                  <a:cubicBezTo>
                    <a:pt x="144" y="447"/>
                    <a:pt x="153" y="469"/>
                    <a:pt x="172" y="482"/>
                  </a:cubicBezTo>
                  <a:cubicBezTo>
                    <a:pt x="197" y="499"/>
                    <a:pt x="232" y="503"/>
                    <a:pt x="262" y="499"/>
                  </a:cubicBezTo>
                  <a:cubicBezTo>
                    <a:pt x="221" y="550"/>
                    <a:pt x="241" y="614"/>
                    <a:pt x="236" y="673"/>
                  </a:cubicBezTo>
                  <a:cubicBezTo>
                    <a:pt x="233" y="703"/>
                    <a:pt x="219" y="732"/>
                    <a:pt x="208" y="760"/>
                  </a:cubicBezTo>
                  <a:cubicBezTo>
                    <a:pt x="196" y="790"/>
                    <a:pt x="190" y="821"/>
                    <a:pt x="185" y="853"/>
                  </a:cubicBezTo>
                  <a:cubicBezTo>
                    <a:pt x="183" y="866"/>
                    <a:pt x="181" y="879"/>
                    <a:pt x="178" y="892"/>
                  </a:cubicBezTo>
                  <a:cubicBezTo>
                    <a:pt x="175" y="907"/>
                    <a:pt x="167" y="921"/>
                    <a:pt x="163" y="936"/>
                  </a:cubicBezTo>
                  <a:cubicBezTo>
                    <a:pt x="162" y="941"/>
                    <a:pt x="161" y="947"/>
                    <a:pt x="160" y="953"/>
                  </a:cubicBezTo>
                  <a:cubicBezTo>
                    <a:pt x="153" y="955"/>
                    <a:pt x="146" y="960"/>
                    <a:pt x="139" y="964"/>
                  </a:cubicBezTo>
                  <a:cubicBezTo>
                    <a:pt x="125" y="971"/>
                    <a:pt x="108" y="970"/>
                    <a:pt x="93" y="973"/>
                  </a:cubicBezTo>
                  <a:cubicBezTo>
                    <a:pt x="65" y="980"/>
                    <a:pt x="39" y="993"/>
                    <a:pt x="16" y="1010"/>
                  </a:cubicBezTo>
                  <a:cubicBezTo>
                    <a:pt x="0" y="1023"/>
                    <a:pt x="23" y="1056"/>
                    <a:pt x="42" y="1046"/>
                  </a:cubicBezTo>
                  <a:cubicBezTo>
                    <a:pt x="42" y="1081"/>
                    <a:pt x="119" y="1034"/>
                    <a:pt x="137" y="1035"/>
                  </a:cubicBezTo>
                  <a:cubicBezTo>
                    <a:pt x="130" y="1047"/>
                    <a:pt x="133" y="1060"/>
                    <a:pt x="148" y="1062"/>
                  </a:cubicBezTo>
                  <a:cubicBezTo>
                    <a:pt x="167" y="1064"/>
                    <a:pt x="177" y="1048"/>
                    <a:pt x="194" y="1043"/>
                  </a:cubicBezTo>
                  <a:cubicBezTo>
                    <a:pt x="225" y="1033"/>
                    <a:pt x="240" y="1001"/>
                    <a:pt x="258" y="975"/>
                  </a:cubicBezTo>
                  <a:cubicBezTo>
                    <a:pt x="299" y="916"/>
                    <a:pt x="330" y="848"/>
                    <a:pt x="351" y="778"/>
                  </a:cubicBezTo>
                  <a:cubicBezTo>
                    <a:pt x="349" y="803"/>
                    <a:pt x="349" y="828"/>
                    <a:pt x="343" y="853"/>
                  </a:cubicBezTo>
                  <a:cubicBezTo>
                    <a:pt x="337" y="878"/>
                    <a:pt x="323" y="900"/>
                    <a:pt x="315" y="925"/>
                  </a:cubicBezTo>
                  <a:cubicBezTo>
                    <a:pt x="307" y="949"/>
                    <a:pt x="302" y="975"/>
                    <a:pt x="298" y="1000"/>
                  </a:cubicBezTo>
                  <a:cubicBezTo>
                    <a:pt x="294" y="1025"/>
                    <a:pt x="286" y="1048"/>
                    <a:pt x="278" y="1072"/>
                  </a:cubicBezTo>
                  <a:cubicBezTo>
                    <a:pt x="240" y="1079"/>
                    <a:pt x="205" y="1100"/>
                    <a:pt x="171" y="1118"/>
                  </a:cubicBezTo>
                  <a:cubicBezTo>
                    <a:pt x="162" y="1124"/>
                    <a:pt x="150" y="1124"/>
                    <a:pt x="140" y="1128"/>
                  </a:cubicBezTo>
                  <a:cubicBezTo>
                    <a:pt x="129" y="1132"/>
                    <a:pt x="121" y="1140"/>
                    <a:pt x="112" y="1146"/>
                  </a:cubicBezTo>
                  <a:cubicBezTo>
                    <a:pt x="103" y="1152"/>
                    <a:pt x="102" y="1165"/>
                    <a:pt x="111" y="1171"/>
                  </a:cubicBezTo>
                  <a:cubicBezTo>
                    <a:pt x="119" y="1178"/>
                    <a:pt x="129" y="1175"/>
                    <a:pt x="138" y="1172"/>
                  </a:cubicBezTo>
                  <a:cubicBezTo>
                    <a:pt x="134" y="1181"/>
                    <a:pt x="137" y="1192"/>
                    <a:pt x="147" y="1196"/>
                  </a:cubicBezTo>
                  <a:cubicBezTo>
                    <a:pt x="157" y="1200"/>
                    <a:pt x="166" y="1193"/>
                    <a:pt x="175" y="1189"/>
                  </a:cubicBezTo>
                  <a:cubicBezTo>
                    <a:pt x="173" y="1211"/>
                    <a:pt x="198" y="1210"/>
                    <a:pt x="210" y="1200"/>
                  </a:cubicBezTo>
                  <a:cubicBezTo>
                    <a:pt x="215" y="1196"/>
                    <a:pt x="220" y="1187"/>
                    <a:pt x="225" y="1184"/>
                  </a:cubicBezTo>
                  <a:cubicBezTo>
                    <a:pt x="233" y="1179"/>
                    <a:pt x="243" y="1176"/>
                    <a:pt x="252" y="1174"/>
                  </a:cubicBezTo>
                  <a:cubicBezTo>
                    <a:pt x="243" y="1187"/>
                    <a:pt x="246" y="1212"/>
                    <a:pt x="268" y="1207"/>
                  </a:cubicBezTo>
                  <a:cubicBezTo>
                    <a:pt x="286" y="1202"/>
                    <a:pt x="291" y="1179"/>
                    <a:pt x="310" y="1173"/>
                  </a:cubicBezTo>
                  <a:cubicBezTo>
                    <a:pt x="328" y="1166"/>
                    <a:pt x="344" y="1165"/>
                    <a:pt x="357" y="1149"/>
                  </a:cubicBezTo>
                  <a:cubicBezTo>
                    <a:pt x="363" y="1142"/>
                    <a:pt x="367" y="1135"/>
                    <a:pt x="372" y="1128"/>
                  </a:cubicBezTo>
                  <a:cubicBezTo>
                    <a:pt x="378" y="1120"/>
                    <a:pt x="389" y="1114"/>
                    <a:pt x="391" y="1104"/>
                  </a:cubicBezTo>
                  <a:cubicBezTo>
                    <a:pt x="415" y="1071"/>
                    <a:pt x="431" y="1034"/>
                    <a:pt x="447" y="997"/>
                  </a:cubicBezTo>
                  <a:cubicBezTo>
                    <a:pt x="484" y="1009"/>
                    <a:pt x="529" y="1001"/>
                    <a:pt x="563" y="984"/>
                  </a:cubicBezTo>
                  <a:cubicBezTo>
                    <a:pt x="560" y="1062"/>
                    <a:pt x="635" y="1095"/>
                    <a:pt x="702" y="1101"/>
                  </a:cubicBezTo>
                  <a:cubicBezTo>
                    <a:pt x="743" y="1105"/>
                    <a:pt x="789" y="1101"/>
                    <a:pt x="828" y="1084"/>
                  </a:cubicBezTo>
                  <a:cubicBezTo>
                    <a:pt x="847" y="1076"/>
                    <a:pt x="865" y="1063"/>
                    <a:pt x="879" y="1048"/>
                  </a:cubicBezTo>
                  <a:cubicBezTo>
                    <a:pt x="894" y="1034"/>
                    <a:pt x="903" y="1015"/>
                    <a:pt x="918" y="1001"/>
                  </a:cubicBezTo>
                  <a:cubicBezTo>
                    <a:pt x="923" y="996"/>
                    <a:pt x="930" y="991"/>
                    <a:pt x="931" y="983"/>
                  </a:cubicBezTo>
                  <a:cubicBezTo>
                    <a:pt x="933" y="973"/>
                    <a:pt x="924" y="969"/>
                    <a:pt x="933" y="963"/>
                  </a:cubicBezTo>
                  <a:cubicBezTo>
                    <a:pt x="949" y="951"/>
                    <a:pt x="964" y="937"/>
                    <a:pt x="975" y="920"/>
                  </a:cubicBezTo>
                  <a:cubicBezTo>
                    <a:pt x="995" y="892"/>
                    <a:pt x="1008" y="856"/>
                    <a:pt x="1008" y="821"/>
                  </a:cubicBezTo>
                  <a:cubicBezTo>
                    <a:pt x="1009" y="750"/>
                    <a:pt x="971" y="678"/>
                    <a:pt x="918" y="632"/>
                  </a:cubicBezTo>
                  <a:cubicBezTo>
                    <a:pt x="890" y="608"/>
                    <a:pt x="985" y="691"/>
                    <a:pt x="918" y="632"/>
                  </a:cubicBezTo>
                  <a:close/>
                  <a:moveTo>
                    <a:pt x="483" y="989"/>
                  </a:moveTo>
                  <a:lnTo>
                    <a:pt x="483" y="989"/>
                  </a:lnTo>
                  <a:cubicBezTo>
                    <a:pt x="473" y="989"/>
                    <a:pt x="463" y="988"/>
                    <a:pt x="453" y="985"/>
                  </a:cubicBezTo>
                  <a:cubicBezTo>
                    <a:pt x="471" y="946"/>
                    <a:pt x="484" y="904"/>
                    <a:pt x="489" y="861"/>
                  </a:cubicBezTo>
                  <a:cubicBezTo>
                    <a:pt x="518" y="885"/>
                    <a:pt x="553" y="901"/>
                    <a:pt x="589" y="910"/>
                  </a:cubicBezTo>
                  <a:cubicBezTo>
                    <a:pt x="582" y="920"/>
                    <a:pt x="577" y="931"/>
                    <a:pt x="572" y="943"/>
                  </a:cubicBezTo>
                  <a:cubicBezTo>
                    <a:pt x="570" y="949"/>
                    <a:pt x="568" y="955"/>
                    <a:pt x="567" y="962"/>
                  </a:cubicBezTo>
                  <a:cubicBezTo>
                    <a:pt x="565" y="970"/>
                    <a:pt x="561" y="971"/>
                    <a:pt x="553" y="974"/>
                  </a:cubicBezTo>
                  <a:cubicBezTo>
                    <a:pt x="531" y="984"/>
                    <a:pt x="507" y="989"/>
                    <a:pt x="483" y="989"/>
                  </a:cubicBezTo>
                  <a:close/>
                  <a:moveTo>
                    <a:pt x="880" y="970"/>
                  </a:moveTo>
                  <a:lnTo>
                    <a:pt x="880" y="970"/>
                  </a:lnTo>
                  <a:cubicBezTo>
                    <a:pt x="853" y="975"/>
                    <a:pt x="824" y="973"/>
                    <a:pt x="798" y="984"/>
                  </a:cubicBezTo>
                  <a:cubicBezTo>
                    <a:pt x="773" y="996"/>
                    <a:pt x="758" y="1017"/>
                    <a:pt x="735" y="1032"/>
                  </a:cubicBezTo>
                  <a:cubicBezTo>
                    <a:pt x="731" y="1035"/>
                    <a:pt x="718" y="1048"/>
                    <a:pt x="733" y="1048"/>
                  </a:cubicBezTo>
                  <a:cubicBezTo>
                    <a:pt x="742" y="1048"/>
                    <a:pt x="749" y="1039"/>
                    <a:pt x="755" y="1033"/>
                  </a:cubicBezTo>
                  <a:cubicBezTo>
                    <a:pt x="773" y="1014"/>
                    <a:pt x="794" y="998"/>
                    <a:pt x="820" y="991"/>
                  </a:cubicBezTo>
                  <a:cubicBezTo>
                    <a:pt x="848" y="984"/>
                    <a:pt x="877" y="988"/>
                    <a:pt x="904" y="977"/>
                  </a:cubicBezTo>
                  <a:cubicBezTo>
                    <a:pt x="909" y="975"/>
                    <a:pt x="914" y="969"/>
                    <a:pt x="917" y="976"/>
                  </a:cubicBezTo>
                  <a:cubicBezTo>
                    <a:pt x="919" y="980"/>
                    <a:pt x="917" y="984"/>
                    <a:pt x="914" y="987"/>
                  </a:cubicBezTo>
                  <a:cubicBezTo>
                    <a:pt x="903" y="995"/>
                    <a:pt x="895" y="1006"/>
                    <a:pt x="887" y="1017"/>
                  </a:cubicBezTo>
                  <a:cubicBezTo>
                    <a:pt x="888" y="1011"/>
                    <a:pt x="890" y="989"/>
                    <a:pt x="878" y="998"/>
                  </a:cubicBezTo>
                  <a:cubicBezTo>
                    <a:pt x="865" y="1008"/>
                    <a:pt x="910" y="1056"/>
                    <a:pt x="788" y="1083"/>
                  </a:cubicBezTo>
                  <a:cubicBezTo>
                    <a:pt x="729" y="1096"/>
                    <a:pt x="636" y="1096"/>
                    <a:pt x="595" y="1043"/>
                  </a:cubicBezTo>
                  <a:cubicBezTo>
                    <a:pt x="554" y="990"/>
                    <a:pt x="589" y="927"/>
                    <a:pt x="627" y="885"/>
                  </a:cubicBezTo>
                  <a:cubicBezTo>
                    <a:pt x="678" y="829"/>
                    <a:pt x="740" y="792"/>
                    <a:pt x="817" y="785"/>
                  </a:cubicBezTo>
                  <a:cubicBezTo>
                    <a:pt x="768" y="787"/>
                    <a:pt x="721" y="802"/>
                    <a:pt x="680" y="829"/>
                  </a:cubicBezTo>
                  <a:cubicBezTo>
                    <a:pt x="650" y="848"/>
                    <a:pt x="623" y="872"/>
                    <a:pt x="598" y="898"/>
                  </a:cubicBezTo>
                  <a:cubicBezTo>
                    <a:pt x="559" y="890"/>
                    <a:pt x="523" y="873"/>
                    <a:pt x="493" y="847"/>
                  </a:cubicBezTo>
                  <a:cubicBezTo>
                    <a:pt x="486" y="834"/>
                    <a:pt x="517" y="719"/>
                    <a:pt x="522" y="692"/>
                  </a:cubicBezTo>
                  <a:cubicBezTo>
                    <a:pt x="523" y="685"/>
                    <a:pt x="531" y="609"/>
                    <a:pt x="527" y="609"/>
                  </a:cubicBezTo>
                  <a:cubicBezTo>
                    <a:pt x="527" y="609"/>
                    <a:pt x="521" y="671"/>
                    <a:pt x="519" y="678"/>
                  </a:cubicBezTo>
                  <a:cubicBezTo>
                    <a:pt x="508" y="728"/>
                    <a:pt x="491" y="771"/>
                    <a:pt x="479" y="829"/>
                  </a:cubicBezTo>
                  <a:cubicBezTo>
                    <a:pt x="475" y="851"/>
                    <a:pt x="475" y="874"/>
                    <a:pt x="470" y="897"/>
                  </a:cubicBezTo>
                  <a:cubicBezTo>
                    <a:pt x="456" y="956"/>
                    <a:pt x="411" y="1046"/>
                    <a:pt x="396" y="1072"/>
                  </a:cubicBezTo>
                  <a:cubicBezTo>
                    <a:pt x="392" y="1079"/>
                    <a:pt x="379" y="1092"/>
                    <a:pt x="378" y="1101"/>
                  </a:cubicBezTo>
                  <a:cubicBezTo>
                    <a:pt x="377" y="1108"/>
                    <a:pt x="363" y="1118"/>
                    <a:pt x="359" y="1124"/>
                  </a:cubicBezTo>
                  <a:cubicBezTo>
                    <a:pt x="352" y="1134"/>
                    <a:pt x="345" y="1146"/>
                    <a:pt x="334" y="1152"/>
                  </a:cubicBezTo>
                  <a:cubicBezTo>
                    <a:pt x="313" y="1161"/>
                    <a:pt x="296" y="1161"/>
                    <a:pt x="280" y="1179"/>
                  </a:cubicBezTo>
                  <a:cubicBezTo>
                    <a:pt x="276" y="1184"/>
                    <a:pt x="272" y="1192"/>
                    <a:pt x="265" y="1194"/>
                  </a:cubicBezTo>
                  <a:cubicBezTo>
                    <a:pt x="254" y="1196"/>
                    <a:pt x="262" y="1182"/>
                    <a:pt x="264" y="1179"/>
                  </a:cubicBezTo>
                  <a:cubicBezTo>
                    <a:pt x="268" y="1174"/>
                    <a:pt x="268" y="1162"/>
                    <a:pt x="270" y="1155"/>
                  </a:cubicBezTo>
                  <a:cubicBezTo>
                    <a:pt x="272" y="1144"/>
                    <a:pt x="254" y="1159"/>
                    <a:pt x="252" y="1160"/>
                  </a:cubicBezTo>
                  <a:cubicBezTo>
                    <a:pt x="240" y="1163"/>
                    <a:pt x="228" y="1167"/>
                    <a:pt x="217" y="1173"/>
                  </a:cubicBezTo>
                  <a:cubicBezTo>
                    <a:pt x="211" y="1176"/>
                    <a:pt x="200" y="1199"/>
                    <a:pt x="191" y="1195"/>
                  </a:cubicBezTo>
                  <a:cubicBezTo>
                    <a:pt x="182" y="1191"/>
                    <a:pt x="195" y="1181"/>
                    <a:pt x="198" y="1178"/>
                  </a:cubicBezTo>
                  <a:cubicBezTo>
                    <a:pt x="201" y="1174"/>
                    <a:pt x="202" y="1169"/>
                    <a:pt x="205" y="1166"/>
                  </a:cubicBezTo>
                  <a:cubicBezTo>
                    <a:pt x="210" y="1160"/>
                    <a:pt x="215" y="1155"/>
                    <a:pt x="219" y="1149"/>
                  </a:cubicBezTo>
                  <a:cubicBezTo>
                    <a:pt x="221" y="1147"/>
                    <a:pt x="227" y="1139"/>
                    <a:pt x="219" y="1142"/>
                  </a:cubicBezTo>
                  <a:cubicBezTo>
                    <a:pt x="206" y="1148"/>
                    <a:pt x="198" y="1162"/>
                    <a:pt x="185" y="1169"/>
                  </a:cubicBezTo>
                  <a:cubicBezTo>
                    <a:pt x="178" y="1172"/>
                    <a:pt x="159" y="1186"/>
                    <a:pt x="152" y="1184"/>
                  </a:cubicBezTo>
                  <a:cubicBezTo>
                    <a:pt x="142" y="1181"/>
                    <a:pt x="157" y="1165"/>
                    <a:pt x="158" y="1162"/>
                  </a:cubicBezTo>
                  <a:cubicBezTo>
                    <a:pt x="160" y="1158"/>
                    <a:pt x="180" y="1134"/>
                    <a:pt x="181" y="1134"/>
                  </a:cubicBezTo>
                  <a:cubicBezTo>
                    <a:pt x="172" y="1132"/>
                    <a:pt x="156" y="1148"/>
                    <a:pt x="150" y="1154"/>
                  </a:cubicBezTo>
                  <a:cubicBezTo>
                    <a:pt x="140" y="1156"/>
                    <a:pt x="128" y="1165"/>
                    <a:pt x="119" y="1160"/>
                  </a:cubicBezTo>
                  <a:cubicBezTo>
                    <a:pt x="116" y="1158"/>
                    <a:pt x="136" y="1145"/>
                    <a:pt x="139" y="1143"/>
                  </a:cubicBezTo>
                  <a:cubicBezTo>
                    <a:pt x="152" y="1136"/>
                    <a:pt x="168" y="1136"/>
                    <a:pt x="181" y="1128"/>
                  </a:cubicBezTo>
                  <a:cubicBezTo>
                    <a:pt x="205" y="1115"/>
                    <a:pt x="229" y="1101"/>
                    <a:pt x="255" y="1092"/>
                  </a:cubicBezTo>
                  <a:cubicBezTo>
                    <a:pt x="269" y="1087"/>
                    <a:pt x="287" y="1090"/>
                    <a:pt x="292" y="1073"/>
                  </a:cubicBezTo>
                  <a:cubicBezTo>
                    <a:pt x="325" y="964"/>
                    <a:pt x="308" y="981"/>
                    <a:pt x="331" y="919"/>
                  </a:cubicBezTo>
                  <a:cubicBezTo>
                    <a:pt x="337" y="902"/>
                    <a:pt x="346" y="886"/>
                    <a:pt x="352" y="869"/>
                  </a:cubicBezTo>
                  <a:cubicBezTo>
                    <a:pt x="358" y="850"/>
                    <a:pt x="360" y="831"/>
                    <a:pt x="362" y="811"/>
                  </a:cubicBezTo>
                  <a:cubicBezTo>
                    <a:pt x="363" y="797"/>
                    <a:pt x="364" y="782"/>
                    <a:pt x="365" y="768"/>
                  </a:cubicBezTo>
                  <a:cubicBezTo>
                    <a:pt x="366" y="753"/>
                    <a:pt x="372" y="738"/>
                    <a:pt x="366" y="723"/>
                  </a:cubicBezTo>
                  <a:cubicBezTo>
                    <a:pt x="360" y="706"/>
                    <a:pt x="356" y="688"/>
                    <a:pt x="354" y="670"/>
                  </a:cubicBezTo>
                  <a:cubicBezTo>
                    <a:pt x="354" y="665"/>
                    <a:pt x="349" y="616"/>
                    <a:pt x="354" y="616"/>
                  </a:cubicBezTo>
                  <a:cubicBezTo>
                    <a:pt x="346" y="617"/>
                    <a:pt x="347" y="651"/>
                    <a:pt x="347" y="656"/>
                  </a:cubicBezTo>
                  <a:cubicBezTo>
                    <a:pt x="346" y="675"/>
                    <a:pt x="348" y="694"/>
                    <a:pt x="351" y="714"/>
                  </a:cubicBezTo>
                  <a:cubicBezTo>
                    <a:pt x="333" y="697"/>
                    <a:pt x="321" y="676"/>
                    <a:pt x="308" y="655"/>
                  </a:cubicBezTo>
                  <a:cubicBezTo>
                    <a:pt x="301" y="644"/>
                    <a:pt x="294" y="632"/>
                    <a:pt x="286" y="621"/>
                  </a:cubicBezTo>
                  <a:cubicBezTo>
                    <a:pt x="282" y="614"/>
                    <a:pt x="268" y="601"/>
                    <a:pt x="267" y="593"/>
                  </a:cubicBezTo>
                  <a:cubicBezTo>
                    <a:pt x="269" y="607"/>
                    <a:pt x="282" y="621"/>
                    <a:pt x="289" y="634"/>
                  </a:cubicBezTo>
                  <a:cubicBezTo>
                    <a:pt x="298" y="652"/>
                    <a:pt x="307" y="671"/>
                    <a:pt x="318" y="688"/>
                  </a:cubicBezTo>
                  <a:cubicBezTo>
                    <a:pt x="326" y="702"/>
                    <a:pt x="336" y="716"/>
                    <a:pt x="347" y="728"/>
                  </a:cubicBezTo>
                  <a:cubicBezTo>
                    <a:pt x="355" y="737"/>
                    <a:pt x="337" y="778"/>
                    <a:pt x="333" y="791"/>
                  </a:cubicBezTo>
                  <a:cubicBezTo>
                    <a:pt x="309" y="866"/>
                    <a:pt x="271" y="931"/>
                    <a:pt x="227" y="996"/>
                  </a:cubicBezTo>
                  <a:cubicBezTo>
                    <a:pt x="220" y="1007"/>
                    <a:pt x="212" y="1022"/>
                    <a:pt x="199" y="1027"/>
                  </a:cubicBezTo>
                  <a:cubicBezTo>
                    <a:pt x="193" y="1030"/>
                    <a:pt x="186" y="1031"/>
                    <a:pt x="180" y="1035"/>
                  </a:cubicBezTo>
                  <a:cubicBezTo>
                    <a:pt x="172" y="1039"/>
                    <a:pt x="166" y="1046"/>
                    <a:pt x="157" y="1048"/>
                  </a:cubicBezTo>
                  <a:cubicBezTo>
                    <a:pt x="137" y="1054"/>
                    <a:pt x="153" y="1037"/>
                    <a:pt x="155" y="1029"/>
                  </a:cubicBezTo>
                  <a:cubicBezTo>
                    <a:pt x="158" y="1023"/>
                    <a:pt x="165" y="996"/>
                    <a:pt x="152" y="1013"/>
                  </a:cubicBezTo>
                  <a:cubicBezTo>
                    <a:pt x="147" y="1019"/>
                    <a:pt x="146" y="1022"/>
                    <a:pt x="138" y="1022"/>
                  </a:cubicBezTo>
                  <a:cubicBezTo>
                    <a:pt x="133" y="1022"/>
                    <a:pt x="127" y="1023"/>
                    <a:pt x="122" y="1025"/>
                  </a:cubicBezTo>
                  <a:cubicBezTo>
                    <a:pt x="103" y="1029"/>
                    <a:pt x="86" y="1037"/>
                    <a:pt x="68" y="1044"/>
                  </a:cubicBezTo>
                  <a:cubicBezTo>
                    <a:pt x="42" y="1054"/>
                    <a:pt x="67" y="1033"/>
                    <a:pt x="74" y="1026"/>
                  </a:cubicBezTo>
                  <a:cubicBezTo>
                    <a:pt x="84" y="1015"/>
                    <a:pt x="98" y="1011"/>
                    <a:pt x="108" y="1000"/>
                  </a:cubicBezTo>
                  <a:cubicBezTo>
                    <a:pt x="95" y="1001"/>
                    <a:pt x="81" y="1010"/>
                    <a:pt x="70" y="1016"/>
                  </a:cubicBezTo>
                  <a:cubicBezTo>
                    <a:pt x="57" y="1022"/>
                    <a:pt x="46" y="1030"/>
                    <a:pt x="33" y="1036"/>
                  </a:cubicBezTo>
                  <a:cubicBezTo>
                    <a:pt x="26" y="1036"/>
                    <a:pt x="21" y="1029"/>
                    <a:pt x="42" y="1009"/>
                  </a:cubicBezTo>
                  <a:cubicBezTo>
                    <a:pt x="67" y="993"/>
                    <a:pt x="95" y="984"/>
                    <a:pt x="125" y="982"/>
                  </a:cubicBezTo>
                  <a:cubicBezTo>
                    <a:pt x="139" y="981"/>
                    <a:pt x="148" y="973"/>
                    <a:pt x="160" y="967"/>
                  </a:cubicBezTo>
                  <a:cubicBezTo>
                    <a:pt x="165" y="965"/>
                    <a:pt x="173" y="964"/>
                    <a:pt x="173" y="958"/>
                  </a:cubicBezTo>
                  <a:cubicBezTo>
                    <a:pt x="174" y="949"/>
                    <a:pt x="175" y="941"/>
                    <a:pt x="178" y="933"/>
                  </a:cubicBezTo>
                  <a:cubicBezTo>
                    <a:pt x="185" y="909"/>
                    <a:pt x="189" y="917"/>
                    <a:pt x="199" y="855"/>
                  </a:cubicBezTo>
                  <a:cubicBezTo>
                    <a:pt x="215" y="747"/>
                    <a:pt x="244" y="732"/>
                    <a:pt x="249" y="674"/>
                  </a:cubicBezTo>
                  <a:cubicBezTo>
                    <a:pt x="253" y="625"/>
                    <a:pt x="232" y="549"/>
                    <a:pt x="276" y="503"/>
                  </a:cubicBezTo>
                  <a:cubicBezTo>
                    <a:pt x="288" y="511"/>
                    <a:pt x="302" y="575"/>
                    <a:pt x="308" y="568"/>
                  </a:cubicBezTo>
                  <a:cubicBezTo>
                    <a:pt x="309" y="566"/>
                    <a:pt x="295" y="505"/>
                    <a:pt x="287" y="495"/>
                  </a:cubicBezTo>
                  <a:cubicBezTo>
                    <a:pt x="297" y="492"/>
                    <a:pt x="324" y="483"/>
                    <a:pt x="328" y="472"/>
                  </a:cubicBezTo>
                  <a:cubicBezTo>
                    <a:pt x="327" y="475"/>
                    <a:pt x="289" y="483"/>
                    <a:pt x="286" y="484"/>
                  </a:cubicBezTo>
                  <a:cubicBezTo>
                    <a:pt x="239" y="491"/>
                    <a:pt x="185" y="490"/>
                    <a:pt x="160" y="449"/>
                  </a:cubicBezTo>
                  <a:cubicBezTo>
                    <a:pt x="148" y="430"/>
                    <a:pt x="134" y="411"/>
                    <a:pt x="125" y="390"/>
                  </a:cubicBezTo>
                  <a:cubicBezTo>
                    <a:pt x="117" y="370"/>
                    <a:pt x="112" y="348"/>
                    <a:pt x="115" y="327"/>
                  </a:cubicBezTo>
                  <a:cubicBezTo>
                    <a:pt x="118" y="299"/>
                    <a:pt x="120" y="272"/>
                    <a:pt x="117" y="243"/>
                  </a:cubicBezTo>
                  <a:cubicBezTo>
                    <a:pt x="113" y="193"/>
                    <a:pt x="107" y="141"/>
                    <a:pt x="141" y="99"/>
                  </a:cubicBezTo>
                  <a:cubicBezTo>
                    <a:pt x="189" y="41"/>
                    <a:pt x="288" y="16"/>
                    <a:pt x="360" y="26"/>
                  </a:cubicBezTo>
                  <a:cubicBezTo>
                    <a:pt x="460" y="42"/>
                    <a:pt x="541" y="122"/>
                    <a:pt x="546" y="224"/>
                  </a:cubicBezTo>
                  <a:cubicBezTo>
                    <a:pt x="549" y="289"/>
                    <a:pt x="524" y="347"/>
                    <a:pt x="477" y="391"/>
                  </a:cubicBezTo>
                  <a:cubicBezTo>
                    <a:pt x="466" y="401"/>
                    <a:pt x="463" y="411"/>
                    <a:pt x="454" y="422"/>
                  </a:cubicBezTo>
                  <a:cubicBezTo>
                    <a:pt x="419" y="466"/>
                    <a:pt x="456" y="411"/>
                    <a:pt x="384" y="513"/>
                  </a:cubicBezTo>
                  <a:cubicBezTo>
                    <a:pt x="380" y="519"/>
                    <a:pt x="358" y="541"/>
                    <a:pt x="361" y="549"/>
                  </a:cubicBezTo>
                  <a:cubicBezTo>
                    <a:pt x="362" y="551"/>
                    <a:pt x="392" y="516"/>
                    <a:pt x="395" y="513"/>
                  </a:cubicBezTo>
                  <a:cubicBezTo>
                    <a:pt x="448" y="438"/>
                    <a:pt x="429" y="470"/>
                    <a:pt x="463" y="430"/>
                  </a:cubicBezTo>
                  <a:cubicBezTo>
                    <a:pt x="470" y="421"/>
                    <a:pt x="467" y="429"/>
                    <a:pt x="475" y="430"/>
                  </a:cubicBezTo>
                  <a:cubicBezTo>
                    <a:pt x="494" y="432"/>
                    <a:pt x="508" y="441"/>
                    <a:pt x="521" y="455"/>
                  </a:cubicBezTo>
                  <a:cubicBezTo>
                    <a:pt x="530" y="465"/>
                    <a:pt x="610" y="504"/>
                    <a:pt x="629" y="512"/>
                  </a:cubicBezTo>
                  <a:cubicBezTo>
                    <a:pt x="668" y="529"/>
                    <a:pt x="709" y="538"/>
                    <a:pt x="749" y="550"/>
                  </a:cubicBezTo>
                  <a:cubicBezTo>
                    <a:pt x="825" y="572"/>
                    <a:pt x="897" y="617"/>
                    <a:pt x="945" y="681"/>
                  </a:cubicBezTo>
                  <a:cubicBezTo>
                    <a:pt x="1049" y="820"/>
                    <a:pt x="970" y="955"/>
                    <a:pt x="880" y="97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5" name="Stage II bars"/>
          <p:cNvGrpSpPr/>
          <p:nvPr/>
        </p:nvGrpSpPr>
        <p:grpSpPr>
          <a:xfrm>
            <a:off x="4670425" y="2735264"/>
            <a:ext cx="1571626" cy="1674813"/>
            <a:chOff x="4670425" y="2735264"/>
            <a:chExt cx="1571626" cy="1674813"/>
          </a:xfrm>
          <a:solidFill>
            <a:schemeClr val="bg2"/>
          </a:solidFill>
        </p:grpSpPr>
        <p:sp>
          <p:nvSpPr>
            <p:cNvPr id="119" name="12"/>
            <p:cNvSpPr>
              <a:spLocks/>
            </p:cNvSpPr>
            <p:nvPr/>
          </p:nvSpPr>
          <p:spPr bwMode="auto">
            <a:xfrm>
              <a:off x="4670425" y="4065589"/>
              <a:ext cx="430213" cy="344488"/>
            </a:xfrm>
            <a:custGeom>
              <a:avLst/>
              <a:gdLst>
                <a:gd name="T0" fmla="*/ 450 w 450"/>
                <a:gd name="T1" fmla="*/ 291 h 361"/>
                <a:gd name="T2" fmla="*/ 450 w 450"/>
                <a:gd name="T3" fmla="*/ 291 h 361"/>
                <a:gd name="T4" fmla="*/ 372 w 450"/>
                <a:gd name="T5" fmla="*/ 0 h 361"/>
                <a:gd name="T6" fmla="*/ 0 w 450"/>
                <a:gd name="T7" fmla="*/ 49 h 361"/>
                <a:gd name="T8" fmla="*/ 0 w 450"/>
                <a:gd name="T9" fmla="*/ 361 h 361"/>
                <a:gd name="T10" fmla="*/ 450 w 450"/>
                <a:gd name="T11" fmla="*/ 291 h 361"/>
                <a:gd name="T12" fmla="*/ 450 w 450"/>
                <a:gd name="T13" fmla="*/ 29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361">
                  <a:moveTo>
                    <a:pt x="450" y="291"/>
                  </a:moveTo>
                  <a:lnTo>
                    <a:pt x="450" y="291"/>
                  </a:lnTo>
                  <a:lnTo>
                    <a:pt x="372" y="0"/>
                  </a:lnTo>
                  <a:cubicBezTo>
                    <a:pt x="253" y="32"/>
                    <a:pt x="128" y="49"/>
                    <a:pt x="0" y="49"/>
                  </a:cubicBezTo>
                  <a:lnTo>
                    <a:pt x="0" y="361"/>
                  </a:lnTo>
                  <a:cubicBezTo>
                    <a:pt x="154" y="358"/>
                    <a:pt x="305" y="334"/>
                    <a:pt x="450" y="291"/>
                  </a:cubicBezTo>
                  <a:lnTo>
                    <a:pt x="450" y="291"/>
                  </a:lnTo>
                  <a:close/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11"/>
            <p:cNvSpPr>
              <a:spLocks/>
            </p:cNvSpPr>
            <p:nvPr/>
          </p:nvSpPr>
          <p:spPr bwMode="auto">
            <a:xfrm>
              <a:off x="5026025" y="3927476"/>
              <a:ext cx="469900" cy="415925"/>
            </a:xfrm>
            <a:custGeom>
              <a:avLst/>
              <a:gdLst>
                <a:gd name="T0" fmla="*/ 492 w 492"/>
                <a:gd name="T1" fmla="*/ 250 h 435"/>
                <a:gd name="T2" fmla="*/ 492 w 492"/>
                <a:gd name="T3" fmla="*/ 250 h 435"/>
                <a:gd name="T4" fmla="*/ 348 w 492"/>
                <a:gd name="T5" fmla="*/ 0 h 435"/>
                <a:gd name="T6" fmla="*/ 0 w 492"/>
                <a:gd name="T7" fmla="*/ 144 h 435"/>
                <a:gd name="T8" fmla="*/ 78 w 492"/>
                <a:gd name="T9" fmla="*/ 435 h 435"/>
                <a:gd name="T10" fmla="*/ 492 w 492"/>
                <a:gd name="T11" fmla="*/ 250 h 435"/>
                <a:gd name="T12" fmla="*/ 492 w 492"/>
                <a:gd name="T13" fmla="*/ 25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435">
                  <a:moveTo>
                    <a:pt x="492" y="250"/>
                  </a:moveTo>
                  <a:lnTo>
                    <a:pt x="492" y="250"/>
                  </a:lnTo>
                  <a:lnTo>
                    <a:pt x="348" y="0"/>
                  </a:lnTo>
                  <a:cubicBezTo>
                    <a:pt x="240" y="63"/>
                    <a:pt x="123" y="111"/>
                    <a:pt x="0" y="144"/>
                  </a:cubicBezTo>
                  <a:lnTo>
                    <a:pt x="78" y="435"/>
                  </a:lnTo>
                  <a:cubicBezTo>
                    <a:pt x="224" y="392"/>
                    <a:pt x="364" y="329"/>
                    <a:pt x="492" y="250"/>
                  </a:cubicBezTo>
                  <a:lnTo>
                    <a:pt x="492" y="250"/>
                  </a:lnTo>
                  <a:close/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10"/>
            <p:cNvSpPr>
              <a:spLocks/>
            </p:cNvSpPr>
            <p:nvPr/>
          </p:nvSpPr>
          <p:spPr bwMode="auto">
            <a:xfrm>
              <a:off x="5357813" y="3708401"/>
              <a:ext cx="469900" cy="458788"/>
            </a:xfrm>
            <a:custGeom>
              <a:avLst/>
              <a:gdLst>
                <a:gd name="T0" fmla="*/ 492 w 492"/>
                <a:gd name="T1" fmla="*/ 195 h 479"/>
                <a:gd name="T2" fmla="*/ 492 w 492"/>
                <a:gd name="T3" fmla="*/ 195 h 479"/>
                <a:gd name="T4" fmla="*/ 298 w 492"/>
                <a:gd name="T5" fmla="*/ 0 h 479"/>
                <a:gd name="T6" fmla="*/ 0 w 492"/>
                <a:gd name="T7" fmla="*/ 229 h 479"/>
                <a:gd name="T8" fmla="*/ 144 w 492"/>
                <a:gd name="T9" fmla="*/ 479 h 479"/>
                <a:gd name="T10" fmla="*/ 492 w 492"/>
                <a:gd name="T11" fmla="*/ 195 h 479"/>
                <a:gd name="T12" fmla="*/ 492 w 492"/>
                <a:gd name="T13" fmla="*/ 195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479">
                  <a:moveTo>
                    <a:pt x="492" y="195"/>
                  </a:moveTo>
                  <a:lnTo>
                    <a:pt x="492" y="195"/>
                  </a:lnTo>
                  <a:lnTo>
                    <a:pt x="298" y="0"/>
                  </a:lnTo>
                  <a:cubicBezTo>
                    <a:pt x="209" y="89"/>
                    <a:pt x="109" y="166"/>
                    <a:pt x="0" y="229"/>
                  </a:cubicBezTo>
                  <a:lnTo>
                    <a:pt x="144" y="479"/>
                  </a:lnTo>
                  <a:cubicBezTo>
                    <a:pt x="272" y="401"/>
                    <a:pt x="390" y="305"/>
                    <a:pt x="492" y="195"/>
                  </a:cubicBezTo>
                  <a:lnTo>
                    <a:pt x="492" y="195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9"/>
            <p:cNvSpPr>
              <a:spLocks/>
            </p:cNvSpPr>
            <p:nvPr/>
          </p:nvSpPr>
          <p:spPr bwMode="auto">
            <a:xfrm>
              <a:off x="5641975" y="3424239"/>
              <a:ext cx="430213" cy="471488"/>
            </a:xfrm>
            <a:custGeom>
              <a:avLst/>
              <a:gdLst>
                <a:gd name="T0" fmla="*/ 450 w 450"/>
                <a:gd name="T1" fmla="*/ 128 h 493"/>
                <a:gd name="T2" fmla="*/ 450 w 450"/>
                <a:gd name="T3" fmla="*/ 128 h 493"/>
                <a:gd name="T4" fmla="*/ 229 w 450"/>
                <a:gd name="T5" fmla="*/ 0 h 493"/>
                <a:gd name="T6" fmla="*/ 0 w 450"/>
                <a:gd name="T7" fmla="*/ 298 h 493"/>
                <a:gd name="T8" fmla="*/ 194 w 450"/>
                <a:gd name="T9" fmla="*/ 493 h 493"/>
                <a:gd name="T10" fmla="*/ 450 w 450"/>
                <a:gd name="T11" fmla="*/ 128 h 493"/>
                <a:gd name="T12" fmla="*/ 450 w 450"/>
                <a:gd name="T13" fmla="*/ 128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493">
                  <a:moveTo>
                    <a:pt x="450" y="128"/>
                  </a:moveTo>
                  <a:lnTo>
                    <a:pt x="450" y="128"/>
                  </a:lnTo>
                  <a:lnTo>
                    <a:pt x="229" y="0"/>
                  </a:lnTo>
                  <a:cubicBezTo>
                    <a:pt x="166" y="109"/>
                    <a:pt x="88" y="210"/>
                    <a:pt x="0" y="298"/>
                  </a:cubicBezTo>
                  <a:lnTo>
                    <a:pt x="194" y="493"/>
                  </a:lnTo>
                  <a:cubicBezTo>
                    <a:pt x="295" y="385"/>
                    <a:pt x="382" y="262"/>
                    <a:pt x="450" y="128"/>
                  </a:cubicBezTo>
                  <a:lnTo>
                    <a:pt x="450" y="128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8"/>
            <p:cNvSpPr>
              <a:spLocks/>
            </p:cNvSpPr>
            <p:nvPr/>
          </p:nvSpPr>
          <p:spPr bwMode="auto">
            <a:xfrm>
              <a:off x="5861050" y="3092451"/>
              <a:ext cx="347663" cy="454025"/>
            </a:xfrm>
            <a:custGeom>
              <a:avLst/>
              <a:gdLst>
                <a:gd name="T0" fmla="*/ 364 w 364"/>
                <a:gd name="T1" fmla="*/ 59 h 475"/>
                <a:gd name="T2" fmla="*/ 364 w 364"/>
                <a:gd name="T3" fmla="*/ 59 h 475"/>
                <a:gd name="T4" fmla="*/ 144 w 364"/>
                <a:gd name="T5" fmla="*/ 0 h 475"/>
                <a:gd name="T6" fmla="*/ 0 w 364"/>
                <a:gd name="T7" fmla="*/ 347 h 475"/>
                <a:gd name="T8" fmla="*/ 221 w 364"/>
                <a:gd name="T9" fmla="*/ 475 h 475"/>
                <a:gd name="T10" fmla="*/ 364 w 364"/>
                <a:gd name="T11" fmla="*/ 59 h 475"/>
                <a:gd name="T12" fmla="*/ 364 w 364"/>
                <a:gd name="T13" fmla="*/ 5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4" h="475">
                  <a:moveTo>
                    <a:pt x="364" y="59"/>
                  </a:moveTo>
                  <a:lnTo>
                    <a:pt x="364" y="59"/>
                  </a:lnTo>
                  <a:lnTo>
                    <a:pt x="144" y="0"/>
                  </a:lnTo>
                  <a:cubicBezTo>
                    <a:pt x="111" y="123"/>
                    <a:pt x="62" y="239"/>
                    <a:pt x="0" y="347"/>
                  </a:cubicBezTo>
                  <a:lnTo>
                    <a:pt x="221" y="475"/>
                  </a:lnTo>
                  <a:cubicBezTo>
                    <a:pt x="286" y="347"/>
                    <a:pt x="335" y="207"/>
                    <a:pt x="364" y="59"/>
                  </a:cubicBezTo>
                  <a:lnTo>
                    <a:pt x="364" y="59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7"/>
            <p:cNvSpPr>
              <a:spLocks/>
            </p:cNvSpPr>
            <p:nvPr/>
          </p:nvSpPr>
          <p:spPr bwMode="auto">
            <a:xfrm>
              <a:off x="5999163" y="2735264"/>
              <a:ext cx="242888" cy="414338"/>
            </a:xfrm>
            <a:custGeom>
              <a:avLst/>
              <a:gdLst>
                <a:gd name="T0" fmla="*/ 239 w 254"/>
                <a:gd name="T1" fmla="*/ 308 h 432"/>
                <a:gd name="T2" fmla="*/ 239 w 254"/>
                <a:gd name="T3" fmla="*/ 308 h 432"/>
                <a:gd name="T4" fmla="*/ 247 w 254"/>
                <a:gd name="T5" fmla="*/ 0 h 432"/>
                <a:gd name="T6" fmla="*/ 49 w 254"/>
                <a:gd name="T7" fmla="*/ 0 h 432"/>
                <a:gd name="T8" fmla="*/ 0 w 254"/>
                <a:gd name="T9" fmla="*/ 373 h 432"/>
                <a:gd name="T10" fmla="*/ 220 w 254"/>
                <a:gd name="T11" fmla="*/ 432 h 432"/>
                <a:gd name="T12" fmla="*/ 239 w 254"/>
                <a:gd name="T13" fmla="*/ 308 h 432"/>
                <a:gd name="T14" fmla="*/ 239 w 254"/>
                <a:gd name="T15" fmla="*/ 30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432">
                  <a:moveTo>
                    <a:pt x="239" y="308"/>
                  </a:moveTo>
                  <a:lnTo>
                    <a:pt x="239" y="308"/>
                  </a:lnTo>
                  <a:cubicBezTo>
                    <a:pt x="251" y="203"/>
                    <a:pt x="254" y="100"/>
                    <a:pt x="247" y="0"/>
                  </a:cubicBezTo>
                  <a:lnTo>
                    <a:pt x="49" y="0"/>
                  </a:lnTo>
                  <a:cubicBezTo>
                    <a:pt x="49" y="129"/>
                    <a:pt x="32" y="254"/>
                    <a:pt x="0" y="373"/>
                  </a:cubicBezTo>
                  <a:lnTo>
                    <a:pt x="220" y="432"/>
                  </a:lnTo>
                  <a:cubicBezTo>
                    <a:pt x="228" y="391"/>
                    <a:pt x="234" y="350"/>
                    <a:pt x="239" y="308"/>
                  </a:cubicBezTo>
                  <a:lnTo>
                    <a:pt x="239" y="308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Stage II arc-leader-line"/>
          <p:cNvGrpSpPr/>
          <p:nvPr/>
        </p:nvGrpSpPr>
        <p:grpSpPr>
          <a:xfrm>
            <a:off x="4666106" y="2736850"/>
            <a:ext cx="1986402" cy="1762125"/>
            <a:chOff x="4666106" y="2736850"/>
            <a:chExt cx="1986402" cy="1762125"/>
          </a:xfrm>
        </p:grpSpPr>
        <p:sp>
          <p:nvSpPr>
            <p:cNvPr id="60" name="Freeform 51"/>
            <p:cNvSpPr>
              <a:spLocks/>
            </p:cNvSpPr>
            <p:nvPr/>
          </p:nvSpPr>
          <p:spPr bwMode="auto">
            <a:xfrm>
              <a:off x="4672115" y="2751138"/>
              <a:ext cx="1597025" cy="1706563"/>
            </a:xfrm>
            <a:custGeom>
              <a:avLst/>
              <a:gdLst>
                <a:gd name="T0" fmla="*/ 0 w 1670"/>
                <a:gd name="T1" fmla="*/ 1788 h 1788"/>
                <a:gd name="T2" fmla="*/ 0 w 1670"/>
                <a:gd name="T3" fmla="*/ 1788 h 1788"/>
                <a:gd name="T4" fmla="*/ 1655 w 1670"/>
                <a:gd name="T5" fmla="*/ 299 h 1788"/>
                <a:gd name="T6" fmla="*/ 1665 w 1670"/>
                <a:gd name="T7" fmla="*/ 0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1788">
                  <a:moveTo>
                    <a:pt x="0" y="1788"/>
                  </a:moveTo>
                  <a:lnTo>
                    <a:pt x="0" y="1788"/>
                  </a:lnTo>
                  <a:cubicBezTo>
                    <a:pt x="817" y="1757"/>
                    <a:pt x="1556" y="1162"/>
                    <a:pt x="1655" y="299"/>
                  </a:cubicBezTo>
                  <a:cubicBezTo>
                    <a:pt x="1667" y="197"/>
                    <a:pt x="1670" y="97"/>
                    <a:pt x="1665" y="0"/>
                  </a:cubicBezTo>
                </a:path>
              </a:pathLst>
            </a:custGeom>
            <a:noFill/>
            <a:ln w="12700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52"/>
            <p:cNvSpPr>
              <a:spLocks/>
            </p:cNvSpPr>
            <p:nvPr/>
          </p:nvSpPr>
          <p:spPr bwMode="auto">
            <a:xfrm>
              <a:off x="4666106" y="4416425"/>
              <a:ext cx="15875" cy="82550"/>
            </a:xfrm>
            <a:custGeom>
              <a:avLst/>
              <a:gdLst>
                <a:gd name="T0" fmla="*/ 0 w 15"/>
                <a:gd name="T1" fmla="*/ 0 h 87"/>
                <a:gd name="T2" fmla="*/ 0 w 15"/>
                <a:gd name="T3" fmla="*/ 0 h 87"/>
                <a:gd name="T4" fmla="*/ 2 w 15"/>
                <a:gd name="T5" fmla="*/ 87 h 87"/>
                <a:gd name="T6" fmla="*/ 15 w 15"/>
                <a:gd name="T7" fmla="*/ 86 h 87"/>
                <a:gd name="T8" fmla="*/ 13 w 15"/>
                <a:gd name="T9" fmla="*/ 0 h 87"/>
                <a:gd name="T10" fmla="*/ 0 w 15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87">
                  <a:moveTo>
                    <a:pt x="0" y="0"/>
                  </a:moveTo>
                  <a:lnTo>
                    <a:pt x="0" y="0"/>
                  </a:lnTo>
                  <a:lnTo>
                    <a:pt x="2" y="87"/>
                  </a:lnTo>
                  <a:lnTo>
                    <a:pt x="15" y="8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3"/>
            <p:cNvSpPr>
              <a:spLocks/>
            </p:cNvSpPr>
            <p:nvPr/>
          </p:nvSpPr>
          <p:spPr bwMode="auto">
            <a:xfrm>
              <a:off x="6248502" y="2736850"/>
              <a:ext cx="30163" cy="30163"/>
            </a:xfrm>
            <a:custGeom>
              <a:avLst/>
              <a:gdLst>
                <a:gd name="T0" fmla="*/ 31 w 32"/>
                <a:gd name="T1" fmla="*/ 0 h 32"/>
                <a:gd name="T2" fmla="*/ 31 w 32"/>
                <a:gd name="T3" fmla="*/ 0 h 32"/>
                <a:gd name="T4" fmla="*/ 0 w 32"/>
                <a:gd name="T5" fmla="*/ 2 h 32"/>
                <a:gd name="T6" fmla="*/ 1 w 32"/>
                <a:gd name="T7" fmla="*/ 32 h 32"/>
                <a:gd name="T8" fmla="*/ 32 w 32"/>
                <a:gd name="T9" fmla="*/ 31 h 32"/>
                <a:gd name="T10" fmla="*/ 31 w 32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" y="32"/>
                  </a:lnTo>
                  <a:lnTo>
                    <a:pt x="32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8"/>
            <p:cNvSpPr>
              <a:spLocks/>
            </p:cNvSpPr>
            <p:nvPr/>
          </p:nvSpPr>
          <p:spPr bwMode="auto">
            <a:xfrm>
              <a:off x="6036558" y="3673149"/>
              <a:ext cx="615950" cy="366713"/>
            </a:xfrm>
            <a:custGeom>
              <a:avLst/>
              <a:gdLst>
                <a:gd name="T0" fmla="*/ 0 w 643"/>
                <a:gd name="T1" fmla="*/ 0 h 384"/>
                <a:gd name="T2" fmla="*/ 0 w 643"/>
                <a:gd name="T3" fmla="*/ 0 h 384"/>
                <a:gd name="T4" fmla="*/ 643 w 643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" h="384">
                  <a:moveTo>
                    <a:pt x="0" y="0"/>
                  </a:moveTo>
                  <a:lnTo>
                    <a:pt x="0" y="0"/>
                  </a:lnTo>
                  <a:lnTo>
                    <a:pt x="643" y="384"/>
                  </a:lnTo>
                </a:path>
              </a:pathLst>
            </a:custGeom>
            <a:noFill/>
            <a:ln w="12700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Stage II title"/>
          <p:cNvSpPr>
            <a:spLocks noChangeArrowheads="1"/>
          </p:cNvSpPr>
          <p:nvPr/>
        </p:nvSpPr>
        <p:spPr bwMode="auto">
          <a:xfrm>
            <a:off x="6655684" y="3966819"/>
            <a:ext cx="182030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 II.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MOTOR MILESTONES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1" name="Stage III infant"/>
          <p:cNvGrpSpPr>
            <a:grpSpLocks noChangeAspect="1"/>
          </p:cNvGrpSpPr>
          <p:nvPr/>
        </p:nvGrpSpPr>
        <p:grpSpPr bwMode="auto">
          <a:xfrm>
            <a:off x="165359" y="3538361"/>
            <a:ext cx="1492250" cy="1539875"/>
            <a:chOff x="274" y="1881"/>
            <a:chExt cx="1034" cy="1067"/>
          </a:xfrm>
          <a:solidFill>
            <a:schemeClr val="accent3">
              <a:lumMod val="75000"/>
            </a:schemeClr>
          </a:solidFill>
        </p:grpSpPr>
        <p:sp>
          <p:nvSpPr>
            <p:cNvPr id="163" name="Freeform 145"/>
            <p:cNvSpPr>
              <a:spLocks noEditPoints="1"/>
            </p:cNvSpPr>
            <p:nvPr/>
          </p:nvSpPr>
          <p:spPr bwMode="auto">
            <a:xfrm>
              <a:off x="274" y="1900"/>
              <a:ext cx="1029" cy="1044"/>
            </a:xfrm>
            <a:custGeom>
              <a:avLst/>
              <a:gdLst>
                <a:gd name="T0" fmla="*/ 1638 w 1691"/>
                <a:gd name="T1" fmla="*/ 1527 h 1724"/>
                <a:gd name="T2" fmla="*/ 1569 w 1691"/>
                <a:gd name="T3" fmla="*/ 1442 h 1724"/>
                <a:gd name="T4" fmla="*/ 1484 w 1691"/>
                <a:gd name="T5" fmla="*/ 971 h 1724"/>
                <a:gd name="T6" fmla="*/ 1319 w 1691"/>
                <a:gd name="T7" fmla="*/ 603 h 1724"/>
                <a:gd name="T8" fmla="*/ 1253 w 1691"/>
                <a:gd name="T9" fmla="*/ 394 h 1724"/>
                <a:gd name="T10" fmla="*/ 1256 w 1691"/>
                <a:gd name="T11" fmla="*/ 322 h 1724"/>
                <a:gd name="T12" fmla="*/ 1234 w 1691"/>
                <a:gd name="T13" fmla="*/ 273 h 1724"/>
                <a:gd name="T14" fmla="*/ 1226 w 1691"/>
                <a:gd name="T15" fmla="*/ 242 h 1724"/>
                <a:gd name="T16" fmla="*/ 1080 w 1691"/>
                <a:gd name="T17" fmla="*/ 14 h 1724"/>
                <a:gd name="T18" fmla="*/ 758 w 1691"/>
                <a:gd name="T19" fmla="*/ 192 h 1724"/>
                <a:gd name="T20" fmla="*/ 770 w 1691"/>
                <a:gd name="T21" fmla="*/ 430 h 1724"/>
                <a:gd name="T22" fmla="*/ 787 w 1691"/>
                <a:gd name="T23" fmla="*/ 460 h 1724"/>
                <a:gd name="T24" fmla="*/ 866 w 1691"/>
                <a:gd name="T25" fmla="*/ 488 h 1724"/>
                <a:gd name="T26" fmla="*/ 856 w 1691"/>
                <a:gd name="T27" fmla="*/ 601 h 1724"/>
                <a:gd name="T28" fmla="*/ 704 w 1691"/>
                <a:gd name="T29" fmla="*/ 887 h 1724"/>
                <a:gd name="T30" fmla="*/ 679 w 1691"/>
                <a:gd name="T31" fmla="*/ 1170 h 1724"/>
                <a:gd name="T32" fmla="*/ 484 w 1691"/>
                <a:gd name="T33" fmla="*/ 1273 h 1724"/>
                <a:gd name="T34" fmla="*/ 147 w 1691"/>
                <a:gd name="T35" fmla="*/ 1490 h 1724"/>
                <a:gd name="T36" fmla="*/ 70 w 1691"/>
                <a:gd name="T37" fmla="*/ 1548 h 1724"/>
                <a:gd name="T38" fmla="*/ 82 w 1691"/>
                <a:gd name="T39" fmla="*/ 1594 h 1724"/>
                <a:gd name="T40" fmla="*/ 122 w 1691"/>
                <a:gd name="T41" fmla="*/ 1613 h 1724"/>
                <a:gd name="T42" fmla="*/ 627 w 1691"/>
                <a:gd name="T43" fmla="*/ 1428 h 1724"/>
                <a:gd name="T44" fmla="*/ 764 w 1691"/>
                <a:gd name="T45" fmla="*/ 1454 h 1724"/>
                <a:gd name="T46" fmla="*/ 793 w 1691"/>
                <a:gd name="T47" fmla="*/ 1466 h 1724"/>
                <a:gd name="T48" fmla="*/ 809 w 1691"/>
                <a:gd name="T49" fmla="*/ 1488 h 1724"/>
                <a:gd name="T50" fmla="*/ 764 w 1691"/>
                <a:gd name="T51" fmla="*/ 1534 h 1724"/>
                <a:gd name="T52" fmla="*/ 720 w 1691"/>
                <a:gd name="T53" fmla="*/ 1672 h 1724"/>
                <a:gd name="T54" fmla="*/ 731 w 1691"/>
                <a:gd name="T55" fmla="*/ 1673 h 1724"/>
                <a:gd name="T56" fmla="*/ 770 w 1691"/>
                <a:gd name="T57" fmla="*/ 1680 h 1724"/>
                <a:gd name="T58" fmla="*/ 783 w 1691"/>
                <a:gd name="T59" fmla="*/ 1706 h 1724"/>
                <a:gd name="T60" fmla="*/ 805 w 1691"/>
                <a:gd name="T61" fmla="*/ 1699 h 1724"/>
                <a:gd name="T62" fmla="*/ 835 w 1691"/>
                <a:gd name="T63" fmla="*/ 1709 h 1724"/>
                <a:gd name="T64" fmla="*/ 867 w 1691"/>
                <a:gd name="T65" fmla="*/ 1703 h 1724"/>
                <a:gd name="T66" fmla="*/ 945 w 1691"/>
                <a:gd name="T67" fmla="*/ 1607 h 1724"/>
                <a:gd name="T68" fmla="*/ 1177 w 1691"/>
                <a:gd name="T69" fmla="*/ 1496 h 1724"/>
                <a:gd name="T70" fmla="*/ 1405 w 1691"/>
                <a:gd name="T71" fmla="*/ 1331 h 1724"/>
                <a:gd name="T72" fmla="*/ 1440 w 1691"/>
                <a:gd name="T73" fmla="*/ 1532 h 1724"/>
                <a:gd name="T74" fmla="*/ 1514 w 1691"/>
                <a:gd name="T75" fmla="*/ 1604 h 1724"/>
                <a:gd name="T76" fmla="*/ 1562 w 1691"/>
                <a:gd name="T77" fmla="*/ 1575 h 1724"/>
                <a:gd name="T78" fmla="*/ 1612 w 1691"/>
                <a:gd name="T79" fmla="*/ 1565 h 1724"/>
                <a:gd name="T80" fmla="*/ 1682 w 1691"/>
                <a:gd name="T81" fmla="*/ 1599 h 1724"/>
                <a:gd name="T82" fmla="*/ 1669 w 1691"/>
                <a:gd name="T83" fmla="*/ 1546 h 1724"/>
                <a:gd name="T84" fmla="*/ 824 w 1691"/>
                <a:gd name="T85" fmla="*/ 1475 h 1724"/>
                <a:gd name="T86" fmla="*/ 840 w 1691"/>
                <a:gd name="T87" fmla="*/ 1466 h 1724"/>
                <a:gd name="T88" fmla="*/ 857 w 1691"/>
                <a:gd name="T89" fmla="*/ 1183 h 1724"/>
                <a:gd name="T90" fmla="*/ 845 w 1691"/>
                <a:gd name="T91" fmla="*/ 873 h 1724"/>
                <a:gd name="T92" fmla="*/ 857 w 1691"/>
                <a:gd name="T93" fmla="*/ 1183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1" h="1724">
                  <a:moveTo>
                    <a:pt x="1669" y="1546"/>
                  </a:moveTo>
                  <a:lnTo>
                    <a:pt x="1669" y="1546"/>
                  </a:lnTo>
                  <a:cubicBezTo>
                    <a:pt x="1660" y="1537"/>
                    <a:pt x="1649" y="1532"/>
                    <a:pt x="1638" y="1527"/>
                  </a:cubicBezTo>
                  <a:cubicBezTo>
                    <a:pt x="1631" y="1523"/>
                    <a:pt x="1603" y="1510"/>
                    <a:pt x="1597" y="1507"/>
                  </a:cubicBezTo>
                  <a:cubicBezTo>
                    <a:pt x="1588" y="1498"/>
                    <a:pt x="1577" y="1489"/>
                    <a:pt x="1565" y="1485"/>
                  </a:cubicBezTo>
                  <a:cubicBezTo>
                    <a:pt x="1568" y="1471"/>
                    <a:pt x="1568" y="1456"/>
                    <a:pt x="1569" y="1442"/>
                  </a:cubicBezTo>
                  <a:cubicBezTo>
                    <a:pt x="1570" y="1387"/>
                    <a:pt x="1573" y="1334"/>
                    <a:pt x="1567" y="1279"/>
                  </a:cubicBezTo>
                  <a:cubicBezTo>
                    <a:pt x="1561" y="1225"/>
                    <a:pt x="1551" y="1174"/>
                    <a:pt x="1531" y="1124"/>
                  </a:cubicBezTo>
                  <a:cubicBezTo>
                    <a:pt x="1509" y="1072"/>
                    <a:pt x="1491" y="1027"/>
                    <a:pt x="1484" y="971"/>
                  </a:cubicBezTo>
                  <a:cubicBezTo>
                    <a:pt x="1476" y="916"/>
                    <a:pt x="1464" y="862"/>
                    <a:pt x="1459" y="808"/>
                  </a:cubicBezTo>
                  <a:cubicBezTo>
                    <a:pt x="1456" y="760"/>
                    <a:pt x="1446" y="713"/>
                    <a:pt x="1418" y="673"/>
                  </a:cubicBezTo>
                  <a:cubicBezTo>
                    <a:pt x="1394" y="638"/>
                    <a:pt x="1355" y="622"/>
                    <a:pt x="1319" y="603"/>
                  </a:cubicBezTo>
                  <a:cubicBezTo>
                    <a:pt x="1281" y="582"/>
                    <a:pt x="1245" y="554"/>
                    <a:pt x="1204" y="540"/>
                  </a:cubicBezTo>
                  <a:cubicBezTo>
                    <a:pt x="1204" y="539"/>
                    <a:pt x="1204" y="539"/>
                    <a:pt x="1204" y="538"/>
                  </a:cubicBezTo>
                  <a:cubicBezTo>
                    <a:pt x="1240" y="499"/>
                    <a:pt x="1252" y="445"/>
                    <a:pt x="1253" y="394"/>
                  </a:cubicBezTo>
                  <a:cubicBezTo>
                    <a:pt x="1253" y="381"/>
                    <a:pt x="1253" y="367"/>
                    <a:pt x="1251" y="352"/>
                  </a:cubicBezTo>
                  <a:cubicBezTo>
                    <a:pt x="1254" y="346"/>
                    <a:pt x="1256" y="340"/>
                    <a:pt x="1256" y="334"/>
                  </a:cubicBezTo>
                  <a:cubicBezTo>
                    <a:pt x="1255" y="330"/>
                    <a:pt x="1255" y="326"/>
                    <a:pt x="1256" y="322"/>
                  </a:cubicBezTo>
                  <a:cubicBezTo>
                    <a:pt x="1256" y="321"/>
                    <a:pt x="1256" y="319"/>
                    <a:pt x="1256" y="317"/>
                  </a:cubicBezTo>
                  <a:cubicBezTo>
                    <a:pt x="1256" y="314"/>
                    <a:pt x="1256" y="311"/>
                    <a:pt x="1256" y="308"/>
                  </a:cubicBezTo>
                  <a:cubicBezTo>
                    <a:pt x="1255" y="293"/>
                    <a:pt x="1247" y="280"/>
                    <a:pt x="1234" y="273"/>
                  </a:cubicBezTo>
                  <a:cubicBezTo>
                    <a:pt x="1234" y="272"/>
                    <a:pt x="1234" y="270"/>
                    <a:pt x="1233" y="269"/>
                  </a:cubicBezTo>
                  <a:cubicBezTo>
                    <a:pt x="1232" y="260"/>
                    <a:pt x="1230" y="251"/>
                    <a:pt x="1227" y="242"/>
                  </a:cubicBezTo>
                  <a:cubicBezTo>
                    <a:pt x="1226" y="242"/>
                    <a:pt x="1226" y="242"/>
                    <a:pt x="1226" y="242"/>
                  </a:cubicBezTo>
                  <a:cubicBezTo>
                    <a:pt x="1226" y="232"/>
                    <a:pt x="1226" y="222"/>
                    <a:pt x="1225" y="213"/>
                  </a:cubicBezTo>
                  <a:cubicBezTo>
                    <a:pt x="1223" y="163"/>
                    <a:pt x="1206" y="123"/>
                    <a:pt x="1175" y="85"/>
                  </a:cubicBezTo>
                  <a:cubicBezTo>
                    <a:pt x="1150" y="54"/>
                    <a:pt x="1118" y="28"/>
                    <a:pt x="1080" y="14"/>
                  </a:cubicBezTo>
                  <a:cubicBezTo>
                    <a:pt x="1044" y="1"/>
                    <a:pt x="1012" y="0"/>
                    <a:pt x="976" y="2"/>
                  </a:cubicBezTo>
                  <a:cubicBezTo>
                    <a:pt x="972" y="1"/>
                    <a:pt x="967" y="0"/>
                    <a:pt x="962" y="1"/>
                  </a:cubicBezTo>
                  <a:cubicBezTo>
                    <a:pt x="856" y="5"/>
                    <a:pt x="775" y="90"/>
                    <a:pt x="758" y="192"/>
                  </a:cubicBezTo>
                  <a:cubicBezTo>
                    <a:pt x="750" y="246"/>
                    <a:pt x="759" y="301"/>
                    <a:pt x="782" y="348"/>
                  </a:cubicBezTo>
                  <a:cubicBezTo>
                    <a:pt x="773" y="353"/>
                    <a:pt x="765" y="360"/>
                    <a:pt x="761" y="370"/>
                  </a:cubicBezTo>
                  <a:cubicBezTo>
                    <a:pt x="751" y="393"/>
                    <a:pt x="755" y="415"/>
                    <a:pt x="770" y="430"/>
                  </a:cubicBezTo>
                  <a:cubicBezTo>
                    <a:pt x="772" y="434"/>
                    <a:pt x="774" y="437"/>
                    <a:pt x="776" y="441"/>
                  </a:cubicBezTo>
                  <a:cubicBezTo>
                    <a:pt x="777" y="443"/>
                    <a:pt x="778" y="445"/>
                    <a:pt x="780" y="447"/>
                  </a:cubicBezTo>
                  <a:cubicBezTo>
                    <a:pt x="782" y="451"/>
                    <a:pt x="784" y="456"/>
                    <a:pt x="787" y="460"/>
                  </a:cubicBezTo>
                  <a:cubicBezTo>
                    <a:pt x="801" y="482"/>
                    <a:pt x="827" y="505"/>
                    <a:pt x="855" y="494"/>
                  </a:cubicBezTo>
                  <a:cubicBezTo>
                    <a:pt x="858" y="493"/>
                    <a:pt x="861" y="491"/>
                    <a:pt x="864" y="489"/>
                  </a:cubicBezTo>
                  <a:cubicBezTo>
                    <a:pt x="865" y="489"/>
                    <a:pt x="865" y="488"/>
                    <a:pt x="866" y="488"/>
                  </a:cubicBezTo>
                  <a:cubicBezTo>
                    <a:pt x="880" y="505"/>
                    <a:pt x="895" y="519"/>
                    <a:pt x="912" y="532"/>
                  </a:cubicBezTo>
                  <a:cubicBezTo>
                    <a:pt x="917" y="542"/>
                    <a:pt x="922" y="552"/>
                    <a:pt x="928" y="563"/>
                  </a:cubicBezTo>
                  <a:cubicBezTo>
                    <a:pt x="903" y="571"/>
                    <a:pt x="878" y="590"/>
                    <a:pt x="856" y="601"/>
                  </a:cubicBezTo>
                  <a:cubicBezTo>
                    <a:pt x="817" y="619"/>
                    <a:pt x="783" y="640"/>
                    <a:pt x="748" y="665"/>
                  </a:cubicBezTo>
                  <a:cubicBezTo>
                    <a:pt x="686" y="708"/>
                    <a:pt x="699" y="767"/>
                    <a:pt x="706" y="828"/>
                  </a:cubicBezTo>
                  <a:cubicBezTo>
                    <a:pt x="706" y="848"/>
                    <a:pt x="707" y="867"/>
                    <a:pt x="704" y="887"/>
                  </a:cubicBezTo>
                  <a:cubicBezTo>
                    <a:pt x="702" y="906"/>
                    <a:pt x="701" y="925"/>
                    <a:pt x="700" y="944"/>
                  </a:cubicBezTo>
                  <a:cubicBezTo>
                    <a:pt x="694" y="971"/>
                    <a:pt x="687" y="999"/>
                    <a:pt x="683" y="1026"/>
                  </a:cubicBezTo>
                  <a:cubicBezTo>
                    <a:pt x="678" y="1074"/>
                    <a:pt x="672" y="1123"/>
                    <a:pt x="679" y="1170"/>
                  </a:cubicBezTo>
                  <a:cubicBezTo>
                    <a:pt x="680" y="1178"/>
                    <a:pt x="682" y="1186"/>
                    <a:pt x="684" y="1193"/>
                  </a:cubicBezTo>
                  <a:cubicBezTo>
                    <a:pt x="657" y="1196"/>
                    <a:pt x="628" y="1209"/>
                    <a:pt x="603" y="1214"/>
                  </a:cubicBezTo>
                  <a:cubicBezTo>
                    <a:pt x="555" y="1223"/>
                    <a:pt x="512" y="1230"/>
                    <a:pt x="484" y="1273"/>
                  </a:cubicBezTo>
                  <a:cubicBezTo>
                    <a:pt x="473" y="1290"/>
                    <a:pt x="471" y="1313"/>
                    <a:pt x="466" y="1333"/>
                  </a:cubicBezTo>
                  <a:cubicBezTo>
                    <a:pt x="460" y="1353"/>
                    <a:pt x="376" y="1468"/>
                    <a:pt x="356" y="1467"/>
                  </a:cubicBezTo>
                  <a:cubicBezTo>
                    <a:pt x="254" y="1466"/>
                    <a:pt x="192" y="1485"/>
                    <a:pt x="147" y="1490"/>
                  </a:cubicBezTo>
                  <a:cubicBezTo>
                    <a:pt x="125" y="1492"/>
                    <a:pt x="104" y="1487"/>
                    <a:pt x="83" y="1485"/>
                  </a:cubicBezTo>
                  <a:cubicBezTo>
                    <a:pt x="75" y="1485"/>
                    <a:pt x="49" y="1489"/>
                    <a:pt x="31" y="1493"/>
                  </a:cubicBezTo>
                  <a:cubicBezTo>
                    <a:pt x="0" y="1501"/>
                    <a:pt x="27" y="1554"/>
                    <a:pt x="70" y="1548"/>
                  </a:cubicBezTo>
                  <a:cubicBezTo>
                    <a:pt x="49" y="1553"/>
                    <a:pt x="56" y="1578"/>
                    <a:pt x="71" y="1577"/>
                  </a:cubicBezTo>
                  <a:cubicBezTo>
                    <a:pt x="75" y="1577"/>
                    <a:pt x="92" y="1576"/>
                    <a:pt x="89" y="1578"/>
                  </a:cubicBezTo>
                  <a:cubicBezTo>
                    <a:pt x="83" y="1581"/>
                    <a:pt x="80" y="1588"/>
                    <a:pt x="82" y="1594"/>
                  </a:cubicBezTo>
                  <a:cubicBezTo>
                    <a:pt x="85" y="1604"/>
                    <a:pt x="102" y="1606"/>
                    <a:pt x="102" y="1606"/>
                  </a:cubicBezTo>
                  <a:cubicBezTo>
                    <a:pt x="102" y="1607"/>
                    <a:pt x="102" y="1607"/>
                    <a:pt x="102" y="1608"/>
                  </a:cubicBezTo>
                  <a:cubicBezTo>
                    <a:pt x="97" y="1620"/>
                    <a:pt x="116" y="1622"/>
                    <a:pt x="122" y="1613"/>
                  </a:cubicBezTo>
                  <a:cubicBezTo>
                    <a:pt x="165" y="1643"/>
                    <a:pt x="238" y="1619"/>
                    <a:pt x="289" y="1626"/>
                  </a:cubicBezTo>
                  <a:cubicBezTo>
                    <a:pt x="348" y="1636"/>
                    <a:pt x="467" y="1693"/>
                    <a:pt x="482" y="1596"/>
                  </a:cubicBezTo>
                  <a:cubicBezTo>
                    <a:pt x="496" y="1549"/>
                    <a:pt x="622" y="1532"/>
                    <a:pt x="627" y="1428"/>
                  </a:cubicBezTo>
                  <a:cubicBezTo>
                    <a:pt x="631" y="1428"/>
                    <a:pt x="640" y="1428"/>
                    <a:pt x="644" y="1428"/>
                  </a:cubicBezTo>
                  <a:cubicBezTo>
                    <a:pt x="653" y="1427"/>
                    <a:pt x="653" y="1428"/>
                    <a:pt x="662" y="1429"/>
                  </a:cubicBezTo>
                  <a:cubicBezTo>
                    <a:pt x="697" y="1432"/>
                    <a:pt x="731" y="1447"/>
                    <a:pt x="764" y="1454"/>
                  </a:cubicBezTo>
                  <a:cubicBezTo>
                    <a:pt x="773" y="1456"/>
                    <a:pt x="783" y="1456"/>
                    <a:pt x="793" y="1455"/>
                  </a:cubicBezTo>
                  <a:cubicBezTo>
                    <a:pt x="793" y="1456"/>
                    <a:pt x="792" y="1456"/>
                    <a:pt x="792" y="1457"/>
                  </a:cubicBezTo>
                  <a:cubicBezTo>
                    <a:pt x="792" y="1460"/>
                    <a:pt x="792" y="1463"/>
                    <a:pt x="793" y="1466"/>
                  </a:cubicBezTo>
                  <a:cubicBezTo>
                    <a:pt x="793" y="1468"/>
                    <a:pt x="792" y="1471"/>
                    <a:pt x="792" y="1474"/>
                  </a:cubicBezTo>
                  <a:cubicBezTo>
                    <a:pt x="793" y="1482"/>
                    <a:pt x="798" y="1486"/>
                    <a:pt x="804" y="1487"/>
                  </a:cubicBezTo>
                  <a:cubicBezTo>
                    <a:pt x="805" y="1488"/>
                    <a:pt x="807" y="1488"/>
                    <a:pt x="809" y="1488"/>
                  </a:cubicBezTo>
                  <a:cubicBezTo>
                    <a:pt x="797" y="1498"/>
                    <a:pt x="786" y="1508"/>
                    <a:pt x="775" y="1520"/>
                  </a:cubicBezTo>
                  <a:cubicBezTo>
                    <a:pt x="772" y="1525"/>
                    <a:pt x="768" y="1529"/>
                    <a:pt x="764" y="1534"/>
                  </a:cubicBezTo>
                  <a:cubicBezTo>
                    <a:pt x="764" y="1534"/>
                    <a:pt x="764" y="1534"/>
                    <a:pt x="764" y="1534"/>
                  </a:cubicBezTo>
                  <a:cubicBezTo>
                    <a:pt x="738" y="1553"/>
                    <a:pt x="717" y="1578"/>
                    <a:pt x="695" y="1600"/>
                  </a:cubicBezTo>
                  <a:cubicBezTo>
                    <a:pt x="666" y="1628"/>
                    <a:pt x="670" y="1674"/>
                    <a:pt x="705" y="1674"/>
                  </a:cubicBezTo>
                  <a:cubicBezTo>
                    <a:pt x="710" y="1675"/>
                    <a:pt x="715" y="1674"/>
                    <a:pt x="720" y="1672"/>
                  </a:cubicBezTo>
                  <a:lnTo>
                    <a:pt x="725" y="1669"/>
                  </a:lnTo>
                  <a:cubicBezTo>
                    <a:pt x="728" y="1667"/>
                    <a:pt x="729" y="1666"/>
                    <a:pt x="731" y="1664"/>
                  </a:cubicBezTo>
                  <a:cubicBezTo>
                    <a:pt x="730" y="1667"/>
                    <a:pt x="730" y="1670"/>
                    <a:pt x="731" y="1673"/>
                  </a:cubicBezTo>
                  <a:cubicBezTo>
                    <a:pt x="733" y="1681"/>
                    <a:pt x="737" y="1686"/>
                    <a:pt x="742" y="1687"/>
                  </a:cubicBezTo>
                  <a:cubicBezTo>
                    <a:pt x="748" y="1693"/>
                    <a:pt x="756" y="1694"/>
                    <a:pt x="765" y="1685"/>
                  </a:cubicBezTo>
                  <a:cubicBezTo>
                    <a:pt x="767" y="1684"/>
                    <a:pt x="768" y="1682"/>
                    <a:pt x="770" y="1680"/>
                  </a:cubicBezTo>
                  <a:cubicBezTo>
                    <a:pt x="770" y="1680"/>
                    <a:pt x="769" y="1681"/>
                    <a:pt x="769" y="1682"/>
                  </a:cubicBezTo>
                  <a:cubicBezTo>
                    <a:pt x="768" y="1683"/>
                    <a:pt x="768" y="1684"/>
                    <a:pt x="767" y="1685"/>
                  </a:cubicBezTo>
                  <a:cubicBezTo>
                    <a:pt x="762" y="1696"/>
                    <a:pt x="770" y="1710"/>
                    <a:pt x="783" y="1706"/>
                  </a:cubicBezTo>
                  <a:cubicBezTo>
                    <a:pt x="785" y="1706"/>
                    <a:pt x="787" y="1705"/>
                    <a:pt x="789" y="1704"/>
                  </a:cubicBezTo>
                  <a:cubicBezTo>
                    <a:pt x="791" y="1703"/>
                    <a:pt x="793" y="1703"/>
                    <a:pt x="794" y="1702"/>
                  </a:cubicBezTo>
                  <a:cubicBezTo>
                    <a:pt x="798" y="1702"/>
                    <a:pt x="802" y="1701"/>
                    <a:pt x="805" y="1699"/>
                  </a:cubicBezTo>
                  <a:cubicBezTo>
                    <a:pt x="804" y="1706"/>
                    <a:pt x="809" y="1714"/>
                    <a:pt x="819" y="1713"/>
                  </a:cubicBezTo>
                  <a:cubicBezTo>
                    <a:pt x="826" y="1713"/>
                    <a:pt x="830" y="1712"/>
                    <a:pt x="835" y="1708"/>
                  </a:cubicBezTo>
                  <a:cubicBezTo>
                    <a:pt x="835" y="1708"/>
                    <a:pt x="835" y="1709"/>
                    <a:pt x="835" y="1709"/>
                  </a:cubicBezTo>
                  <a:cubicBezTo>
                    <a:pt x="837" y="1719"/>
                    <a:pt x="851" y="1724"/>
                    <a:pt x="859" y="1716"/>
                  </a:cubicBezTo>
                  <a:cubicBezTo>
                    <a:pt x="860" y="1715"/>
                    <a:pt x="862" y="1714"/>
                    <a:pt x="863" y="1713"/>
                  </a:cubicBezTo>
                  <a:cubicBezTo>
                    <a:pt x="866" y="1710"/>
                    <a:pt x="867" y="1706"/>
                    <a:pt x="867" y="1703"/>
                  </a:cubicBezTo>
                  <a:cubicBezTo>
                    <a:pt x="872" y="1697"/>
                    <a:pt x="879" y="1692"/>
                    <a:pt x="879" y="1682"/>
                  </a:cubicBezTo>
                  <a:cubicBezTo>
                    <a:pt x="879" y="1668"/>
                    <a:pt x="878" y="1655"/>
                    <a:pt x="874" y="1642"/>
                  </a:cubicBezTo>
                  <a:cubicBezTo>
                    <a:pt x="897" y="1630"/>
                    <a:pt x="919" y="1617"/>
                    <a:pt x="945" y="1607"/>
                  </a:cubicBezTo>
                  <a:cubicBezTo>
                    <a:pt x="984" y="1593"/>
                    <a:pt x="1022" y="1578"/>
                    <a:pt x="1061" y="1565"/>
                  </a:cubicBezTo>
                  <a:cubicBezTo>
                    <a:pt x="1105" y="1550"/>
                    <a:pt x="1152" y="1535"/>
                    <a:pt x="1176" y="1496"/>
                  </a:cubicBezTo>
                  <a:cubicBezTo>
                    <a:pt x="1176" y="1496"/>
                    <a:pt x="1176" y="1496"/>
                    <a:pt x="1177" y="1496"/>
                  </a:cubicBezTo>
                  <a:cubicBezTo>
                    <a:pt x="1182" y="1491"/>
                    <a:pt x="1188" y="1485"/>
                    <a:pt x="1193" y="1479"/>
                  </a:cubicBezTo>
                  <a:cubicBezTo>
                    <a:pt x="1252" y="1481"/>
                    <a:pt x="1311" y="1474"/>
                    <a:pt x="1354" y="1434"/>
                  </a:cubicBezTo>
                  <a:cubicBezTo>
                    <a:pt x="1383" y="1407"/>
                    <a:pt x="1395" y="1368"/>
                    <a:pt x="1405" y="1331"/>
                  </a:cubicBezTo>
                  <a:cubicBezTo>
                    <a:pt x="1406" y="1326"/>
                    <a:pt x="1408" y="1320"/>
                    <a:pt x="1409" y="1314"/>
                  </a:cubicBezTo>
                  <a:cubicBezTo>
                    <a:pt x="1428" y="1374"/>
                    <a:pt x="1443" y="1428"/>
                    <a:pt x="1447" y="1490"/>
                  </a:cubicBezTo>
                  <a:cubicBezTo>
                    <a:pt x="1447" y="1490"/>
                    <a:pt x="1432" y="1512"/>
                    <a:pt x="1440" y="1532"/>
                  </a:cubicBezTo>
                  <a:cubicBezTo>
                    <a:pt x="1447" y="1551"/>
                    <a:pt x="1467" y="1562"/>
                    <a:pt x="1477" y="1582"/>
                  </a:cubicBezTo>
                  <a:cubicBezTo>
                    <a:pt x="1484" y="1593"/>
                    <a:pt x="1510" y="1596"/>
                    <a:pt x="1511" y="1589"/>
                  </a:cubicBezTo>
                  <a:cubicBezTo>
                    <a:pt x="1512" y="1594"/>
                    <a:pt x="1513" y="1599"/>
                    <a:pt x="1514" y="1604"/>
                  </a:cubicBezTo>
                  <a:cubicBezTo>
                    <a:pt x="1522" y="1630"/>
                    <a:pt x="1563" y="1619"/>
                    <a:pt x="1555" y="1593"/>
                  </a:cubicBezTo>
                  <a:cubicBezTo>
                    <a:pt x="1553" y="1586"/>
                    <a:pt x="1558" y="1563"/>
                    <a:pt x="1559" y="1557"/>
                  </a:cubicBezTo>
                  <a:cubicBezTo>
                    <a:pt x="1561" y="1563"/>
                    <a:pt x="1562" y="1569"/>
                    <a:pt x="1562" y="1575"/>
                  </a:cubicBezTo>
                  <a:cubicBezTo>
                    <a:pt x="1562" y="1581"/>
                    <a:pt x="1568" y="1596"/>
                    <a:pt x="1568" y="1600"/>
                  </a:cubicBezTo>
                  <a:cubicBezTo>
                    <a:pt x="1566" y="1622"/>
                    <a:pt x="1601" y="1622"/>
                    <a:pt x="1603" y="1600"/>
                  </a:cubicBezTo>
                  <a:cubicBezTo>
                    <a:pt x="1603" y="1593"/>
                    <a:pt x="1610" y="1570"/>
                    <a:pt x="1612" y="1565"/>
                  </a:cubicBezTo>
                  <a:cubicBezTo>
                    <a:pt x="1624" y="1568"/>
                    <a:pt x="1634" y="1586"/>
                    <a:pt x="1641" y="1594"/>
                  </a:cubicBezTo>
                  <a:cubicBezTo>
                    <a:pt x="1648" y="1602"/>
                    <a:pt x="1657" y="1610"/>
                    <a:pt x="1668" y="1609"/>
                  </a:cubicBezTo>
                  <a:cubicBezTo>
                    <a:pt x="1675" y="1609"/>
                    <a:pt x="1680" y="1605"/>
                    <a:pt x="1682" y="1599"/>
                  </a:cubicBezTo>
                  <a:cubicBezTo>
                    <a:pt x="1683" y="1598"/>
                    <a:pt x="1683" y="1596"/>
                    <a:pt x="1683" y="1595"/>
                  </a:cubicBezTo>
                  <a:cubicBezTo>
                    <a:pt x="1687" y="1594"/>
                    <a:pt x="1691" y="1590"/>
                    <a:pt x="1691" y="1585"/>
                  </a:cubicBezTo>
                  <a:cubicBezTo>
                    <a:pt x="1691" y="1570"/>
                    <a:pt x="1678" y="1556"/>
                    <a:pt x="1669" y="1546"/>
                  </a:cubicBezTo>
                  <a:close/>
                  <a:moveTo>
                    <a:pt x="824" y="1477"/>
                  </a:moveTo>
                  <a:lnTo>
                    <a:pt x="824" y="1477"/>
                  </a:lnTo>
                  <a:cubicBezTo>
                    <a:pt x="824" y="1476"/>
                    <a:pt x="824" y="1475"/>
                    <a:pt x="824" y="1475"/>
                  </a:cubicBezTo>
                  <a:cubicBezTo>
                    <a:pt x="824" y="1467"/>
                    <a:pt x="829" y="1417"/>
                    <a:pt x="829" y="1417"/>
                  </a:cubicBezTo>
                  <a:cubicBezTo>
                    <a:pt x="829" y="1417"/>
                    <a:pt x="832" y="1455"/>
                    <a:pt x="833" y="1457"/>
                  </a:cubicBezTo>
                  <a:cubicBezTo>
                    <a:pt x="834" y="1462"/>
                    <a:pt x="837" y="1465"/>
                    <a:pt x="840" y="1466"/>
                  </a:cubicBezTo>
                  <a:cubicBezTo>
                    <a:pt x="834" y="1470"/>
                    <a:pt x="829" y="1473"/>
                    <a:pt x="824" y="1477"/>
                  </a:cubicBezTo>
                  <a:close/>
                  <a:moveTo>
                    <a:pt x="857" y="1183"/>
                  </a:moveTo>
                  <a:lnTo>
                    <a:pt x="857" y="1183"/>
                  </a:lnTo>
                  <a:cubicBezTo>
                    <a:pt x="846" y="1147"/>
                    <a:pt x="841" y="1146"/>
                    <a:pt x="835" y="1130"/>
                  </a:cubicBezTo>
                  <a:cubicBezTo>
                    <a:pt x="829" y="1116"/>
                    <a:pt x="835" y="1089"/>
                    <a:pt x="836" y="1074"/>
                  </a:cubicBezTo>
                  <a:cubicBezTo>
                    <a:pt x="844" y="868"/>
                    <a:pt x="847" y="948"/>
                    <a:pt x="845" y="873"/>
                  </a:cubicBezTo>
                  <a:cubicBezTo>
                    <a:pt x="850" y="940"/>
                    <a:pt x="850" y="940"/>
                    <a:pt x="855" y="956"/>
                  </a:cubicBezTo>
                  <a:cubicBezTo>
                    <a:pt x="882" y="1036"/>
                    <a:pt x="834" y="1097"/>
                    <a:pt x="892" y="1184"/>
                  </a:cubicBezTo>
                  <a:cubicBezTo>
                    <a:pt x="880" y="1184"/>
                    <a:pt x="868" y="1183"/>
                    <a:pt x="857" y="1183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146"/>
            <p:cNvSpPr>
              <a:spLocks/>
            </p:cNvSpPr>
            <p:nvPr/>
          </p:nvSpPr>
          <p:spPr bwMode="auto">
            <a:xfrm>
              <a:off x="740" y="27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147"/>
            <p:cNvSpPr>
              <a:spLocks/>
            </p:cNvSpPr>
            <p:nvPr/>
          </p:nvSpPr>
          <p:spPr bwMode="auto">
            <a:xfrm>
              <a:off x="786" y="2559"/>
              <a:ext cx="0" cy="1"/>
            </a:xfrm>
            <a:custGeom>
              <a:avLst/>
              <a:gdLst>
                <a:gd name="T0" fmla="*/ 1 h 2"/>
                <a:gd name="T1" fmla="*/ 1 h 2"/>
                <a:gd name="T2" fmla="*/ 2 h 2"/>
                <a:gd name="T3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lnTo>
                    <a:pt x="0" y="1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148"/>
            <p:cNvSpPr>
              <a:spLocks/>
            </p:cNvSpPr>
            <p:nvPr/>
          </p:nvSpPr>
          <p:spPr bwMode="auto">
            <a:xfrm>
              <a:off x="1288" y="2871"/>
              <a:ext cx="1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149"/>
            <p:cNvSpPr>
              <a:spLocks/>
            </p:cNvSpPr>
            <p:nvPr/>
          </p:nvSpPr>
          <p:spPr bwMode="auto">
            <a:xfrm>
              <a:off x="808" y="2773"/>
              <a:ext cx="2" cy="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2 w 3"/>
                <a:gd name="T5" fmla="*/ 3 h 3"/>
                <a:gd name="T6" fmla="*/ 0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" y="3"/>
                    <a:pt x="2" y="3"/>
                  </a:cubicBezTo>
                  <a:cubicBezTo>
                    <a:pt x="3" y="3"/>
                    <a:pt x="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150"/>
            <p:cNvSpPr>
              <a:spLocks noEditPoints="1"/>
            </p:cNvSpPr>
            <p:nvPr/>
          </p:nvSpPr>
          <p:spPr bwMode="auto">
            <a:xfrm>
              <a:off x="280" y="1881"/>
              <a:ext cx="1028" cy="1067"/>
            </a:xfrm>
            <a:custGeom>
              <a:avLst/>
              <a:gdLst>
                <a:gd name="T0" fmla="*/ 1568 w 1689"/>
                <a:gd name="T1" fmla="*/ 1386 h 1762"/>
                <a:gd name="T2" fmla="*/ 1212 w 1689"/>
                <a:gd name="T3" fmla="*/ 570 h 1762"/>
                <a:gd name="T4" fmla="*/ 1213 w 1689"/>
                <a:gd name="T5" fmla="*/ 186 h 1762"/>
                <a:gd name="T6" fmla="*/ 761 w 1689"/>
                <a:gd name="T7" fmla="*/ 475 h 1762"/>
                <a:gd name="T8" fmla="*/ 902 w 1689"/>
                <a:gd name="T9" fmla="*/ 593 h 1762"/>
                <a:gd name="T10" fmla="*/ 541 w 1689"/>
                <a:gd name="T11" fmla="*/ 1250 h 1762"/>
                <a:gd name="T12" fmla="*/ 2 w 1689"/>
                <a:gd name="T13" fmla="*/ 1544 h 1762"/>
                <a:gd name="T14" fmla="*/ 106 w 1689"/>
                <a:gd name="T15" fmla="*/ 1655 h 1762"/>
                <a:gd name="T16" fmla="*/ 632 w 1689"/>
                <a:gd name="T17" fmla="*/ 1465 h 1762"/>
                <a:gd name="T18" fmla="*/ 716 w 1689"/>
                <a:gd name="T19" fmla="*/ 1708 h 1762"/>
                <a:gd name="T20" fmla="*/ 866 w 1689"/>
                <a:gd name="T21" fmla="*/ 1735 h 1762"/>
                <a:gd name="T22" fmla="*/ 1401 w 1689"/>
                <a:gd name="T23" fmla="*/ 1370 h 1762"/>
                <a:gd name="T24" fmla="*/ 1589 w 1689"/>
                <a:gd name="T25" fmla="*/ 1650 h 1762"/>
                <a:gd name="T26" fmla="*/ 774 w 1689"/>
                <a:gd name="T27" fmla="*/ 1480 h 1762"/>
                <a:gd name="T28" fmla="*/ 484 w 1689"/>
                <a:gd name="T29" fmla="*/ 1600 h 1762"/>
                <a:gd name="T30" fmla="*/ 105 w 1689"/>
                <a:gd name="T31" fmla="*/ 1642 h 1762"/>
                <a:gd name="T32" fmla="*/ 80 w 1689"/>
                <a:gd name="T33" fmla="*/ 1588 h 1762"/>
                <a:gd name="T34" fmla="*/ 107 w 1689"/>
                <a:gd name="T35" fmla="*/ 1527 h 1762"/>
                <a:gd name="T36" fmla="*/ 515 w 1689"/>
                <a:gd name="T37" fmla="*/ 1275 h 1762"/>
                <a:gd name="T38" fmla="*/ 1658 w 1689"/>
                <a:gd name="T39" fmla="*/ 1634 h 1762"/>
                <a:gd name="T40" fmla="*/ 1588 w 1689"/>
                <a:gd name="T41" fmla="*/ 1550 h 1762"/>
                <a:gd name="T42" fmla="*/ 1518 w 1689"/>
                <a:gd name="T43" fmla="*/ 1541 h 1762"/>
                <a:gd name="T44" fmla="*/ 1462 w 1689"/>
                <a:gd name="T45" fmla="*/ 1551 h 1762"/>
                <a:gd name="T46" fmla="*/ 1429 w 1689"/>
                <a:gd name="T47" fmla="*/ 1421 h 1762"/>
                <a:gd name="T48" fmla="*/ 1302 w 1689"/>
                <a:gd name="T49" fmla="*/ 964 h 1762"/>
                <a:gd name="T50" fmla="*/ 1383 w 1689"/>
                <a:gd name="T51" fmla="*/ 1280 h 1762"/>
                <a:gd name="T52" fmla="*/ 1226 w 1689"/>
                <a:gd name="T53" fmla="*/ 1446 h 1762"/>
                <a:gd name="T54" fmla="*/ 868 w 1689"/>
                <a:gd name="T55" fmla="*/ 1664 h 1762"/>
                <a:gd name="T56" fmla="*/ 840 w 1689"/>
                <a:gd name="T57" fmla="*/ 1709 h 1762"/>
                <a:gd name="T58" fmla="*/ 789 w 1689"/>
                <a:gd name="T59" fmla="*/ 1726 h 1762"/>
                <a:gd name="T60" fmla="*/ 738 w 1689"/>
                <a:gd name="T61" fmla="*/ 1713 h 1762"/>
                <a:gd name="T62" fmla="*/ 699 w 1689"/>
                <a:gd name="T63" fmla="*/ 1627 h 1762"/>
                <a:gd name="T64" fmla="*/ 1114 w 1689"/>
                <a:gd name="T65" fmla="*/ 1239 h 1762"/>
                <a:gd name="T66" fmla="*/ 886 w 1689"/>
                <a:gd name="T67" fmla="*/ 1227 h 1762"/>
                <a:gd name="T68" fmla="*/ 860 w 1689"/>
                <a:gd name="T69" fmla="*/ 1014 h 1762"/>
                <a:gd name="T70" fmla="*/ 837 w 1689"/>
                <a:gd name="T71" fmla="*/ 890 h 1762"/>
                <a:gd name="T72" fmla="*/ 821 w 1689"/>
                <a:gd name="T73" fmla="*/ 1090 h 1762"/>
                <a:gd name="T74" fmla="*/ 968 w 1689"/>
                <a:gd name="T75" fmla="*/ 1379 h 1762"/>
                <a:gd name="T76" fmla="*/ 909 w 1689"/>
                <a:gd name="T77" fmla="*/ 1399 h 1762"/>
                <a:gd name="T78" fmla="*/ 857 w 1689"/>
                <a:gd name="T79" fmla="*/ 1436 h 1762"/>
                <a:gd name="T80" fmla="*/ 813 w 1689"/>
                <a:gd name="T81" fmla="*/ 1451 h 1762"/>
                <a:gd name="T82" fmla="*/ 822 w 1689"/>
                <a:gd name="T83" fmla="*/ 1404 h 1762"/>
                <a:gd name="T84" fmla="*/ 703 w 1689"/>
                <a:gd name="T85" fmla="*/ 851 h 1762"/>
                <a:gd name="T86" fmla="*/ 933 w 1689"/>
                <a:gd name="T87" fmla="*/ 672 h 1762"/>
                <a:gd name="T88" fmla="*/ 766 w 1689"/>
                <a:gd name="T89" fmla="*/ 456 h 1762"/>
                <a:gd name="T90" fmla="*/ 934 w 1689"/>
                <a:gd name="T91" fmla="*/ 40 h 1762"/>
                <a:gd name="T92" fmla="*/ 1239 w 1689"/>
                <a:gd name="T93" fmla="*/ 375 h 1762"/>
                <a:gd name="T94" fmla="*/ 1142 w 1689"/>
                <a:gd name="T95" fmla="*/ 676 h 1762"/>
                <a:gd name="T96" fmla="*/ 1447 w 1689"/>
                <a:gd name="T97" fmla="*/ 868 h 1762"/>
                <a:gd name="T98" fmla="*/ 1554 w 1689"/>
                <a:gd name="T99" fmla="*/ 1522 h 1762"/>
                <a:gd name="T100" fmla="*/ 876 w 1689"/>
                <a:gd name="T101" fmla="*/ 1472 h 1762"/>
                <a:gd name="T102" fmla="*/ 839 w 1689"/>
                <a:gd name="T103" fmla="*/ 986 h 1762"/>
                <a:gd name="T104" fmla="*/ 832 w 1689"/>
                <a:gd name="T105" fmla="*/ 1121 h 1762"/>
                <a:gd name="T106" fmla="*/ 1673 w 1689"/>
                <a:gd name="T107" fmla="*/ 1619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89" h="1762">
                  <a:moveTo>
                    <a:pt x="1666" y="1574"/>
                  </a:moveTo>
                  <a:lnTo>
                    <a:pt x="1666" y="1574"/>
                  </a:lnTo>
                  <a:cubicBezTo>
                    <a:pt x="1653" y="1560"/>
                    <a:pt x="1639" y="1556"/>
                    <a:pt x="1592" y="1532"/>
                  </a:cubicBezTo>
                  <a:cubicBezTo>
                    <a:pt x="1588" y="1528"/>
                    <a:pt x="1584" y="1525"/>
                    <a:pt x="1580" y="1522"/>
                  </a:cubicBezTo>
                  <a:cubicBezTo>
                    <a:pt x="1572" y="1516"/>
                    <a:pt x="1564" y="1515"/>
                    <a:pt x="1565" y="1506"/>
                  </a:cubicBezTo>
                  <a:cubicBezTo>
                    <a:pt x="1569" y="1466"/>
                    <a:pt x="1568" y="1425"/>
                    <a:pt x="1568" y="1386"/>
                  </a:cubicBezTo>
                  <a:cubicBezTo>
                    <a:pt x="1568" y="1330"/>
                    <a:pt x="1563" y="1274"/>
                    <a:pt x="1549" y="1220"/>
                  </a:cubicBezTo>
                  <a:cubicBezTo>
                    <a:pt x="1537" y="1170"/>
                    <a:pt x="1514" y="1125"/>
                    <a:pt x="1499" y="1077"/>
                  </a:cubicBezTo>
                  <a:cubicBezTo>
                    <a:pt x="1481" y="1023"/>
                    <a:pt x="1475" y="965"/>
                    <a:pt x="1466" y="910"/>
                  </a:cubicBezTo>
                  <a:cubicBezTo>
                    <a:pt x="1458" y="857"/>
                    <a:pt x="1458" y="802"/>
                    <a:pt x="1440" y="751"/>
                  </a:cubicBezTo>
                  <a:cubicBezTo>
                    <a:pt x="1423" y="704"/>
                    <a:pt x="1394" y="671"/>
                    <a:pt x="1351" y="648"/>
                  </a:cubicBezTo>
                  <a:cubicBezTo>
                    <a:pt x="1235" y="584"/>
                    <a:pt x="1246" y="585"/>
                    <a:pt x="1212" y="570"/>
                  </a:cubicBezTo>
                  <a:cubicBezTo>
                    <a:pt x="1200" y="565"/>
                    <a:pt x="1213" y="557"/>
                    <a:pt x="1218" y="549"/>
                  </a:cubicBezTo>
                  <a:cubicBezTo>
                    <a:pt x="1262" y="478"/>
                    <a:pt x="1245" y="412"/>
                    <a:pt x="1253" y="374"/>
                  </a:cubicBezTo>
                  <a:cubicBezTo>
                    <a:pt x="1257" y="354"/>
                    <a:pt x="1256" y="326"/>
                    <a:pt x="1243" y="310"/>
                  </a:cubicBezTo>
                  <a:cubicBezTo>
                    <a:pt x="1236" y="302"/>
                    <a:pt x="1232" y="302"/>
                    <a:pt x="1230" y="292"/>
                  </a:cubicBezTo>
                  <a:cubicBezTo>
                    <a:pt x="1227" y="281"/>
                    <a:pt x="1224" y="271"/>
                    <a:pt x="1223" y="259"/>
                  </a:cubicBezTo>
                  <a:cubicBezTo>
                    <a:pt x="1223" y="234"/>
                    <a:pt x="1221" y="210"/>
                    <a:pt x="1213" y="186"/>
                  </a:cubicBezTo>
                  <a:cubicBezTo>
                    <a:pt x="1156" y="14"/>
                    <a:pt x="956" y="0"/>
                    <a:pt x="862" y="50"/>
                  </a:cubicBezTo>
                  <a:cubicBezTo>
                    <a:pt x="781" y="94"/>
                    <a:pt x="736" y="184"/>
                    <a:pt x="740" y="274"/>
                  </a:cubicBezTo>
                  <a:cubicBezTo>
                    <a:pt x="741" y="308"/>
                    <a:pt x="749" y="341"/>
                    <a:pt x="762" y="370"/>
                  </a:cubicBezTo>
                  <a:cubicBezTo>
                    <a:pt x="766" y="380"/>
                    <a:pt x="762" y="377"/>
                    <a:pt x="755" y="384"/>
                  </a:cubicBezTo>
                  <a:cubicBezTo>
                    <a:pt x="747" y="392"/>
                    <a:pt x="743" y="404"/>
                    <a:pt x="741" y="415"/>
                  </a:cubicBezTo>
                  <a:cubicBezTo>
                    <a:pt x="737" y="440"/>
                    <a:pt x="749" y="455"/>
                    <a:pt x="761" y="475"/>
                  </a:cubicBezTo>
                  <a:cubicBezTo>
                    <a:pt x="773" y="495"/>
                    <a:pt x="783" y="515"/>
                    <a:pt x="804" y="527"/>
                  </a:cubicBezTo>
                  <a:cubicBezTo>
                    <a:pt x="814" y="533"/>
                    <a:pt x="825" y="536"/>
                    <a:pt x="837" y="534"/>
                  </a:cubicBezTo>
                  <a:cubicBezTo>
                    <a:pt x="842" y="534"/>
                    <a:pt x="847" y="532"/>
                    <a:pt x="852" y="530"/>
                  </a:cubicBezTo>
                  <a:cubicBezTo>
                    <a:pt x="858" y="527"/>
                    <a:pt x="860" y="533"/>
                    <a:pt x="864" y="537"/>
                  </a:cubicBezTo>
                  <a:cubicBezTo>
                    <a:pt x="895" y="570"/>
                    <a:pt x="893" y="558"/>
                    <a:pt x="904" y="579"/>
                  </a:cubicBezTo>
                  <a:cubicBezTo>
                    <a:pt x="908" y="587"/>
                    <a:pt x="912" y="589"/>
                    <a:pt x="902" y="593"/>
                  </a:cubicBezTo>
                  <a:cubicBezTo>
                    <a:pt x="702" y="688"/>
                    <a:pt x="689" y="732"/>
                    <a:pt x="686" y="772"/>
                  </a:cubicBezTo>
                  <a:cubicBezTo>
                    <a:pt x="683" y="808"/>
                    <a:pt x="691" y="849"/>
                    <a:pt x="691" y="885"/>
                  </a:cubicBezTo>
                  <a:cubicBezTo>
                    <a:pt x="690" y="910"/>
                    <a:pt x="686" y="935"/>
                    <a:pt x="685" y="960"/>
                  </a:cubicBezTo>
                  <a:cubicBezTo>
                    <a:pt x="683" y="990"/>
                    <a:pt x="673" y="1019"/>
                    <a:pt x="669" y="1049"/>
                  </a:cubicBezTo>
                  <a:cubicBezTo>
                    <a:pt x="661" y="1104"/>
                    <a:pt x="653" y="1164"/>
                    <a:pt x="667" y="1219"/>
                  </a:cubicBezTo>
                  <a:cubicBezTo>
                    <a:pt x="667" y="1219"/>
                    <a:pt x="541" y="1250"/>
                    <a:pt x="541" y="1250"/>
                  </a:cubicBezTo>
                  <a:cubicBezTo>
                    <a:pt x="499" y="1263"/>
                    <a:pt x="466" y="1291"/>
                    <a:pt x="456" y="1335"/>
                  </a:cubicBezTo>
                  <a:cubicBezTo>
                    <a:pt x="440" y="1404"/>
                    <a:pt x="364" y="1483"/>
                    <a:pt x="350" y="1490"/>
                  </a:cubicBezTo>
                  <a:cubicBezTo>
                    <a:pt x="348" y="1492"/>
                    <a:pt x="302" y="1492"/>
                    <a:pt x="298" y="1493"/>
                  </a:cubicBezTo>
                  <a:cubicBezTo>
                    <a:pt x="200" y="1498"/>
                    <a:pt x="155" y="1520"/>
                    <a:pt x="103" y="1513"/>
                  </a:cubicBezTo>
                  <a:cubicBezTo>
                    <a:pt x="80" y="1510"/>
                    <a:pt x="60" y="1510"/>
                    <a:pt x="37" y="1514"/>
                  </a:cubicBezTo>
                  <a:cubicBezTo>
                    <a:pt x="20" y="1518"/>
                    <a:pt x="0" y="1522"/>
                    <a:pt x="2" y="1544"/>
                  </a:cubicBezTo>
                  <a:cubicBezTo>
                    <a:pt x="4" y="1565"/>
                    <a:pt x="24" y="1581"/>
                    <a:pt x="43" y="1585"/>
                  </a:cubicBezTo>
                  <a:cubicBezTo>
                    <a:pt x="34" y="1603"/>
                    <a:pt x="51" y="1616"/>
                    <a:pt x="67" y="1615"/>
                  </a:cubicBezTo>
                  <a:cubicBezTo>
                    <a:pt x="64" y="1623"/>
                    <a:pt x="67" y="1632"/>
                    <a:pt x="75" y="1637"/>
                  </a:cubicBezTo>
                  <a:cubicBezTo>
                    <a:pt x="77" y="1639"/>
                    <a:pt x="80" y="1640"/>
                    <a:pt x="82" y="1641"/>
                  </a:cubicBezTo>
                  <a:cubicBezTo>
                    <a:pt x="88" y="1643"/>
                    <a:pt x="85" y="1645"/>
                    <a:pt x="88" y="1649"/>
                  </a:cubicBezTo>
                  <a:cubicBezTo>
                    <a:pt x="92" y="1655"/>
                    <a:pt x="100" y="1656"/>
                    <a:pt x="106" y="1655"/>
                  </a:cubicBezTo>
                  <a:cubicBezTo>
                    <a:pt x="123" y="1653"/>
                    <a:pt x="109" y="1653"/>
                    <a:pt x="131" y="1660"/>
                  </a:cubicBezTo>
                  <a:cubicBezTo>
                    <a:pt x="173" y="1674"/>
                    <a:pt x="219" y="1661"/>
                    <a:pt x="263" y="1663"/>
                  </a:cubicBezTo>
                  <a:cubicBezTo>
                    <a:pt x="321" y="1665"/>
                    <a:pt x="439" y="1731"/>
                    <a:pt x="473" y="1651"/>
                  </a:cubicBezTo>
                  <a:cubicBezTo>
                    <a:pt x="479" y="1636"/>
                    <a:pt x="479" y="1623"/>
                    <a:pt x="492" y="1611"/>
                  </a:cubicBezTo>
                  <a:cubicBezTo>
                    <a:pt x="526" y="1581"/>
                    <a:pt x="605" y="1555"/>
                    <a:pt x="622" y="1482"/>
                  </a:cubicBezTo>
                  <a:cubicBezTo>
                    <a:pt x="624" y="1473"/>
                    <a:pt x="621" y="1465"/>
                    <a:pt x="632" y="1465"/>
                  </a:cubicBezTo>
                  <a:cubicBezTo>
                    <a:pt x="661" y="1458"/>
                    <a:pt x="737" y="1494"/>
                    <a:pt x="775" y="1493"/>
                  </a:cubicBezTo>
                  <a:cubicBezTo>
                    <a:pt x="777" y="1503"/>
                    <a:pt x="776" y="1516"/>
                    <a:pt x="786" y="1522"/>
                  </a:cubicBezTo>
                  <a:cubicBezTo>
                    <a:pt x="777" y="1530"/>
                    <a:pt x="769" y="1538"/>
                    <a:pt x="761" y="1547"/>
                  </a:cubicBezTo>
                  <a:cubicBezTo>
                    <a:pt x="742" y="1570"/>
                    <a:pt x="699" y="1600"/>
                    <a:pt x="674" y="1634"/>
                  </a:cubicBezTo>
                  <a:cubicBezTo>
                    <a:pt x="662" y="1651"/>
                    <a:pt x="654" y="1676"/>
                    <a:pt x="666" y="1695"/>
                  </a:cubicBezTo>
                  <a:cubicBezTo>
                    <a:pt x="675" y="1711"/>
                    <a:pt x="700" y="1717"/>
                    <a:pt x="716" y="1708"/>
                  </a:cubicBezTo>
                  <a:cubicBezTo>
                    <a:pt x="726" y="1741"/>
                    <a:pt x="746" y="1719"/>
                    <a:pt x="752" y="1732"/>
                  </a:cubicBezTo>
                  <a:cubicBezTo>
                    <a:pt x="755" y="1740"/>
                    <a:pt x="762" y="1745"/>
                    <a:pt x="771" y="1744"/>
                  </a:cubicBezTo>
                  <a:cubicBezTo>
                    <a:pt x="779" y="1744"/>
                    <a:pt x="788" y="1735"/>
                    <a:pt x="792" y="1742"/>
                  </a:cubicBezTo>
                  <a:cubicBezTo>
                    <a:pt x="799" y="1753"/>
                    <a:pt x="812" y="1753"/>
                    <a:pt x="823" y="1748"/>
                  </a:cubicBezTo>
                  <a:cubicBezTo>
                    <a:pt x="829" y="1758"/>
                    <a:pt x="844" y="1762"/>
                    <a:pt x="856" y="1751"/>
                  </a:cubicBezTo>
                  <a:cubicBezTo>
                    <a:pt x="861" y="1746"/>
                    <a:pt x="862" y="1739"/>
                    <a:pt x="866" y="1735"/>
                  </a:cubicBezTo>
                  <a:cubicBezTo>
                    <a:pt x="879" y="1722"/>
                    <a:pt x="878" y="1706"/>
                    <a:pt x="875" y="1689"/>
                  </a:cubicBezTo>
                  <a:cubicBezTo>
                    <a:pt x="873" y="1677"/>
                    <a:pt x="871" y="1678"/>
                    <a:pt x="881" y="1672"/>
                  </a:cubicBezTo>
                  <a:cubicBezTo>
                    <a:pt x="939" y="1640"/>
                    <a:pt x="973" y="1631"/>
                    <a:pt x="1048" y="1605"/>
                  </a:cubicBezTo>
                  <a:cubicBezTo>
                    <a:pt x="1157" y="1567"/>
                    <a:pt x="1152" y="1561"/>
                    <a:pt x="1180" y="1525"/>
                  </a:cubicBezTo>
                  <a:cubicBezTo>
                    <a:pt x="1188" y="1514"/>
                    <a:pt x="1195" y="1517"/>
                    <a:pt x="1208" y="1517"/>
                  </a:cubicBezTo>
                  <a:cubicBezTo>
                    <a:pt x="1327" y="1515"/>
                    <a:pt x="1375" y="1467"/>
                    <a:pt x="1401" y="1370"/>
                  </a:cubicBezTo>
                  <a:cubicBezTo>
                    <a:pt x="1412" y="1406"/>
                    <a:pt x="1438" y="1496"/>
                    <a:pt x="1425" y="1531"/>
                  </a:cubicBezTo>
                  <a:cubicBezTo>
                    <a:pt x="1419" y="1549"/>
                    <a:pt x="1422" y="1566"/>
                    <a:pt x="1434" y="1581"/>
                  </a:cubicBezTo>
                  <a:cubicBezTo>
                    <a:pt x="1443" y="1593"/>
                    <a:pt x="1455" y="1603"/>
                    <a:pt x="1463" y="1616"/>
                  </a:cubicBezTo>
                  <a:cubicBezTo>
                    <a:pt x="1468" y="1626"/>
                    <a:pt x="1483" y="1631"/>
                    <a:pt x="1494" y="1630"/>
                  </a:cubicBezTo>
                  <a:cubicBezTo>
                    <a:pt x="1507" y="1630"/>
                    <a:pt x="1535" y="1694"/>
                    <a:pt x="1553" y="1638"/>
                  </a:cubicBezTo>
                  <a:cubicBezTo>
                    <a:pt x="1556" y="1654"/>
                    <a:pt x="1576" y="1658"/>
                    <a:pt x="1589" y="1650"/>
                  </a:cubicBezTo>
                  <a:cubicBezTo>
                    <a:pt x="1603" y="1642"/>
                    <a:pt x="1603" y="1619"/>
                    <a:pt x="1607" y="1606"/>
                  </a:cubicBezTo>
                  <a:cubicBezTo>
                    <a:pt x="1623" y="1619"/>
                    <a:pt x="1644" y="1664"/>
                    <a:pt x="1672" y="1643"/>
                  </a:cubicBezTo>
                  <a:cubicBezTo>
                    <a:pt x="1678" y="1638"/>
                    <a:pt x="1688" y="1624"/>
                    <a:pt x="1688" y="1616"/>
                  </a:cubicBezTo>
                  <a:cubicBezTo>
                    <a:pt x="1689" y="1600"/>
                    <a:pt x="1676" y="1586"/>
                    <a:pt x="1666" y="1574"/>
                  </a:cubicBezTo>
                  <a:close/>
                  <a:moveTo>
                    <a:pt x="774" y="1480"/>
                  </a:moveTo>
                  <a:lnTo>
                    <a:pt x="774" y="1480"/>
                  </a:lnTo>
                  <a:cubicBezTo>
                    <a:pt x="755" y="1485"/>
                    <a:pt x="660" y="1444"/>
                    <a:pt x="632" y="1452"/>
                  </a:cubicBezTo>
                  <a:cubicBezTo>
                    <a:pt x="626" y="1453"/>
                    <a:pt x="628" y="1432"/>
                    <a:pt x="628" y="1426"/>
                  </a:cubicBezTo>
                  <a:cubicBezTo>
                    <a:pt x="628" y="1405"/>
                    <a:pt x="625" y="1388"/>
                    <a:pt x="617" y="1370"/>
                  </a:cubicBezTo>
                  <a:cubicBezTo>
                    <a:pt x="614" y="1364"/>
                    <a:pt x="609" y="1368"/>
                    <a:pt x="611" y="1372"/>
                  </a:cubicBezTo>
                  <a:cubicBezTo>
                    <a:pt x="627" y="1415"/>
                    <a:pt x="614" y="1491"/>
                    <a:pt x="586" y="1525"/>
                  </a:cubicBezTo>
                  <a:cubicBezTo>
                    <a:pt x="558" y="1557"/>
                    <a:pt x="516" y="1572"/>
                    <a:pt x="484" y="1600"/>
                  </a:cubicBezTo>
                  <a:cubicBezTo>
                    <a:pt x="487" y="1587"/>
                    <a:pt x="492" y="1577"/>
                    <a:pt x="497" y="1565"/>
                  </a:cubicBezTo>
                  <a:cubicBezTo>
                    <a:pt x="500" y="1558"/>
                    <a:pt x="498" y="1550"/>
                    <a:pt x="492" y="1559"/>
                  </a:cubicBezTo>
                  <a:cubicBezTo>
                    <a:pt x="478" y="1579"/>
                    <a:pt x="473" y="1603"/>
                    <a:pt x="466" y="1626"/>
                  </a:cubicBezTo>
                  <a:cubicBezTo>
                    <a:pt x="455" y="1701"/>
                    <a:pt x="366" y="1672"/>
                    <a:pt x="317" y="1659"/>
                  </a:cubicBezTo>
                  <a:cubicBezTo>
                    <a:pt x="226" y="1635"/>
                    <a:pt x="168" y="1669"/>
                    <a:pt x="120" y="1641"/>
                  </a:cubicBezTo>
                  <a:cubicBezTo>
                    <a:pt x="113" y="1637"/>
                    <a:pt x="113" y="1639"/>
                    <a:pt x="105" y="1642"/>
                  </a:cubicBezTo>
                  <a:cubicBezTo>
                    <a:pt x="99" y="1645"/>
                    <a:pt x="101" y="1642"/>
                    <a:pt x="100" y="1638"/>
                  </a:cubicBezTo>
                  <a:cubicBezTo>
                    <a:pt x="100" y="1630"/>
                    <a:pt x="90" y="1630"/>
                    <a:pt x="85" y="1628"/>
                  </a:cubicBezTo>
                  <a:cubicBezTo>
                    <a:pt x="74" y="1623"/>
                    <a:pt x="83" y="1618"/>
                    <a:pt x="86" y="1611"/>
                  </a:cubicBezTo>
                  <a:cubicBezTo>
                    <a:pt x="92" y="1598"/>
                    <a:pt x="66" y="1601"/>
                    <a:pt x="61" y="1602"/>
                  </a:cubicBezTo>
                  <a:cubicBezTo>
                    <a:pt x="41" y="1602"/>
                    <a:pt x="68" y="1580"/>
                    <a:pt x="68" y="1580"/>
                  </a:cubicBezTo>
                  <a:cubicBezTo>
                    <a:pt x="70" y="1589"/>
                    <a:pt x="86" y="1608"/>
                    <a:pt x="80" y="1588"/>
                  </a:cubicBezTo>
                  <a:cubicBezTo>
                    <a:pt x="79" y="1584"/>
                    <a:pt x="77" y="1580"/>
                    <a:pt x="76" y="1576"/>
                  </a:cubicBezTo>
                  <a:cubicBezTo>
                    <a:pt x="75" y="1572"/>
                    <a:pt x="84" y="1551"/>
                    <a:pt x="84" y="1551"/>
                  </a:cubicBezTo>
                  <a:cubicBezTo>
                    <a:pt x="77" y="1544"/>
                    <a:pt x="67" y="1573"/>
                    <a:pt x="67" y="1576"/>
                  </a:cubicBezTo>
                  <a:cubicBezTo>
                    <a:pt x="67" y="1576"/>
                    <a:pt x="35" y="1574"/>
                    <a:pt x="21" y="1556"/>
                  </a:cubicBezTo>
                  <a:cubicBezTo>
                    <a:pt x="4" y="1534"/>
                    <a:pt x="28" y="1529"/>
                    <a:pt x="46" y="1526"/>
                  </a:cubicBezTo>
                  <a:cubicBezTo>
                    <a:pt x="68" y="1522"/>
                    <a:pt x="85" y="1524"/>
                    <a:pt x="107" y="1527"/>
                  </a:cubicBezTo>
                  <a:cubicBezTo>
                    <a:pt x="131" y="1530"/>
                    <a:pt x="154" y="1526"/>
                    <a:pt x="178" y="1522"/>
                  </a:cubicBezTo>
                  <a:cubicBezTo>
                    <a:pt x="220" y="1514"/>
                    <a:pt x="262" y="1508"/>
                    <a:pt x="305" y="1506"/>
                  </a:cubicBezTo>
                  <a:cubicBezTo>
                    <a:pt x="319" y="1505"/>
                    <a:pt x="379" y="1509"/>
                    <a:pt x="394" y="1486"/>
                  </a:cubicBezTo>
                  <a:cubicBezTo>
                    <a:pt x="398" y="1479"/>
                    <a:pt x="375" y="1487"/>
                    <a:pt x="373" y="1488"/>
                  </a:cubicBezTo>
                  <a:cubicBezTo>
                    <a:pt x="399" y="1463"/>
                    <a:pt x="458" y="1391"/>
                    <a:pt x="466" y="1350"/>
                  </a:cubicBezTo>
                  <a:cubicBezTo>
                    <a:pt x="473" y="1318"/>
                    <a:pt x="486" y="1292"/>
                    <a:pt x="515" y="1275"/>
                  </a:cubicBezTo>
                  <a:cubicBezTo>
                    <a:pt x="545" y="1258"/>
                    <a:pt x="559" y="1262"/>
                    <a:pt x="643" y="1238"/>
                  </a:cubicBezTo>
                  <a:cubicBezTo>
                    <a:pt x="652" y="1235"/>
                    <a:pt x="661" y="1233"/>
                    <a:pt x="670" y="1232"/>
                  </a:cubicBezTo>
                  <a:cubicBezTo>
                    <a:pt x="702" y="1317"/>
                    <a:pt x="776" y="1369"/>
                    <a:pt x="784" y="1415"/>
                  </a:cubicBezTo>
                  <a:cubicBezTo>
                    <a:pt x="787" y="1435"/>
                    <a:pt x="777" y="1452"/>
                    <a:pt x="774" y="1480"/>
                  </a:cubicBezTo>
                  <a:close/>
                  <a:moveTo>
                    <a:pt x="1658" y="1634"/>
                  </a:moveTo>
                  <a:lnTo>
                    <a:pt x="1658" y="1634"/>
                  </a:lnTo>
                  <a:cubicBezTo>
                    <a:pt x="1659" y="1634"/>
                    <a:pt x="1659" y="1634"/>
                    <a:pt x="1658" y="1634"/>
                  </a:cubicBezTo>
                  <a:cubicBezTo>
                    <a:pt x="1652" y="1634"/>
                    <a:pt x="1655" y="1634"/>
                    <a:pt x="1657" y="1634"/>
                  </a:cubicBezTo>
                  <a:cubicBezTo>
                    <a:pt x="1640" y="1633"/>
                    <a:pt x="1629" y="1608"/>
                    <a:pt x="1618" y="1598"/>
                  </a:cubicBezTo>
                  <a:cubicBezTo>
                    <a:pt x="1614" y="1594"/>
                    <a:pt x="1609" y="1594"/>
                    <a:pt x="1609" y="1587"/>
                  </a:cubicBezTo>
                  <a:cubicBezTo>
                    <a:pt x="1610" y="1583"/>
                    <a:pt x="1608" y="1578"/>
                    <a:pt x="1606" y="1574"/>
                  </a:cubicBezTo>
                  <a:cubicBezTo>
                    <a:pt x="1605" y="1572"/>
                    <a:pt x="1590" y="1547"/>
                    <a:pt x="1588" y="1550"/>
                  </a:cubicBezTo>
                  <a:cubicBezTo>
                    <a:pt x="1587" y="1552"/>
                    <a:pt x="1590" y="1559"/>
                    <a:pt x="1591" y="1561"/>
                  </a:cubicBezTo>
                  <a:cubicBezTo>
                    <a:pt x="1598" y="1574"/>
                    <a:pt x="1595" y="1582"/>
                    <a:pt x="1596" y="1596"/>
                  </a:cubicBezTo>
                  <a:cubicBezTo>
                    <a:pt x="1592" y="1608"/>
                    <a:pt x="1591" y="1641"/>
                    <a:pt x="1575" y="1641"/>
                  </a:cubicBezTo>
                  <a:cubicBezTo>
                    <a:pt x="1559" y="1641"/>
                    <a:pt x="1559" y="1594"/>
                    <a:pt x="1556" y="1583"/>
                  </a:cubicBezTo>
                  <a:cubicBezTo>
                    <a:pt x="1553" y="1573"/>
                    <a:pt x="1547" y="1562"/>
                    <a:pt x="1541" y="1554"/>
                  </a:cubicBezTo>
                  <a:cubicBezTo>
                    <a:pt x="1540" y="1552"/>
                    <a:pt x="1521" y="1534"/>
                    <a:pt x="1518" y="1541"/>
                  </a:cubicBezTo>
                  <a:cubicBezTo>
                    <a:pt x="1518" y="1541"/>
                    <a:pt x="1533" y="1556"/>
                    <a:pt x="1534" y="1557"/>
                  </a:cubicBezTo>
                  <a:cubicBezTo>
                    <a:pt x="1538" y="1564"/>
                    <a:pt x="1546" y="1581"/>
                    <a:pt x="1544" y="1586"/>
                  </a:cubicBezTo>
                  <a:cubicBezTo>
                    <a:pt x="1540" y="1597"/>
                    <a:pt x="1538" y="1612"/>
                    <a:pt x="1539" y="1624"/>
                  </a:cubicBezTo>
                  <a:cubicBezTo>
                    <a:pt x="1541" y="1638"/>
                    <a:pt x="1524" y="1653"/>
                    <a:pt x="1514" y="1638"/>
                  </a:cubicBezTo>
                  <a:cubicBezTo>
                    <a:pt x="1505" y="1625"/>
                    <a:pt x="1509" y="1605"/>
                    <a:pt x="1501" y="1590"/>
                  </a:cubicBezTo>
                  <a:cubicBezTo>
                    <a:pt x="1498" y="1585"/>
                    <a:pt x="1466" y="1548"/>
                    <a:pt x="1462" y="1551"/>
                  </a:cubicBezTo>
                  <a:cubicBezTo>
                    <a:pt x="1457" y="1554"/>
                    <a:pt x="1481" y="1579"/>
                    <a:pt x="1484" y="1582"/>
                  </a:cubicBezTo>
                  <a:cubicBezTo>
                    <a:pt x="1491" y="1592"/>
                    <a:pt x="1491" y="1605"/>
                    <a:pt x="1495" y="1617"/>
                  </a:cubicBezTo>
                  <a:cubicBezTo>
                    <a:pt x="1489" y="1618"/>
                    <a:pt x="1478" y="1616"/>
                    <a:pt x="1474" y="1609"/>
                  </a:cubicBezTo>
                  <a:cubicBezTo>
                    <a:pt x="1467" y="1596"/>
                    <a:pt x="1456" y="1587"/>
                    <a:pt x="1446" y="1576"/>
                  </a:cubicBezTo>
                  <a:cubicBezTo>
                    <a:pt x="1426" y="1551"/>
                    <a:pt x="1446" y="1533"/>
                    <a:pt x="1443" y="1507"/>
                  </a:cubicBezTo>
                  <a:cubicBezTo>
                    <a:pt x="1441" y="1478"/>
                    <a:pt x="1436" y="1449"/>
                    <a:pt x="1429" y="1421"/>
                  </a:cubicBezTo>
                  <a:cubicBezTo>
                    <a:pt x="1427" y="1413"/>
                    <a:pt x="1418" y="1370"/>
                    <a:pt x="1409" y="1349"/>
                  </a:cubicBezTo>
                  <a:cubicBezTo>
                    <a:pt x="1409" y="1323"/>
                    <a:pt x="1397" y="1275"/>
                    <a:pt x="1395" y="1270"/>
                  </a:cubicBezTo>
                  <a:cubicBezTo>
                    <a:pt x="1383" y="1233"/>
                    <a:pt x="1368" y="1197"/>
                    <a:pt x="1356" y="1160"/>
                  </a:cubicBezTo>
                  <a:cubicBezTo>
                    <a:pt x="1350" y="1128"/>
                    <a:pt x="1339" y="1088"/>
                    <a:pt x="1332" y="1053"/>
                  </a:cubicBezTo>
                  <a:cubicBezTo>
                    <a:pt x="1321" y="1003"/>
                    <a:pt x="1284" y="829"/>
                    <a:pt x="1284" y="829"/>
                  </a:cubicBezTo>
                  <a:cubicBezTo>
                    <a:pt x="1274" y="825"/>
                    <a:pt x="1299" y="953"/>
                    <a:pt x="1302" y="964"/>
                  </a:cubicBezTo>
                  <a:cubicBezTo>
                    <a:pt x="1242" y="1011"/>
                    <a:pt x="1161" y="1005"/>
                    <a:pt x="1161" y="1005"/>
                  </a:cubicBezTo>
                  <a:cubicBezTo>
                    <a:pt x="1157" y="1009"/>
                    <a:pt x="1162" y="1012"/>
                    <a:pt x="1166" y="1012"/>
                  </a:cubicBezTo>
                  <a:cubicBezTo>
                    <a:pt x="1206" y="1013"/>
                    <a:pt x="1277" y="1005"/>
                    <a:pt x="1304" y="977"/>
                  </a:cubicBezTo>
                  <a:cubicBezTo>
                    <a:pt x="1308" y="996"/>
                    <a:pt x="1312" y="1016"/>
                    <a:pt x="1316" y="1036"/>
                  </a:cubicBezTo>
                  <a:cubicBezTo>
                    <a:pt x="1325" y="1080"/>
                    <a:pt x="1329" y="1128"/>
                    <a:pt x="1344" y="1171"/>
                  </a:cubicBezTo>
                  <a:cubicBezTo>
                    <a:pt x="1357" y="1207"/>
                    <a:pt x="1372" y="1243"/>
                    <a:pt x="1383" y="1280"/>
                  </a:cubicBezTo>
                  <a:cubicBezTo>
                    <a:pt x="1388" y="1298"/>
                    <a:pt x="1392" y="1317"/>
                    <a:pt x="1394" y="1335"/>
                  </a:cubicBezTo>
                  <a:cubicBezTo>
                    <a:pt x="1394" y="1338"/>
                    <a:pt x="1394" y="1341"/>
                    <a:pt x="1394" y="1345"/>
                  </a:cubicBezTo>
                  <a:cubicBezTo>
                    <a:pt x="1386" y="1360"/>
                    <a:pt x="1378" y="1398"/>
                    <a:pt x="1375" y="1407"/>
                  </a:cubicBezTo>
                  <a:cubicBezTo>
                    <a:pt x="1366" y="1431"/>
                    <a:pt x="1352" y="1453"/>
                    <a:pt x="1330" y="1469"/>
                  </a:cubicBezTo>
                  <a:cubicBezTo>
                    <a:pt x="1290" y="1499"/>
                    <a:pt x="1238" y="1504"/>
                    <a:pt x="1190" y="1503"/>
                  </a:cubicBezTo>
                  <a:cubicBezTo>
                    <a:pt x="1200" y="1483"/>
                    <a:pt x="1210" y="1462"/>
                    <a:pt x="1226" y="1446"/>
                  </a:cubicBezTo>
                  <a:cubicBezTo>
                    <a:pt x="1248" y="1424"/>
                    <a:pt x="1281" y="1419"/>
                    <a:pt x="1281" y="1419"/>
                  </a:cubicBezTo>
                  <a:cubicBezTo>
                    <a:pt x="1286" y="1412"/>
                    <a:pt x="1253" y="1412"/>
                    <a:pt x="1227" y="1433"/>
                  </a:cubicBezTo>
                  <a:cubicBezTo>
                    <a:pt x="1206" y="1450"/>
                    <a:pt x="1191" y="1474"/>
                    <a:pt x="1178" y="1498"/>
                  </a:cubicBezTo>
                  <a:cubicBezTo>
                    <a:pt x="1156" y="1539"/>
                    <a:pt x="1124" y="1563"/>
                    <a:pt x="1081" y="1579"/>
                  </a:cubicBezTo>
                  <a:cubicBezTo>
                    <a:pt x="1032" y="1597"/>
                    <a:pt x="983" y="1614"/>
                    <a:pt x="934" y="1632"/>
                  </a:cubicBezTo>
                  <a:cubicBezTo>
                    <a:pt x="911" y="1641"/>
                    <a:pt x="889" y="1652"/>
                    <a:pt x="868" y="1664"/>
                  </a:cubicBezTo>
                  <a:cubicBezTo>
                    <a:pt x="845" y="1676"/>
                    <a:pt x="875" y="1703"/>
                    <a:pt x="860" y="1721"/>
                  </a:cubicBezTo>
                  <a:cubicBezTo>
                    <a:pt x="858" y="1725"/>
                    <a:pt x="842" y="1757"/>
                    <a:pt x="833" y="1740"/>
                  </a:cubicBezTo>
                  <a:cubicBezTo>
                    <a:pt x="841" y="1732"/>
                    <a:pt x="846" y="1722"/>
                    <a:pt x="849" y="1711"/>
                  </a:cubicBezTo>
                  <a:cubicBezTo>
                    <a:pt x="851" y="1705"/>
                    <a:pt x="852" y="1699"/>
                    <a:pt x="853" y="1693"/>
                  </a:cubicBezTo>
                  <a:cubicBezTo>
                    <a:pt x="854" y="1689"/>
                    <a:pt x="848" y="1685"/>
                    <a:pt x="847" y="1690"/>
                  </a:cubicBezTo>
                  <a:cubicBezTo>
                    <a:pt x="843" y="1693"/>
                    <a:pt x="842" y="1705"/>
                    <a:pt x="840" y="1709"/>
                  </a:cubicBezTo>
                  <a:cubicBezTo>
                    <a:pt x="837" y="1718"/>
                    <a:pt x="831" y="1727"/>
                    <a:pt x="821" y="1733"/>
                  </a:cubicBezTo>
                  <a:cubicBezTo>
                    <a:pt x="817" y="1735"/>
                    <a:pt x="806" y="1743"/>
                    <a:pt x="803" y="1734"/>
                  </a:cubicBezTo>
                  <a:cubicBezTo>
                    <a:pt x="801" y="1727"/>
                    <a:pt x="812" y="1710"/>
                    <a:pt x="815" y="1703"/>
                  </a:cubicBezTo>
                  <a:cubicBezTo>
                    <a:pt x="820" y="1691"/>
                    <a:pt x="821" y="1680"/>
                    <a:pt x="815" y="1668"/>
                  </a:cubicBezTo>
                  <a:cubicBezTo>
                    <a:pt x="810" y="1657"/>
                    <a:pt x="809" y="1675"/>
                    <a:pt x="810" y="1679"/>
                  </a:cubicBezTo>
                  <a:cubicBezTo>
                    <a:pt x="815" y="1695"/>
                    <a:pt x="798" y="1714"/>
                    <a:pt x="789" y="1726"/>
                  </a:cubicBezTo>
                  <a:cubicBezTo>
                    <a:pt x="784" y="1727"/>
                    <a:pt x="772" y="1733"/>
                    <a:pt x="768" y="1731"/>
                  </a:cubicBezTo>
                  <a:cubicBezTo>
                    <a:pt x="760" y="1727"/>
                    <a:pt x="765" y="1718"/>
                    <a:pt x="767" y="1713"/>
                  </a:cubicBezTo>
                  <a:cubicBezTo>
                    <a:pt x="770" y="1704"/>
                    <a:pt x="772" y="1695"/>
                    <a:pt x="778" y="1687"/>
                  </a:cubicBezTo>
                  <a:cubicBezTo>
                    <a:pt x="779" y="1684"/>
                    <a:pt x="793" y="1667"/>
                    <a:pt x="790" y="1664"/>
                  </a:cubicBezTo>
                  <a:cubicBezTo>
                    <a:pt x="787" y="1660"/>
                    <a:pt x="759" y="1697"/>
                    <a:pt x="757" y="1700"/>
                  </a:cubicBezTo>
                  <a:cubicBezTo>
                    <a:pt x="754" y="1706"/>
                    <a:pt x="748" y="1723"/>
                    <a:pt x="738" y="1713"/>
                  </a:cubicBezTo>
                  <a:cubicBezTo>
                    <a:pt x="731" y="1707"/>
                    <a:pt x="725" y="1705"/>
                    <a:pt x="731" y="1693"/>
                  </a:cubicBezTo>
                  <a:cubicBezTo>
                    <a:pt x="733" y="1688"/>
                    <a:pt x="753" y="1647"/>
                    <a:pt x="752" y="1642"/>
                  </a:cubicBezTo>
                  <a:cubicBezTo>
                    <a:pt x="751" y="1639"/>
                    <a:pt x="748" y="1638"/>
                    <a:pt x="746" y="1641"/>
                  </a:cubicBezTo>
                  <a:cubicBezTo>
                    <a:pt x="742" y="1643"/>
                    <a:pt x="725" y="1687"/>
                    <a:pt x="713" y="1694"/>
                  </a:cubicBezTo>
                  <a:cubicBezTo>
                    <a:pt x="702" y="1702"/>
                    <a:pt x="681" y="1699"/>
                    <a:pt x="676" y="1686"/>
                  </a:cubicBezTo>
                  <a:cubicBezTo>
                    <a:pt x="666" y="1663"/>
                    <a:pt x="685" y="1642"/>
                    <a:pt x="699" y="1627"/>
                  </a:cubicBezTo>
                  <a:cubicBezTo>
                    <a:pt x="717" y="1609"/>
                    <a:pt x="734" y="1590"/>
                    <a:pt x="754" y="1574"/>
                  </a:cubicBezTo>
                  <a:cubicBezTo>
                    <a:pt x="774" y="1559"/>
                    <a:pt x="786" y="1535"/>
                    <a:pt x="809" y="1522"/>
                  </a:cubicBezTo>
                  <a:cubicBezTo>
                    <a:pt x="830" y="1509"/>
                    <a:pt x="852" y="1501"/>
                    <a:pt x="874" y="1489"/>
                  </a:cubicBezTo>
                  <a:cubicBezTo>
                    <a:pt x="895" y="1477"/>
                    <a:pt x="914" y="1462"/>
                    <a:pt x="932" y="1445"/>
                  </a:cubicBezTo>
                  <a:cubicBezTo>
                    <a:pt x="966" y="1413"/>
                    <a:pt x="995" y="1376"/>
                    <a:pt x="1025" y="1340"/>
                  </a:cubicBezTo>
                  <a:cubicBezTo>
                    <a:pt x="1054" y="1306"/>
                    <a:pt x="1081" y="1270"/>
                    <a:pt x="1114" y="1239"/>
                  </a:cubicBezTo>
                  <a:cubicBezTo>
                    <a:pt x="1158" y="1199"/>
                    <a:pt x="1217" y="1179"/>
                    <a:pt x="1217" y="1179"/>
                  </a:cubicBezTo>
                  <a:cubicBezTo>
                    <a:pt x="1208" y="1166"/>
                    <a:pt x="1144" y="1198"/>
                    <a:pt x="1096" y="1244"/>
                  </a:cubicBezTo>
                  <a:cubicBezTo>
                    <a:pt x="1054" y="1284"/>
                    <a:pt x="1018" y="1330"/>
                    <a:pt x="980" y="1373"/>
                  </a:cubicBezTo>
                  <a:cubicBezTo>
                    <a:pt x="964" y="1346"/>
                    <a:pt x="941" y="1328"/>
                    <a:pt x="917" y="1308"/>
                  </a:cubicBezTo>
                  <a:cubicBezTo>
                    <a:pt x="887" y="1284"/>
                    <a:pt x="877" y="1254"/>
                    <a:pt x="860" y="1221"/>
                  </a:cubicBezTo>
                  <a:cubicBezTo>
                    <a:pt x="869" y="1221"/>
                    <a:pt x="880" y="1219"/>
                    <a:pt x="886" y="1227"/>
                  </a:cubicBezTo>
                  <a:cubicBezTo>
                    <a:pt x="893" y="1235"/>
                    <a:pt x="900" y="1242"/>
                    <a:pt x="908" y="1249"/>
                  </a:cubicBezTo>
                  <a:cubicBezTo>
                    <a:pt x="929" y="1266"/>
                    <a:pt x="957" y="1272"/>
                    <a:pt x="984" y="1273"/>
                  </a:cubicBezTo>
                  <a:cubicBezTo>
                    <a:pt x="994" y="1273"/>
                    <a:pt x="984" y="1267"/>
                    <a:pt x="981" y="1266"/>
                  </a:cubicBezTo>
                  <a:cubicBezTo>
                    <a:pt x="958" y="1264"/>
                    <a:pt x="937" y="1258"/>
                    <a:pt x="920" y="1244"/>
                  </a:cubicBezTo>
                  <a:cubicBezTo>
                    <a:pt x="888" y="1218"/>
                    <a:pt x="866" y="1180"/>
                    <a:pt x="861" y="1140"/>
                  </a:cubicBezTo>
                  <a:cubicBezTo>
                    <a:pt x="855" y="1098"/>
                    <a:pt x="866" y="1056"/>
                    <a:pt x="860" y="1014"/>
                  </a:cubicBezTo>
                  <a:cubicBezTo>
                    <a:pt x="887" y="1025"/>
                    <a:pt x="937" y="1014"/>
                    <a:pt x="950" y="1006"/>
                  </a:cubicBezTo>
                  <a:cubicBezTo>
                    <a:pt x="959" y="1000"/>
                    <a:pt x="941" y="1000"/>
                    <a:pt x="938" y="1001"/>
                  </a:cubicBezTo>
                  <a:cubicBezTo>
                    <a:pt x="910" y="1008"/>
                    <a:pt x="883" y="1013"/>
                    <a:pt x="858" y="997"/>
                  </a:cubicBezTo>
                  <a:cubicBezTo>
                    <a:pt x="854" y="995"/>
                    <a:pt x="853" y="985"/>
                    <a:pt x="851" y="979"/>
                  </a:cubicBezTo>
                  <a:cubicBezTo>
                    <a:pt x="844" y="957"/>
                    <a:pt x="843" y="929"/>
                    <a:pt x="844" y="907"/>
                  </a:cubicBezTo>
                  <a:cubicBezTo>
                    <a:pt x="845" y="901"/>
                    <a:pt x="840" y="895"/>
                    <a:pt x="837" y="890"/>
                  </a:cubicBezTo>
                  <a:cubicBezTo>
                    <a:pt x="832" y="881"/>
                    <a:pt x="829" y="872"/>
                    <a:pt x="826" y="861"/>
                  </a:cubicBezTo>
                  <a:cubicBezTo>
                    <a:pt x="824" y="853"/>
                    <a:pt x="820" y="805"/>
                    <a:pt x="810" y="804"/>
                  </a:cubicBezTo>
                  <a:cubicBezTo>
                    <a:pt x="809" y="804"/>
                    <a:pt x="813" y="847"/>
                    <a:pt x="814" y="852"/>
                  </a:cubicBezTo>
                  <a:cubicBezTo>
                    <a:pt x="817" y="870"/>
                    <a:pt x="821" y="888"/>
                    <a:pt x="829" y="904"/>
                  </a:cubicBezTo>
                  <a:cubicBezTo>
                    <a:pt x="830" y="922"/>
                    <a:pt x="830" y="940"/>
                    <a:pt x="828" y="958"/>
                  </a:cubicBezTo>
                  <a:cubicBezTo>
                    <a:pt x="824" y="1002"/>
                    <a:pt x="822" y="1046"/>
                    <a:pt x="821" y="1090"/>
                  </a:cubicBezTo>
                  <a:cubicBezTo>
                    <a:pt x="820" y="1108"/>
                    <a:pt x="817" y="1125"/>
                    <a:pt x="817" y="1143"/>
                  </a:cubicBezTo>
                  <a:cubicBezTo>
                    <a:pt x="816" y="1158"/>
                    <a:pt x="822" y="1169"/>
                    <a:pt x="829" y="1182"/>
                  </a:cubicBezTo>
                  <a:cubicBezTo>
                    <a:pt x="840" y="1205"/>
                    <a:pt x="844" y="1230"/>
                    <a:pt x="857" y="1252"/>
                  </a:cubicBezTo>
                  <a:cubicBezTo>
                    <a:pt x="869" y="1272"/>
                    <a:pt x="882" y="1294"/>
                    <a:pt x="899" y="1310"/>
                  </a:cubicBezTo>
                  <a:cubicBezTo>
                    <a:pt x="912" y="1323"/>
                    <a:pt x="928" y="1333"/>
                    <a:pt x="941" y="1346"/>
                  </a:cubicBezTo>
                  <a:cubicBezTo>
                    <a:pt x="959" y="1363"/>
                    <a:pt x="959" y="1366"/>
                    <a:pt x="968" y="1379"/>
                  </a:cubicBezTo>
                  <a:cubicBezTo>
                    <a:pt x="973" y="1386"/>
                    <a:pt x="967" y="1387"/>
                    <a:pt x="962" y="1394"/>
                  </a:cubicBezTo>
                  <a:cubicBezTo>
                    <a:pt x="958" y="1383"/>
                    <a:pt x="947" y="1376"/>
                    <a:pt x="939" y="1369"/>
                  </a:cubicBezTo>
                  <a:cubicBezTo>
                    <a:pt x="930" y="1362"/>
                    <a:pt x="931" y="1369"/>
                    <a:pt x="936" y="1375"/>
                  </a:cubicBezTo>
                  <a:cubicBezTo>
                    <a:pt x="941" y="1381"/>
                    <a:pt x="950" y="1387"/>
                    <a:pt x="951" y="1396"/>
                  </a:cubicBezTo>
                  <a:cubicBezTo>
                    <a:pt x="953" y="1411"/>
                    <a:pt x="932" y="1425"/>
                    <a:pt x="922" y="1434"/>
                  </a:cubicBezTo>
                  <a:cubicBezTo>
                    <a:pt x="921" y="1431"/>
                    <a:pt x="909" y="1399"/>
                    <a:pt x="909" y="1399"/>
                  </a:cubicBezTo>
                  <a:cubicBezTo>
                    <a:pt x="905" y="1402"/>
                    <a:pt x="908" y="1416"/>
                    <a:pt x="909" y="1419"/>
                  </a:cubicBezTo>
                  <a:cubicBezTo>
                    <a:pt x="909" y="1425"/>
                    <a:pt x="910" y="1431"/>
                    <a:pt x="911" y="1438"/>
                  </a:cubicBezTo>
                  <a:cubicBezTo>
                    <a:pt x="912" y="1447"/>
                    <a:pt x="905" y="1450"/>
                    <a:pt x="898" y="1456"/>
                  </a:cubicBezTo>
                  <a:cubicBezTo>
                    <a:pt x="892" y="1461"/>
                    <a:pt x="890" y="1465"/>
                    <a:pt x="883" y="1461"/>
                  </a:cubicBezTo>
                  <a:cubicBezTo>
                    <a:pt x="877" y="1458"/>
                    <a:pt x="873" y="1454"/>
                    <a:pt x="871" y="1448"/>
                  </a:cubicBezTo>
                  <a:cubicBezTo>
                    <a:pt x="869" y="1445"/>
                    <a:pt x="861" y="1423"/>
                    <a:pt x="857" y="1436"/>
                  </a:cubicBezTo>
                  <a:cubicBezTo>
                    <a:pt x="855" y="1444"/>
                    <a:pt x="857" y="1454"/>
                    <a:pt x="858" y="1462"/>
                  </a:cubicBezTo>
                  <a:cubicBezTo>
                    <a:pt x="858" y="1467"/>
                    <a:pt x="858" y="1471"/>
                    <a:pt x="859" y="1476"/>
                  </a:cubicBezTo>
                  <a:cubicBezTo>
                    <a:pt x="860" y="1484"/>
                    <a:pt x="854" y="1484"/>
                    <a:pt x="846" y="1488"/>
                  </a:cubicBezTo>
                  <a:cubicBezTo>
                    <a:pt x="838" y="1492"/>
                    <a:pt x="831" y="1495"/>
                    <a:pt x="830" y="1484"/>
                  </a:cubicBezTo>
                  <a:cubicBezTo>
                    <a:pt x="829" y="1471"/>
                    <a:pt x="828" y="1459"/>
                    <a:pt x="827" y="1447"/>
                  </a:cubicBezTo>
                  <a:cubicBezTo>
                    <a:pt x="826" y="1435"/>
                    <a:pt x="814" y="1443"/>
                    <a:pt x="813" y="1451"/>
                  </a:cubicBezTo>
                  <a:cubicBezTo>
                    <a:pt x="809" y="1492"/>
                    <a:pt x="813" y="1513"/>
                    <a:pt x="796" y="1511"/>
                  </a:cubicBezTo>
                  <a:cubicBezTo>
                    <a:pt x="787" y="1511"/>
                    <a:pt x="790" y="1494"/>
                    <a:pt x="790" y="1488"/>
                  </a:cubicBezTo>
                  <a:cubicBezTo>
                    <a:pt x="791" y="1481"/>
                    <a:pt x="787" y="1474"/>
                    <a:pt x="789" y="1467"/>
                  </a:cubicBezTo>
                  <a:cubicBezTo>
                    <a:pt x="791" y="1460"/>
                    <a:pt x="793" y="1455"/>
                    <a:pt x="796" y="1449"/>
                  </a:cubicBezTo>
                  <a:cubicBezTo>
                    <a:pt x="799" y="1442"/>
                    <a:pt x="841" y="1395"/>
                    <a:pt x="833" y="1393"/>
                  </a:cubicBezTo>
                  <a:cubicBezTo>
                    <a:pt x="830" y="1392"/>
                    <a:pt x="824" y="1402"/>
                    <a:pt x="822" y="1404"/>
                  </a:cubicBezTo>
                  <a:cubicBezTo>
                    <a:pt x="815" y="1413"/>
                    <a:pt x="806" y="1419"/>
                    <a:pt x="798" y="1426"/>
                  </a:cubicBezTo>
                  <a:cubicBezTo>
                    <a:pt x="797" y="1364"/>
                    <a:pt x="749" y="1358"/>
                    <a:pt x="687" y="1231"/>
                  </a:cubicBezTo>
                  <a:cubicBezTo>
                    <a:pt x="675" y="1207"/>
                    <a:pt x="674" y="1179"/>
                    <a:pt x="674" y="1152"/>
                  </a:cubicBezTo>
                  <a:cubicBezTo>
                    <a:pt x="674" y="1096"/>
                    <a:pt x="683" y="1040"/>
                    <a:pt x="695" y="986"/>
                  </a:cubicBezTo>
                  <a:cubicBezTo>
                    <a:pt x="700" y="962"/>
                    <a:pt x="700" y="936"/>
                    <a:pt x="703" y="912"/>
                  </a:cubicBezTo>
                  <a:cubicBezTo>
                    <a:pt x="705" y="892"/>
                    <a:pt x="705" y="871"/>
                    <a:pt x="703" y="851"/>
                  </a:cubicBezTo>
                  <a:cubicBezTo>
                    <a:pt x="698" y="815"/>
                    <a:pt x="691" y="774"/>
                    <a:pt x="708" y="740"/>
                  </a:cubicBezTo>
                  <a:cubicBezTo>
                    <a:pt x="729" y="698"/>
                    <a:pt x="821" y="650"/>
                    <a:pt x="902" y="608"/>
                  </a:cubicBezTo>
                  <a:cubicBezTo>
                    <a:pt x="908" y="605"/>
                    <a:pt x="912" y="600"/>
                    <a:pt x="916" y="607"/>
                  </a:cubicBezTo>
                  <a:cubicBezTo>
                    <a:pt x="923" y="620"/>
                    <a:pt x="925" y="653"/>
                    <a:pt x="925" y="668"/>
                  </a:cubicBezTo>
                  <a:cubicBezTo>
                    <a:pt x="925" y="669"/>
                    <a:pt x="923" y="679"/>
                    <a:pt x="927" y="679"/>
                  </a:cubicBezTo>
                  <a:cubicBezTo>
                    <a:pt x="931" y="679"/>
                    <a:pt x="933" y="674"/>
                    <a:pt x="933" y="672"/>
                  </a:cubicBezTo>
                  <a:cubicBezTo>
                    <a:pt x="937" y="617"/>
                    <a:pt x="921" y="567"/>
                    <a:pt x="907" y="558"/>
                  </a:cubicBezTo>
                  <a:cubicBezTo>
                    <a:pt x="897" y="550"/>
                    <a:pt x="887" y="542"/>
                    <a:pt x="879" y="533"/>
                  </a:cubicBezTo>
                  <a:cubicBezTo>
                    <a:pt x="874" y="528"/>
                    <a:pt x="863" y="510"/>
                    <a:pt x="855" y="513"/>
                  </a:cubicBezTo>
                  <a:cubicBezTo>
                    <a:pt x="849" y="513"/>
                    <a:pt x="843" y="520"/>
                    <a:pt x="837" y="521"/>
                  </a:cubicBezTo>
                  <a:cubicBezTo>
                    <a:pt x="815" y="525"/>
                    <a:pt x="792" y="504"/>
                    <a:pt x="781" y="484"/>
                  </a:cubicBezTo>
                  <a:cubicBezTo>
                    <a:pt x="777" y="476"/>
                    <a:pt x="773" y="463"/>
                    <a:pt x="766" y="456"/>
                  </a:cubicBezTo>
                  <a:cubicBezTo>
                    <a:pt x="749" y="440"/>
                    <a:pt x="748" y="408"/>
                    <a:pt x="767" y="391"/>
                  </a:cubicBezTo>
                  <a:cubicBezTo>
                    <a:pt x="792" y="370"/>
                    <a:pt x="818" y="401"/>
                    <a:pt x="819" y="387"/>
                  </a:cubicBezTo>
                  <a:cubicBezTo>
                    <a:pt x="819" y="381"/>
                    <a:pt x="795" y="374"/>
                    <a:pt x="789" y="373"/>
                  </a:cubicBezTo>
                  <a:cubicBezTo>
                    <a:pt x="777" y="371"/>
                    <a:pt x="777" y="373"/>
                    <a:pt x="772" y="360"/>
                  </a:cubicBezTo>
                  <a:cubicBezTo>
                    <a:pt x="752" y="311"/>
                    <a:pt x="747" y="255"/>
                    <a:pt x="760" y="203"/>
                  </a:cubicBezTo>
                  <a:cubicBezTo>
                    <a:pt x="781" y="121"/>
                    <a:pt x="849" y="54"/>
                    <a:pt x="934" y="40"/>
                  </a:cubicBezTo>
                  <a:cubicBezTo>
                    <a:pt x="1033" y="25"/>
                    <a:pt x="1128" y="65"/>
                    <a:pt x="1179" y="146"/>
                  </a:cubicBezTo>
                  <a:cubicBezTo>
                    <a:pt x="1195" y="172"/>
                    <a:pt x="1206" y="201"/>
                    <a:pt x="1209" y="232"/>
                  </a:cubicBezTo>
                  <a:cubicBezTo>
                    <a:pt x="1210" y="245"/>
                    <a:pt x="1207" y="264"/>
                    <a:pt x="1211" y="276"/>
                  </a:cubicBezTo>
                  <a:cubicBezTo>
                    <a:pt x="1215" y="285"/>
                    <a:pt x="1214" y="301"/>
                    <a:pt x="1220" y="308"/>
                  </a:cubicBezTo>
                  <a:cubicBezTo>
                    <a:pt x="1224" y="313"/>
                    <a:pt x="1230" y="315"/>
                    <a:pt x="1234" y="320"/>
                  </a:cubicBezTo>
                  <a:cubicBezTo>
                    <a:pt x="1243" y="333"/>
                    <a:pt x="1243" y="363"/>
                    <a:pt x="1239" y="375"/>
                  </a:cubicBezTo>
                  <a:cubicBezTo>
                    <a:pt x="1238" y="375"/>
                    <a:pt x="1237" y="447"/>
                    <a:pt x="1232" y="474"/>
                  </a:cubicBezTo>
                  <a:cubicBezTo>
                    <a:pt x="1222" y="530"/>
                    <a:pt x="1187" y="586"/>
                    <a:pt x="1131" y="606"/>
                  </a:cubicBezTo>
                  <a:cubicBezTo>
                    <a:pt x="1060" y="633"/>
                    <a:pt x="987" y="599"/>
                    <a:pt x="987" y="599"/>
                  </a:cubicBezTo>
                  <a:cubicBezTo>
                    <a:pt x="994" y="623"/>
                    <a:pt x="1100" y="644"/>
                    <a:pt x="1172" y="596"/>
                  </a:cubicBezTo>
                  <a:cubicBezTo>
                    <a:pt x="1169" y="647"/>
                    <a:pt x="1138" y="662"/>
                    <a:pt x="1132" y="676"/>
                  </a:cubicBezTo>
                  <a:cubicBezTo>
                    <a:pt x="1127" y="687"/>
                    <a:pt x="1138" y="680"/>
                    <a:pt x="1142" y="676"/>
                  </a:cubicBezTo>
                  <a:cubicBezTo>
                    <a:pt x="1166" y="650"/>
                    <a:pt x="1186" y="622"/>
                    <a:pt x="1185" y="586"/>
                  </a:cubicBezTo>
                  <a:cubicBezTo>
                    <a:pt x="1192" y="581"/>
                    <a:pt x="1193" y="577"/>
                    <a:pt x="1202" y="581"/>
                  </a:cubicBezTo>
                  <a:cubicBezTo>
                    <a:pt x="1235" y="593"/>
                    <a:pt x="1265" y="615"/>
                    <a:pt x="1296" y="633"/>
                  </a:cubicBezTo>
                  <a:cubicBezTo>
                    <a:pt x="1319" y="647"/>
                    <a:pt x="1343" y="657"/>
                    <a:pt x="1366" y="672"/>
                  </a:cubicBezTo>
                  <a:cubicBezTo>
                    <a:pt x="1406" y="699"/>
                    <a:pt x="1427" y="742"/>
                    <a:pt x="1437" y="788"/>
                  </a:cubicBezTo>
                  <a:cubicBezTo>
                    <a:pt x="1442" y="815"/>
                    <a:pt x="1443" y="841"/>
                    <a:pt x="1447" y="868"/>
                  </a:cubicBezTo>
                  <a:cubicBezTo>
                    <a:pt x="1451" y="899"/>
                    <a:pt x="1456" y="930"/>
                    <a:pt x="1461" y="961"/>
                  </a:cubicBezTo>
                  <a:cubicBezTo>
                    <a:pt x="1471" y="1017"/>
                    <a:pt x="1480" y="1069"/>
                    <a:pt x="1501" y="1122"/>
                  </a:cubicBezTo>
                  <a:cubicBezTo>
                    <a:pt x="1520" y="1171"/>
                    <a:pt x="1538" y="1218"/>
                    <a:pt x="1546" y="1270"/>
                  </a:cubicBezTo>
                  <a:cubicBezTo>
                    <a:pt x="1555" y="1327"/>
                    <a:pt x="1556" y="1384"/>
                    <a:pt x="1554" y="1442"/>
                  </a:cubicBezTo>
                  <a:cubicBezTo>
                    <a:pt x="1553" y="1455"/>
                    <a:pt x="1553" y="1469"/>
                    <a:pt x="1553" y="1482"/>
                  </a:cubicBezTo>
                  <a:cubicBezTo>
                    <a:pt x="1553" y="1490"/>
                    <a:pt x="1545" y="1519"/>
                    <a:pt x="1554" y="1522"/>
                  </a:cubicBezTo>
                  <a:cubicBezTo>
                    <a:pt x="1566" y="1527"/>
                    <a:pt x="1574" y="1538"/>
                    <a:pt x="1585" y="1544"/>
                  </a:cubicBezTo>
                  <a:cubicBezTo>
                    <a:pt x="1602" y="1553"/>
                    <a:pt x="1620" y="1561"/>
                    <a:pt x="1638" y="1569"/>
                  </a:cubicBezTo>
                  <a:cubicBezTo>
                    <a:pt x="1644" y="1578"/>
                    <a:pt x="1678" y="1632"/>
                    <a:pt x="1658" y="1634"/>
                  </a:cubicBezTo>
                  <a:close/>
                  <a:moveTo>
                    <a:pt x="864" y="1450"/>
                  </a:moveTo>
                  <a:lnTo>
                    <a:pt x="864" y="1450"/>
                  </a:lnTo>
                  <a:cubicBezTo>
                    <a:pt x="867" y="1458"/>
                    <a:pt x="870" y="1466"/>
                    <a:pt x="876" y="1472"/>
                  </a:cubicBezTo>
                  <a:cubicBezTo>
                    <a:pt x="874" y="1473"/>
                    <a:pt x="872" y="1474"/>
                    <a:pt x="870" y="1475"/>
                  </a:cubicBezTo>
                  <a:cubicBezTo>
                    <a:pt x="869" y="1473"/>
                    <a:pt x="868" y="1473"/>
                    <a:pt x="868" y="1472"/>
                  </a:cubicBezTo>
                  <a:cubicBezTo>
                    <a:pt x="865" y="1466"/>
                    <a:pt x="864" y="1457"/>
                    <a:pt x="864" y="1450"/>
                  </a:cubicBezTo>
                  <a:close/>
                  <a:moveTo>
                    <a:pt x="832" y="1120"/>
                  </a:moveTo>
                  <a:lnTo>
                    <a:pt x="832" y="1120"/>
                  </a:lnTo>
                  <a:cubicBezTo>
                    <a:pt x="837" y="1076"/>
                    <a:pt x="836" y="1031"/>
                    <a:pt x="839" y="986"/>
                  </a:cubicBezTo>
                  <a:cubicBezTo>
                    <a:pt x="852" y="1024"/>
                    <a:pt x="848" y="1061"/>
                    <a:pt x="846" y="1100"/>
                  </a:cubicBezTo>
                  <a:cubicBezTo>
                    <a:pt x="845" y="1138"/>
                    <a:pt x="851" y="1175"/>
                    <a:pt x="870" y="1208"/>
                  </a:cubicBezTo>
                  <a:cubicBezTo>
                    <a:pt x="866" y="1208"/>
                    <a:pt x="863" y="1208"/>
                    <a:pt x="859" y="1208"/>
                  </a:cubicBezTo>
                  <a:cubicBezTo>
                    <a:pt x="850" y="1208"/>
                    <a:pt x="852" y="1203"/>
                    <a:pt x="849" y="1196"/>
                  </a:cubicBezTo>
                  <a:cubicBezTo>
                    <a:pt x="846" y="1188"/>
                    <a:pt x="843" y="1181"/>
                    <a:pt x="839" y="1174"/>
                  </a:cubicBezTo>
                  <a:cubicBezTo>
                    <a:pt x="830" y="1155"/>
                    <a:pt x="830" y="1141"/>
                    <a:pt x="832" y="1121"/>
                  </a:cubicBezTo>
                  <a:cubicBezTo>
                    <a:pt x="832" y="1124"/>
                    <a:pt x="831" y="1130"/>
                    <a:pt x="832" y="1120"/>
                  </a:cubicBezTo>
                  <a:close/>
                  <a:moveTo>
                    <a:pt x="1673" y="1619"/>
                  </a:moveTo>
                  <a:lnTo>
                    <a:pt x="1673" y="1619"/>
                  </a:lnTo>
                  <a:cubicBezTo>
                    <a:pt x="1667" y="1605"/>
                    <a:pt x="1659" y="1590"/>
                    <a:pt x="1651" y="1578"/>
                  </a:cubicBezTo>
                  <a:cubicBezTo>
                    <a:pt x="1653" y="1579"/>
                    <a:pt x="1654" y="1581"/>
                    <a:pt x="1656" y="1583"/>
                  </a:cubicBezTo>
                  <a:cubicBezTo>
                    <a:pt x="1660" y="1588"/>
                    <a:pt x="1684" y="1613"/>
                    <a:pt x="1673" y="1619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151"/>
            <p:cNvSpPr>
              <a:spLocks/>
            </p:cNvSpPr>
            <p:nvPr/>
          </p:nvSpPr>
          <p:spPr bwMode="auto">
            <a:xfrm>
              <a:off x="1159" y="2774"/>
              <a:ext cx="62" cy="17"/>
            </a:xfrm>
            <a:custGeom>
              <a:avLst/>
              <a:gdLst>
                <a:gd name="T0" fmla="*/ 49 w 101"/>
                <a:gd name="T1" fmla="*/ 2 h 28"/>
                <a:gd name="T2" fmla="*/ 49 w 101"/>
                <a:gd name="T3" fmla="*/ 2 h 28"/>
                <a:gd name="T4" fmla="*/ 3 w 101"/>
                <a:gd name="T5" fmla="*/ 23 h 28"/>
                <a:gd name="T6" fmla="*/ 45 w 101"/>
                <a:gd name="T7" fmla="*/ 13 h 28"/>
                <a:gd name="T8" fmla="*/ 85 w 101"/>
                <a:gd name="T9" fmla="*/ 10 h 28"/>
                <a:gd name="T10" fmla="*/ 87 w 101"/>
                <a:gd name="T11" fmla="*/ 4 h 28"/>
                <a:gd name="T12" fmla="*/ 49 w 101"/>
                <a:gd name="T13" fmla="*/ 2 h 28"/>
                <a:gd name="T14" fmla="*/ 49 w 101"/>
                <a:gd name="T15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8">
                  <a:moveTo>
                    <a:pt x="49" y="2"/>
                  </a:moveTo>
                  <a:lnTo>
                    <a:pt x="49" y="2"/>
                  </a:lnTo>
                  <a:cubicBezTo>
                    <a:pt x="45" y="3"/>
                    <a:pt x="0" y="16"/>
                    <a:pt x="3" y="23"/>
                  </a:cubicBezTo>
                  <a:cubicBezTo>
                    <a:pt x="6" y="28"/>
                    <a:pt x="42" y="14"/>
                    <a:pt x="45" y="13"/>
                  </a:cubicBezTo>
                  <a:cubicBezTo>
                    <a:pt x="58" y="11"/>
                    <a:pt x="72" y="12"/>
                    <a:pt x="85" y="10"/>
                  </a:cubicBezTo>
                  <a:cubicBezTo>
                    <a:pt x="96" y="9"/>
                    <a:pt x="101" y="6"/>
                    <a:pt x="87" y="4"/>
                  </a:cubicBezTo>
                  <a:cubicBezTo>
                    <a:pt x="76" y="2"/>
                    <a:pt x="61" y="0"/>
                    <a:pt x="49" y="2"/>
                  </a:cubicBezTo>
                  <a:cubicBezTo>
                    <a:pt x="33" y="6"/>
                    <a:pt x="54" y="1"/>
                    <a:pt x="49" y="2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152"/>
            <p:cNvSpPr>
              <a:spLocks/>
            </p:cNvSpPr>
            <p:nvPr/>
          </p:nvSpPr>
          <p:spPr bwMode="auto">
            <a:xfrm>
              <a:off x="941" y="2145"/>
              <a:ext cx="39" cy="23"/>
            </a:xfrm>
            <a:custGeom>
              <a:avLst/>
              <a:gdLst>
                <a:gd name="T0" fmla="*/ 65 w 65"/>
                <a:gd name="T1" fmla="*/ 0 h 39"/>
                <a:gd name="T2" fmla="*/ 65 w 65"/>
                <a:gd name="T3" fmla="*/ 0 h 39"/>
                <a:gd name="T4" fmla="*/ 0 w 65"/>
                <a:gd name="T5" fmla="*/ 27 h 39"/>
                <a:gd name="T6" fmla="*/ 65 w 6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65" y="0"/>
                  </a:moveTo>
                  <a:lnTo>
                    <a:pt x="65" y="0"/>
                  </a:lnTo>
                  <a:cubicBezTo>
                    <a:pt x="43" y="13"/>
                    <a:pt x="23" y="19"/>
                    <a:pt x="0" y="27"/>
                  </a:cubicBezTo>
                  <a:cubicBezTo>
                    <a:pt x="23" y="39"/>
                    <a:pt x="59" y="28"/>
                    <a:pt x="65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5" name="Stage III FMS symbol"/>
          <p:cNvGrpSpPr/>
          <p:nvPr/>
        </p:nvGrpSpPr>
        <p:grpSpPr>
          <a:xfrm>
            <a:off x="1379766" y="3137058"/>
            <a:ext cx="688975" cy="960721"/>
            <a:chOff x="234994" y="3118158"/>
            <a:chExt cx="688975" cy="960721"/>
          </a:xfrm>
        </p:grpSpPr>
        <p:grpSp>
          <p:nvGrpSpPr>
            <p:cNvPr id="172" name="Group 155"/>
            <p:cNvGrpSpPr>
              <a:grpSpLocks noChangeAspect="1"/>
            </p:cNvGrpSpPr>
            <p:nvPr/>
          </p:nvGrpSpPr>
          <p:grpSpPr bwMode="auto">
            <a:xfrm>
              <a:off x="234994" y="3118158"/>
              <a:ext cx="688975" cy="688975"/>
              <a:chOff x="144" y="1936"/>
              <a:chExt cx="434" cy="434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74" name="Freeform 156"/>
              <p:cNvSpPr>
                <a:spLocks/>
              </p:cNvSpPr>
              <p:nvPr/>
            </p:nvSpPr>
            <p:spPr bwMode="auto">
              <a:xfrm>
                <a:off x="180" y="1966"/>
                <a:ext cx="313" cy="404"/>
              </a:xfrm>
              <a:custGeom>
                <a:avLst/>
                <a:gdLst>
                  <a:gd name="T0" fmla="*/ 423 w 507"/>
                  <a:gd name="T1" fmla="*/ 514 h 654"/>
                  <a:gd name="T2" fmla="*/ 423 w 507"/>
                  <a:gd name="T3" fmla="*/ 514 h 654"/>
                  <a:gd name="T4" fmla="*/ 428 w 507"/>
                  <a:gd name="T5" fmla="*/ 439 h 654"/>
                  <a:gd name="T6" fmla="*/ 446 w 507"/>
                  <a:gd name="T7" fmla="*/ 299 h 654"/>
                  <a:gd name="T8" fmla="*/ 491 w 507"/>
                  <a:gd name="T9" fmla="*/ 192 h 654"/>
                  <a:gd name="T10" fmla="*/ 504 w 507"/>
                  <a:gd name="T11" fmla="*/ 116 h 654"/>
                  <a:gd name="T12" fmla="*/ 488 w 507"/>
                  <a:gd name="T13" fmla="*/ 94 h 654"/>
                  <a:gd name="T14" fmla="*/ 436 w 507"/>
                  <a:gd name="T15" fmla="*/ 149 h 654"/>
                  <a:gd name="T16" fmla="*/ 405 w 507"/>
                  <a:gd name="T17" fmla="*/ 207 h 654"/>
                  <a:gd name="T18" fmla="*/ 389 w 507"/>
                  <a:gd name="T19" fmla="*/ 240 h 654"/>
                  <a:gd name="T20" fmla="*/ 382 w 507"/>
                  <a:gd name="T21" fmla="*/ 250 h 654"/>
                  <a:gd name="T22" fmla="*/ 368 w 507"/>
                  <a:gd name="T23" fmla="*/ 209 h 654"/>
                  <a:gd name="T24" fmla="*/ 360 w 507"/>
                  <a:gd name="T25" fmla="*/ 122 h 654"/>
                  <a:gd name="T26" fmla="*/ 306 w 507"/>
                  <a:gd name="T27" fmla="*/ 28 h 654"/>
                  <a:gd name="T28" fmla="*/ 244 w 507"/>
                  <a:gd name="T29" fmla="*/ 32 h 654"/>
                  <a:gd name="T30" fmla="*/ 248 w 507"/>
                  <a:gd name="T31" fmla="*/ 51 h 654"/>
                  <a:gd name="T32" fmla="*/ 283 w 507"/>
                  <a:gd name="T33" fmla="*/ 172 h 654"/>
                  <a:gd name="T34" fmla="*/ 270 w 507"/>
                  <a:gd name="T35" fmla="*/ 225 h 654"/>
                  <a:gd name="T36" fmla="*/ 251 w 507"/>
                  <a:gd name="T37" fmla="*/ 160 h 654"/>
                  <a:gd name="T38" fmla="*/ 188 w 507"/>
                  <a:gd name="T39" fmla="*/ 144 h 654"/>
                  <a:gd name="T40" fmla="*/ 149 w 507"/>
                  <a:gd name="T41" fmla="*/ 82 h 654"/>
                  <a:gd name="T42" fmla="*/ 94 w 507"/>
                  <a:gd name="T43" fmla="*/ 105 h 654"/>
                  <a:gd name="T44" fmla="*/ 108 w 507"/>
                  <a:gd name="T45" fmla="*/ 138 h 654"/>
                  <a:gd name="T46" fmla="*/ 114 w 507"/>
                  <a:gd name="T47" fmla="*/ 168 h 654"/>
                  <a:gd name="T48" fmla="*/ 115 w 507"/>
                  <a:gd name="T49" fmla="*/ 192 h 654"/>
                  <a:gd name="T50" fmla="*/ 111 w 507"/>
                  <a:gd name="T51" fmla="*/ 239 h 654"/>
                  <a:gd name="T52" fmla="*/ 120 w 507"/>
                  <a:gd name="T53" fmla="*/ 245 h 654"/>
                  <a:gd name="T54" fmla="*/ 120 w 507"/>
                  <a:gd name="T55" fmla="*/ 251 h 654"/>
                  <a:gd name="T56" fmla="*/ 121 w 507"/>
                  <a:gd name="T57" fmla="*/ 300 h 654"/>
                  <a:gd name="T58" fmla="*/ 120 w 507"/>
                  <a:gd name="T59" fmla="*/ 297 h 654"/>
                  <a:gd name="T60" fmla="*/ 49 w 507"/>
                  <a:gd name="T61" fmla="*/ 252 h 654"/>
                  <a:gd name="T62" fmla="*/ 29 w 507"/>
                  <a:gd name="T63" fmla="*/ 308 h 654"/>
                  <a:gd name="T64" fmla="*/ 73 w 507"/>
                  <a:gd name="T65" fmla="*/ 410 h 654"/>
                  <a:gd name="T66" fmla="*/ 89 w 507"/>
                  <a:gd name="T67" fmla="*/ 442 h 654"/>
                  <a:gd name="T68" fmla="*/ 90 w 507"/>
                  <a:gd name="T69" fmla="*/ 444 h 654"/>
                  <a:gd name="T70" fmla="*/ 102 w 507"/>
                  <a:gd name="T71" fmla="*/ 464 h 654"/>
                  <a:gd name="T72" fmla="*/ 102 w 507"/>
                  <a:gd name="T73" fmla="*/ 464 h 654"/>
                  <a:gd name="T74" fmla="*/ 120 w 507"/>
                  <a:gd name="T75" fmla="*/ 480 h 654"/>
                  <a:gd name="T76" fmla="*/ 160 w 507"/>
                  <a:gd name="T77" fmla="*/ 507 h 654"/>
                  <a:gd name="T78" fmla="*/ 177 w 507"/>
                  <a:gd name="T79" fmla="*/ 537 h 654"/>
                  <a:gd name="T80" fmla="*/ 177 w 507"/>
                  <a:gd name="T81" fmla="*/ 576 h 654"/>
                  <a:gd name="T82" fmla="*/ 175 w 507"/>
                  <a:gd name="T83" fmla="*/ 634 h 654"/>
                  <a:gd name="T84" fmla="*/ 292 w 507"/>
                  <a:gd name="T85" fmla="*/ 654 h 654"/>
                  <a:gd name="T86" fmla="*/ 424 w 507"/>
                  <a:gd name="T87" fmla="*/ 628 h 654"/>
                  <a:gd name="T88" fmla="*/ 424 w 507"/>
                  <a:gd name="T89" fmla="*/ 608 h 654"/>
                  <a:gd name="T90" fmla="*/ 423 w 507"/>
                  <a:gd name="T91" fmla="*/ 514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07" h="654">
                    <a:moveTo>
                      <a:pt x="423" y="514"/>
                    </a:moveTo>
                    <a:lnTo>
                      <a:pt x="423" y="514"/>
                    </a:lnTo>
                    <a:cubicBezTo>
                      <a:pt x="426" y="490"/>
                      <a:pt x="424" y="464"/>
                      <a:pt x="428" y="439"/>
                    </a:cubicBezTo>
                    <a:cubicBezTo>
                      <a:pt x="437" y="392"/>
                      <a:pt x="445" y="346"/>
                      <a:pt x="446" y="299"/>
                    </a:cubicBezTo>
                    <a:cubicBezTo>
                      <a:pt x="469" y="267"/>
                      <a:pt x="483" y="230"/>
                      <a:pt x="491" y="192"/>
                    </a:cubicBezTo>
                    <a:cubicBezTo>
                      <a:pt x="501" y="167"/>
                      <a:pt x="507" y="140"/>
                      <a:pt x="504" y="116"/>
                    </a:cubicBezTo>
                    <a:cubicBezTo>
                      <a:pt x="503" y="105"/>
                      <a:pt x="496" y="97"/>
                      <a:pt x="488" y="94"/>
                    </a:cubicBezTo>
                    <a:cubicBezTo>
                      <a:pt x="447" y="72"/>
                      <a:pt x="448" y="123"/>
                      <a:pt x="436" y="149"/>
                    </a:cubicBezTo>
                    <a:cubicBezTo>
                      <a:pt x="427" y="169"/>
                      <a:pt x="416" y="188"/>
                      <a:pt x="405" y="207"/>
                    </a:cubicBezTo>
                    <a:cubicBezTo>
                      <a:pt x="399" y="218"/>
                      <a:pt x="394" y="229"/>
                      <a:pt x="389" y="240"/>
                    </a:cubicBezTo>
                    <a:cubicBezTo>
                      <a:pt x="387" y="243"/>
                      <a:pt x="384" y="247"/>
                      <a:pt x="382" y="250"/>
                    </a:cubicBezTo>
                    <a:cubicBezTo>
                      <a:pt x="361" y="273"/>
                      <a:pt x="368" y="220"/>
                      <a:pt x="368" y="209"/>
                    </a:cubicBezTo>
                    <a:cubicBezTo>
                      <a:pt x="367" y="180"/>
                      <a:pt x="365" y="151"/>
                      <a:pt x="360" y="122"/>
                    </a:cubicBezTo>
                    <a:cubicBezTo>
                      <a:pt x="355" y="90"/>
                      <a:pt x="331" y="55"/>
                      <a:pt x="306" y="28"/>
                    </a:cubicBezTo>
                    <a:cubicBezTo>
                      <a:pt x="292" y="0"/>
                      <a:pt x="248" y="1"/>
                      <a:pt x="244" y="32"/>
                    </a:cubicBezTo>
                    <a:cubicBezTo>
                      <a:pt x="243" y="39"/>
                      <a:pt x="244" y="45"/>
                      <a:pt x="248" y="51"/>
                    </a:cubicBezTo>
                    <a:cubicBezTo>
                      <a:pt x="261" y="91"/>
                      <a:pt x="283" y="128"/>
                      <a:pt x="283" y="172"/>
                    </a:cubicBezTo>
                    <a:cubicBezTo>
                      <a:pt x="284" y="231"/>
                      <a:pt x="261" y="240"/>
                      <a:pt x="270" y="225"/>
                    </a:cubicBezTo>
                    <a:cubicBezTo>
                      <a:pt x="281" y="203"/>
                      <a:pt x="265" y="177"/>
                      <a:pt x="251" y="160"/>
                    </a:cubicBezTo>
                    <a:cubicBezTo>
                      <a:pt x="234" y="140"/>
                      <a:pt x="212" y="136"/>
                      <a:pt x="188" y="144"/>
                    </a:cubicBezTo>
                    <a:cubicBezTo>
                      <a:pt x="181" y="116"/>
                      <a:pt x="166" y="102"/>
                      <a:pt x="149" y="82"/>
                    </a:cubicBezTo>
                    <a:cubicBezTo>
                      <a:pt x="112" y="39"/>
                      <a:pt x="82" y="74"/>
                      <a:pt x="94" y="105"/>
                    </a:cubicBezTo>
                    <a:cubicBezTo>
                      <a:pt x="98" y="116"/>
                      <a:pt x="104" y="126"/>
                      <a:pt x="108" y="138"/>
                    </a:cubicBezTo>
                    <a:cubicBezTo>
                      <a:pt x="111" y="147"/>
                      <a:pt x="113" y="157"/>
                      <a:pt x="114" y="168"/>
                    </a:cubicBezTo>
                    <a:cubicBezTo>
                      <a:pt x="115" y="176"/>
                      <a:pt x="115" y="184"/>
                      <a:pt x="115" y="192"/>
                    </a:cubicBezTo>
                    <a:cubicBezTo>
                      <a:pt x="102" y="206"/>
                      <a:pt x="97" y="224"/>
                      <a:pt x="111" y="239"/>
                    </a:cubicBezTo>
                    <a:cubicBezTo>
                      <a:pt x="114" y="242"/>
                      <a:pt x="117" y="244"/>
                      <a:pt x="120" y="245"/>
                    </a:cubicBezTo>
                    <a:cubicBezTo>
                      <a:pt x="120" y="247"/>
                      <a:pt x="120" y="249"/>
                      <a:pt x="120" y="251"/>
                    </a:cubicBezTo>
                    <a:cubicBezTo>
                      <a:pt x="120" y="268"/>
                      <a:pt x="121" y="284"/>
                      <a:pt x="121" y="300"/>
                    </a:cubicBezTo>
                    <a:cubicBezTo>
                      <a:pt x="121" y="299"/>
                      <a:pt x="120" y="298"/>
                      <a:pt x="120" y="297"/>
                    </a:cubicBezTo>
                    <a:cubicBezTo>
                      <a:pt x="101" y="276"/>
                      <a:pt x="78" y="256"/>
                      <a:pt x="49" y="252"/>
                    </a:cubicBezTo>
                    <a:cubicBezTo>
                      <a:pt x="29" y="250"/>
                      <a:pt x="0" y="270"/>
                      <a:pt x="29" y="308"/>
                    </a:cubicBezTo>
                    <a:cubicBezTo>
                      <a:pt x="43" y="343"/>
                      <a:pt x="61" y="375"/>
                      <a:pt x="73" y="410"/>
                    </a:cubicBezTo>
                    <a:cubicBezTo>
                      <a:pt x="78" y="423"/>
                      <a:pt x="83" y="433"/>
                      <a:pt x="89" y="442"/>
                    </a:cubicBezTo>
                    <a:cubicBezTo>
                      <a:pt x="89" y="443"/>
                      <a:pt x="90" y="443"/>
                      <a:pt x="90" y="444"/>
                    </a:cubicBezTo>
                    <a:cubicBezTo>
                      <a:pt x="92" y="451"/>
                      <a:pt x="95" y="458"/>
                      <a:pt x="102" y="464"/>
                    </a:cubicBezTo>
                    <a:cubicBezTo>
                      <a:pt x="102" y="464"/>
                      <a:pt x="102" y="464"/>
                      <a:pt x="102" y="464"/>
                    </a:cubicBezTo>
                    <a:cubicBezTo>
                      <a:pt x="107" y="469"/>
                      <a:pt x="113" y="475"/>
                      <a:pt x="120" y="480"/>
                    </a:cubicBezTo>
                    <a:cubicBezTo>
                      <a:pt x="132" y="493"/>
                      <a:pt x="146" y="504"/>
                      <a:pt x="160" y="507"/>
                    </a:cubicBezTo>
                    <a:cubicBezTo>
                      <a:pt x="165" y="517"/>
                      <a:pt x="170" y="528"/>
                      <a:pt x="177" y="537"/>
                    </a:cubicBezTo>
                    <a:cubicBezTo>
                      <a:pt x="175" y="551"/>
                      <a:pt x="177" y="566"/>
                      <a:pt x="177" y="576"/>
                    </a:cubicBezTo>
                    <a:cubicBezTo>
                      <a:pt x="177" y="592"/>
                      <a:pt x="176" y="613"/>
                      <a:pt x="175" y="634"/>
                    </a:cubicBezTo>
                    <a:cubicBezTo>
                      <a:pt x="212" y="647"/>
                      <a:pt x="251" y="654"/>
                      <a:pt x="292" y="654"/>
                    </a:cubicBezTo>
                    <a:cubicBezTo>
                      <a:pt x="339" y="654"/>
                      <a:pt x="383" y="645"/>
                      <a:pt x="424" y="628"/>
                    </a:cubicBezTo>
                    <a:cubicBezTo>
                      <a:pt x="424" y="621"/>
                      <a:pt x="424" y="614"/>
                      <a:pt x="424" y="608"/>
                    </a:cubicBezTo>
                    <a:cubicBezTo>
                      <a:pt x="425" y="577"/>
                      <a:pt x="423" y="545"/>
                      <a:pt x="423" y="514"/>
                    </a:cubicBez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157"/>
              <p:cNvSpPr>
                <a:spLocks/>
              </p:cNvSpPr>
              <p:nvPr/>
            </p:nvSpPr>
            <p:spPr bwMode="auto">
              <a:xfrm>
                <a:off x="255" y="2076"/>
                <a:ext cx="37" cy="28"/>
              </a:xfrm>
              <a:custGeom>
                <a:avLst/>
                <a:gdLst>
                  <a:gd name="T0" fmla="*/ 34 w 60"/>
                  <a:gd name="T1" fmla="*/ 1 h 46"/>
                  <a:gd name="T2" fmla="*/ 34 w 60"/>
                  <a:gd name="T3" fmla="*/ 1 h 46"/>
                  <a:gd name="T4" fmla="*/ 10 w 60"/>
                  <a:gd name="T5" fmla="*/ 6 h 46"/>
                  <a:gd name="T6" fmla="*/ 42 w 60"/>
                  <a:gd name="T7" fmla="*/ 25 h 46"/>
                  <a:gd name="T8" fmla="*/ 1 w 60"/>
                  <a:gd name="T9" fmla="*/ 22 h 46"/>
                  <a:gd name="T10" fmla="*/ 36 w 60"/>
                  <a:gd name="T11" fmla="*/ 43 h 46"/>
                  <a:gd name="T12" fmla="*/ 34 w 60"/>
                  <a:gd name="T13" fmla="*/ 1 h 46"/>
                  <a:gd name="T14" fmla="*/ 34 w 60"/>
                  <a:gd name="T15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46">
                    <a:moveTo>
                      <a:pt x="34" y="1"/>
                    </a:moveTo>
                    <a:lnTo>
                      <a:pt x="34" y="1"/>
                    </a:lnTo>
                    <a:cubicBezTo>
                      <a:pt x="31" y="1"/>
                      <a:pt x="10" y="6"/>
                      <a:pt x="10" y="6"/>
                    </a:cubicBezTo>
                    <a:cubicBezTo>
                      <a:pt x="18" y="12"/>
                      <a:pt x="52" y="1"/>
                      <a:pt x="42" y="25"/>
                    </a:cubicBezTo>
                    <a:cubicBezTo>
                      <a:pt x="32" y="46"/>
                      <a:pt x="6" y="11"/>
                      <a:pt x="1" y="22"/>
                    </a:cubicBezTo>
                    <a:cubicBezTo>
                      <a:pt x="0" y="23"/>
                      <a:pt x="33" y="43"/>
                      <a:pt x="36" y="43"/>
                    </a:cubicBezTo>
                    <a:cubicBezTo>
                      <a:pt x="60" y="42"/>
                      <a:pt x="55" y="5"/>
                      <a:pt x="34" y="1"/>
                    </a:cubicBezTo>
                    <a:cubicBezTo>
                      <a:pt x="26" y="0"/>
                      <a:pt x="53" y="5"/>
                      <a:pt x="34" y="1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158"/>
              <p:cNvSpPr>
                <a:spLocks noEditPoints="1"/>
              </p:cNvSpPr>
              <p:nvPr/>
            </p:nvSpPr>
            <p:spPr bwMode="auto">
              <a:xfrm>
                <a:off x="184" y="1957"/>
                <a:ext cx="314" cy="402"/>
              </a:xfrm>
              <a:custGeom>
                <a:avLst/>
                <a:gdLst>
                  <a:gd name="T0" fmla="*/ 432 w 509"/>
                  <a:gd name="T1" fmla="*/ 437 h 651"/>
                  <a:gd name="T2" fmla="*/ 505 w 509"/>
                  <a:gd name="T3" fmla="*/ 130 h 651"/>
                  <a:gd name="T4" fmla="*/ 460 w 509"/>
                  <a:gd name="T5" fmla="*/ 97 h 651"/>
                  <a:gd name="T6" fmla="*/ 369 w 509"/>
                  <a:gd name="T7" fmla="*/ 262 h 651"/>
                  <a:gd name="T8" fmla="*/ 299 w 509"/>
                  <a:gd name="T9" fmla="*/ 30 h 651"/>
                  <a:gd name="T10" fmla="*/ 235 w 509"/>
                  <a:gd name="T11" fmla="*/ 157 h 651"/>
                  <a:gd name="T12" fmla="*/ 182 w 509"/>
                  <a:gd name="T13" fmla="*/ 139 h 651"/>
                  <a:gd name="T14" fmla="*/ 102 w 509"/>
                  <a:gd name="T15" fmla="*/ 190 h 651"/>
                  <a:gd name="T16" fmla="*/ 107 w 509"/>
                  <a:gd name="T17" fmla="*/ 266 h 651"/>
                  <a:gd name="T18" fmla="*/ 22 w 509"/>
                  <a:gd name="T19" fmla="*/ 338 h 651"/>
                  <a:gd name="T20" fmla="*/ 129 w 509"/>
                  <a:gd name="T21" fmla="*/ 517 h 651"/>
                  <a:gd name="T22" fmla="*/ 164 w 509"/>
                  <a:gd name="T23" fmla="*/ 554 h 651"/>
                  <a:gd name="T24" fmla="*/ 175 w 509"/>
                  <a:gd name="T25" fmla="*/ 651 h 651"/>
                  <a:gd name="T26" fmla="*/ 265 w 509"/>
                  <a:gd name="T27" fmla="*/ 590 h 651"/>
                  <a:gd name="T28" fmla="*/ 206 w 509"/>
                  <a:gd name="T29" fmla="*/ 572 h 651"/>
                  <a:gd name="T30" fmla="*/ 92 w 509"/>
                  <a:gd name="T31" fmla="*/ 461 h 651"/>
                  <a:gd name="T32" fmla="*/ 18 w 509"/>
                  <a:gd name="T33" fmla="*/ 298 h 651"/>
                  <a:gd name="T34" fmla="*/ 110 w 509"/>
                  <a:gd name="T35" fmla="*/ 368 h 651"/>
                  <a:gd name="T36" fmla="*/ 159 w 509"/>
                  <a:gd name="T37" fmla="*/ 421 h 651"/>
                  <a:gd name="T38" fmla="*/ 279 w 509"/>
                  <a:gd name="T39" fmla="*/ 449 h 651"/>
                  <a:gd name="T40" fmla="*/ 297 w 509"/>
                  <a:gd name="T41" fmla="*/ 385 h 651"/>
                  <a:gd name="T42" fmla="*/ 121 w 509"/>
                  <a:gd name="T43" fmla="*/ 268 h 651"/>
                  <a:gd name="T44" fmla="*/ 192 w 509"/>
                  <a:gd name="T45" fmla="*/ 252 h 651"/>
                  <a:gd name="T46" fmla="*/ 220 w 509"/>
                  <a:gd name="T47" fmla="*/ 227 h 651"/>
                  <a:gd name="T48" fmla="*/ 229 w 509"/>
                  <a:gd name="T49" fmla="*/ 169 h 651"/>
                  <a:gd name="T50" fmla="*/ 272 w 509"/>
                  <a:gd name="T51" fmla="*/ 247 h 651"/>
                  <a:gd name="T52" fmla="*/ 289 w 509"/>
                  <a:gd name="T53" fmla="*/ 234 h 651"/>
                  <a:gd name="T54" fmla="*/ 332 w 509"/>
                  <a:gd name="T55" fmla="*/ 173 h 651"/>
                  <a:gd name="T56" fmla="*/ 300 w 509"/>
                  <a:gd name="T57" fmla="*/ 131 h 651"/>
                  <a:gd name="T58" fmla="*/ 247 w 509"/>
                  <a:gd name="T59" fmla="*/ 39 h 651"/>
                  <a:gd name="T60" fmla="*/ 335 w 509"/>
                  <a:gd name="T61" fmla="*/ 103 h 651"/>
                  <a:gd name="T62" fmla="*/ 379 w 509"/>
                  <a:gd name="T63" fmla="*/ 271 h 651"/>
                  <a:gd name="T64" fmla="*/ 417 w 509"/>
                  <a:gd name="T65" fmla="*/ 302 h 651"/>
                  <a:gd name="T66" fmla="*/ 452 w 509"/>
                  <a:gd name="T67" fmla="*/ 255 h 651"/>
                  <a:gd name="T68" fmla="*/ 470 w 509"/>
                  <a:gd name="T69" fmla="*/ 205 h 651"/>
                  <a:gd name="T70" fmla="*/ 452 w 509"/>
                  <a:gd name="T71" fmla="*/ 119 h 651"/>
                  <a:gd name="T72" fmla="*/ 435 w 509"/>
                  <a:gd name="T73" fmla="*/ 310 h 651"/>
                  <a:gd name="T74" fmla="*/ 370 w 509"/>
                  <a:gd name="T75" fmla="*/ 377 h 651"/>
                  <a:gd name="T76" fmla="*/ 415 w 509"/>
                  <a:gd name="T77" fmla="*/ 460 h 651"/>
                  <a:gd name="T78" fmla="*/ 363 w 509"/>
                  <a:gd name="T79" fmla="*/ 570 h 651"/>
                  <a:gd name="T80" fmla="*/ 411 w 509"/>
                  <a:gd name="T81" fmla="*/ 564 h 651"/>
                  <a:gd name="T82" fmla="*/ 424 w 509"/>
                  <a:gd name="T83" fmla="*/ 523 h 651"/>
                  <a:gd name="T84" fmla="*/ 110 w 509"/>
                  <a:gd name="T85" fmla="*/ 158 h 651"/>
                  <a:gd name="T86" fmla="*/ 117 w 509"/>
                  <a:gd name="T87" fmla="*/ 150 h 651"/>
                  <a:gd name="T88" fmla="*/ 170 w 509"/>
                  <a:gd name="T89" fmla="*/ 144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" h="651">
                    <a:moveTo>
                      <a:pt x="424" y="523"/>
                    </a:moveTo>
                    <a:lnTo>
                      <a:pt x="424" y="523"/>
                    </a:lnTo>
                    <a:cubicBezTo>
                      <a:pt x="427" y="494"/>
                      <a:pt x="427" y="466"/>
                      <a:pt x="432" y="437"/>
                    </a:cubicBezTo>
                    <a:cubicBezTo>
                      <a:pt x="439" y="397"/>
                      <a:pt x="446" y="357"/>
                      <a:pt x="447" y="316"/>
                    </a:cubicBezTo>
                    <a:cubicBezTo>
                      <a:pt x="466" y="289"/>
                      <a:pt x="479" y="259"/>
                      <a:pt x="487" y="228"/>
                    </a:cubicBezTo>
                    <a:cubicBezTo>
                      <a:pt x="496" y="196"/>
                      <a:pt x="509" y="164"/>
                      <a:pt x="505" y="130"/>
                    </a:cubicBezTo>
                    <a:cubicBezTo>
                      <a:pt x="506" y="135"/>
                      <a:pt x="507" y="144"/>
                      <a:pt x="505" y="130"/>
                    </a:cubicBezTo>
                    <a:cubicBezTo>
                      <a:pt x="504" y="126"/>
                      <a:pt x="505" y="127"/>
                      <a:pt x="505" y="130"/>
                    </a:cubicBezTo>
                    <a:cubicBezTo>
                      <a:pt x="502" y="110"/>
                      <a:pt x="480" y="93"/>
                      <a:pt x="460" y="97"/>
                    </a:cubicBezTo>
                    <a:cubicBezTo>
                      <a:pt x="440" y="100"/>
                      <a:pt x="435" y="125"/>
                      <a:pt x="431" y="141"/>
                    </a:cubicBezTo>
                    <a:cubicBezTo>
                      <a:pt x="424" y="166"/>
                      <a:pt x="411" y="188"/>
                      <a:pt x="398" y="210"/>
                    </a:cubicBezTo>
                    <a:cubicBezTo>
                      <a:pt x="388" y="227"/>
                      <a:pt x="383" y="249"/>
                      <a:pt x="369" y="262"/>
                    </a:cubicBezTo>
                    <a:cubicBezTo>
                      <a:pt x="365" y="246"/>
                      <a:pt x="369" y="227"/>
                      <a:pt x="368" y="210"/>
                    </a:cubicBezTo>
                    <a:cubicBezTo>
                      <a:pt x="367" y="187"/>
                      <a:pt x="365" y="164"/>
                      <a:pt x="362" y="142"/>
                    </a:cubicBezTo>
                    <a:cubicBezTo>
                      <a:pt x="356" y="99"/>
                      <a:pt x="328" y="61"/>
                      <a:pt x="299" y="30"/>
                    </a:cubicBezTo>
                    <a:cubicBezTo>
                      <a:pt x="271" y="0"/>
                      <a:pt x="211" y="27"/>
                      <a:pt x="236" y="68"/>
                    </a:cubicBezTo>
                    <a:cubicBezTo>
                      <a:pt x="251" y="113"/>
                      <a:pt x="274" y="155"/>
                      <a:pt x="270" y="204"/>
                    </a:cubicBezTo>
                    <a:cubicBezTo>
                      <a:pt x="264" y="186"/>
                      <a:pt x="251" y="167"/>
                      <a:pt x="235" y="157"/>
                    </a:cubicBezTo>
                    <a:cubicBezTo>
                      <a:pt x="227" y="152"/>
                      <a:pt x="217" y="149"/>
                      <a:pt x="208" y="148"/>
                    </a:cubicBezTo>
                    <a:cubicBezTo>
                      <a:pt x="202" y="148"/>
                      <a:pt x="197" y="148"/>
                      <a:pt x="192" y="149"/>
                    </a:cubicBezTo>
                    <a:cubicBezTo>
                      <a:pt x="183" y="151"/>
                      <a:pt x="185" y="146"/>
                      <a:pt x="182" y="139"/>
                    </a:cubicBezTo>
                    <a:cubicBezTo>
                      <a:pt x="171" y="115"/>
                      <a:pt x="136" y="66"/>
                      <a:pt x="104" y="71"/>
                    </a:cubicBezTo>
                    <a:cubicBezTo>
                      <a:pt x="81" y="75"/>
                      <a:pt x="74" y="103"/>
                      <a:pt x="82" y="123"/>
                    </a:cubicBezTo>
                    <a:cubicBezTo>
                      <a:pt x="90" y="145"/>
                      <a:pt x="102" y="165"/>
                      <a:pt x="102" y="190"/>
                    </a:cubicBezTo>
                    <a:cubicBezTo>
                      <a:pt x="102" y="202"/>
                      <a:pt x="101" y="204"/>
                      <a:pt x="95" y="215"/>
                    </a:cubicBezTo>
                    <a:cubicBezTo>
                      <a:pt x="90" y="224"/>
                      <a:pt x="88" y="235"/>
                      <a:pt x="92" y="245"/>
                    </a:cubicBezTo>
                    <a:cubicBezTo>
                      <a:pt x="94" y="251"/>
                      <a:pt x="107" y="262"/>
                      <a:pt x="107" y="266"/>
                    </a:cubicBezTo>
                    <a:cubicBezTo>
                      <a:pt x="108" y="276"/>
                      <a:pt x="108" y="286"/>
                      <a:pt x="108" y="297"/>
                    </a:cubicBezTo>
                    <a:cubicBezTo>
                      <a:pt x="87" y="275"/>
                      <a:pt x="20" y="233"/>
                      <a:pt x="5" y="285"/>
                    </a:cubicBezTo>
                    <a:cubicBezTo>
                      <a:pt x="0" y="305"/>
                      <a:pt x="15" y="321"/>
                      <a:pt x="22" y="338"/>
                    </a:cubicBezTo>
                    <a:cubicBezTo>
                      <a:pt x="34" y="364"/>
                      <a:pt x="46" y="389"/>
                      <a:pt x="57" y="415"/>
                    </a:cubicBezTo>
                    <a:cubicBezTo>
                      <a:pt x="64" y="433"/>
                      <a:pt x="72" y="451"/>
                      <a:pt x="81" y="469"/>
                    </a:cubicBezTo>
                    <a:cubicBezTo>
                      <a:pt x="89" y="488"/>
                      <a:pt x="112" y="506"/>
                      <a:pt x="129" y="517"/>
                    </a:cubicBezTo>
                    <a:cubicBezTo>
                      <a:pt x="134" y="521"/>
                      <a:pt x="139" y="523"/>
                      <a:pt x="144" y="525"/>
                    </a:cubicBezTo>
                    <a:cubicBezTo>
                      <a:pt x="152" y="528"/>
                      <a:pt x="152" y="532"/>
                      <a:pt x="155" y="539"/>
                    </a:cubicBezTo>
                    <a:cubicBezTo>
                      <a:pt x="158" y="544"/>
                      <a:pt x="161" y="549"/>
                      <a:pt x="164" y="554"/>
                    </a:cubicBezTo>
                    <a:cubicBezTo>
                      <a:pt x="163" y="561"/>
                      <a:pt x="164" y="568"/>
                      <a:pt x="164" y="575"/>
                    </a:cubicBezTo>
                    <a:cubicBezTo>
                      <a:pt x="165" y="599"/>
                      <a:pt x="163" y="622"/>
                      <a:pt x="162" y="646"/>
                    </a:cubicBezTo>
                    <a:cubicBezTo>
                      <a:pt x="167" y="648"/>
                      <a:pt x="171" y="649"/>
                      <a:pt x="175" y="651"/>
                    </a:cubicBezTo>
                    <a:cubicBezTo>
                      <a:pt x="175" y="650"/>
                      <a:pt x="175" y="650"/>
                      <a:pt x="175" y="649"/>
                    </a:cubicBezTo>
                    <a:cubicBezTo>
                      <a:pt x="176" y="621"/>
                      <a:pt x="177" y="594"/>
                      <a:pt x="177" y="567"/>
                    </a:cubicBezTo>
                    <a:cubicBezTo>
                      <a:pt x="200" y="588"/>
                      <a:pt x="234" y="593"/>
                      <a:pt x="265" y="590"/>
                    </a:cubicBezTo>
                    <a:cubicBezTo>
                      <a:pt x="268" y="590"/>
                      <a:pt x="297" y="584"/>
                      <a:pt x="293" y="581"/>
                    </a:cubicBezTo>
                    <a:cubicBezTo>
                      <a:pt x="290" y="579"/>
                      <a:pt x="279" y="582"/>
                      <a:pt x="276" y="583"/>
                    </a:cubicBezTo>
                    <a:cubicBezTo>
                      <a:pt x="251" y="585"/>
                      <a:pt x="228" y="583"/>
                      <a:pt x="206" y="572"/>
                    </a:cubicBezTo>
                    <a:cubicBezTo>
                      <a:pt x="193" y="565"/>
                      <a:pt x="182" y="555"/>
                      <a:pt x="173" y="543"/>
                    </a:cubicBezTo>
                    <a:cubicBezTo>
                      <a:pt x="166" y="532"/>
                      <a:pt x="164" y="518"/>
                      <a:pt x="151" y="514"/>
                    </a:cubicBezTo>
                    <a:cubicBezTo>
                      <a:pt x="136" y="509"/>
                      <a:pt x="97" y="476"/>
                      <a:pt x="92" y="461"/>
                    </a:cubicBezTo>
                    <a:cubicBezTo>
                      <a:pt x="81" y="436"/>
                      <a:pt x="70" y="410"/>
                      <a:pt x="59" y="385"/>
                    </a:cubicBezTo>
                    <a:cubicBezTo>
                      <a:pt x="52" y="369"/>
                      <a:pt x="44" y="354"/>
                      <a:pt x="37" y="338"/>
                    </a:cubicBezTo>
                    <a:cubicBezTo>
                      <a:pt x="31" y="326"/>
                      <a:pt x="20" y="311"/>
                      <a:pt x="18" y="298"/>
                    </a:cubicBezTo>
                    <a:cubicBezTo>
                      <a:pt x="10" y="259"/>
                      <a:pt x="65" y="279"/>
                      <a:pt x="79" y="289"/>
                    </a:cubicBezTo>
                    <a:cubicBezTo>
                      <a:pt x="96" y="301"/>
                      <a:pt x="120" y="321"/>
                      <a:pt x="119" y="343"/>
                    </a:cubicBezTo>
                    <a:cubicBezTo>
                      <a:pt x="119" y="352"/>
                      <a:pt x="110" y="360"/>
                      <a:pt x="110" y="368"/>
                    </a:cubicBezTo>
                    <a:cubicBezTo>
                      <a:pt x="112" y="381"/>
                      <a:pt x="128" y="350"/>
                      <a:pt x="128" y="348"/>
                    </a:cubicBezTo>
                    <a:cubicBezTo>
                      <a:pt x="155" y="395"/>
                      <a:pt x="147" y="429"/>
                      <a:pt x="151" y="437"/>
                    </a:cubicBezTo>
                    <a:cubicBezTo>
                      <a:pt x="157" y="451"/>
                      <a:pt x="159" y="425"/>
                      <a:pt x="159" y="421"/>
                    </a:cubicBezTo>
                    <a:cubicBezTo>
                      <a:pt x="159" y="402"/>
                      <a:pt x="155" y="382"/>
                      <a:pt x="148" y="363"/>
                    </a:cubicBezTo>
                    <a:cubicBezTo>
                      <a:pt x="207" y="372"/>
                      <a:pt x="232" y="394"/>
                      <a:pt x="254" y="420"/>
                    </a:cubicBezTo>
                    <a:cubicBezTo>
                      <a:pt x="258" y="425"/>
                      <a:pt x="271" y="449"/>
                      <a:pt x="279" y="449"/>
                    </a:cubicBezTo>
                    <a:cubicBezTo>
                      <a:pt x="282" y="450"/>
                      <a:pt x="263" y="423"/>
                      <a:pt x="261" y="420"/>
                    </a:cubicBezTo>
                    <a:cubicBezTo>
                      <a:pt x="234" y="384"/>
                      <a:pt x="219" y="370"/>
                      <a:pt x="154" y="351"/>
                    </a:cubicBezTo>
                    <a:cubicBezTo>
                      <a:pt x="169" y="355"/>
                      <a:pt x="297" y="385"/>
                      <a:pt x="297" y="385"/>
                    </a:cubicBezTo>
                    <a:cubicBezTo>
                      <a:pt x="299" y="381"/>
                      <a:pt x="204" y="352"/>
                      <a:pt x="197" y="350"/>
                    </a:cubicBezTo>
                    <a:cubicBezTo>
                      <a:pt x="178" y="345"/>
                      <a:pt x="159" y="339"/>
                      <a:pt x="141" y="332"/>
                    </a:cubicBezTo>
                    <a:cubicBezTo>
                      <a:pt x="116" y="322"/>
                      <a:pt x="121" y="291"/>
                      <a:pt x="121" y="268"/>
                    </a:cubicBezTo>
                    <a:cubicBezTo>
                      <a:pt x="142" y="274"/>
                      <a:pt x="161" y="270"/>
                      <a:pt x="180" y="259"/>
                    </a:cubicBezTo>
                    <a:cubicBezTo>
                      <a:pt x="196" y="272"/>
                      <a:pt x="215" y="267"/>
                      <a:pt x="232" y="261"/>
                    </a:cubicBezTo>
                    <a:cubicBezTo>
                      <a:pt x="217" y="263"/>
                      <a:pt x="203" y="263"/>
                      <a:pt x="192" y="252"/>
                    </a:cubicBezTo>
                    <a:cubicBezTo>
                      <a:pt x="205" y="244"/>
                      <a:pt x="217" y="234"/>
                      <a:pt x="232" y="227"/>
                    </a:cubicBezTo>
                    <a:cubicBezTo>
                      <a:pt x="233" y="226"/>
                      <a:pt x="236" y="223"/>
                      <a:pt x="233" y="222"/>
                    </a:cubicBezTo>
                    <a:cubicBezTo>
                      <a:pt x="229" y="220"/>
                      <a:pt x="223" y="225"/>
                      <a:pt x="220" y="227"/>
                    </a:cubicBezTo>
                    <a:cubicBezTo>
                      <a:pt x="198" y="239"/>
                      <a:pt x="171" y="261"/>
                      <a:pt x="145" y="260"/>
                    </a:cubicBezTo>
                    <a:cubicBezTo>
                      <a:pt x="121" y="259"/>
                      <a:pt x="91" y="245"/>
                      <a:pt x="109" y="218"/>
                    </a:cubicBezTo>
                    <a:cubicBezTo>
                      <a:pt x="124" y="194"/>
                      <a:pt x="189" y="143"/>
                      <a:pt x="229" y="169"/>
                    </a:cubicBezTo>
                    <a:cubicBezTo>
                      <a:pt x="245" y="180"/>
                      <a:pt x="265" y="208"/>
                      <a:pt x="260" y="230"/>
                    </a:cubicBezTo>
                    <a:cubicBezTo>
                      <a:pt x="259" y="235"/>
                      <a:pt x="249" y="253"/>
                      <a:pt x="263" y="253"/>
                    </a:cubicBezTo>
                    <a:cubicBezTo>
                      <a:pt x="267" y="253"/>
                      <a:pt x="270" y="250"/>
                      <a:pt x="272" y="247"/>
                    </a:cubicBezTo>
                    <a:cubicBezTo>
                      <a:pt x="278" y="238"/>
                      <a:pt x="276" y="241"/>
                      <a:pt x="287" y="243"/>
                    </a:cubicBezTo>
                    <a:cubicBezTo>
                      <a:pt x="300" y="246"/>
                      <a:pt x="337" y="254"/>
                      <a:pt x="344" y="238"/>
                    </a:cubicBezTo>
                    <a:cubicBezTo>
                      <a:pt x="344" y="238"/>
                      <a:pt x="311" y="244"/>
                      <a:pt x="289" y="234"/>
                    </a:cubicBezTo>
                    <a:cubicBezTo>
                      <a:pt x="277" y="229"/>
                      <a:pt x="281" y="228"/>
                      <a:pt x="282" y="217"/>
                    </a:cubicBezTo>
                    <a:cubicBezTo>
                      <a:pt x="284" y="204"/>
                      <a:pt x="285" y="191"/>
                      <a:pt x="284" y="178"/>
                    </a:cubicBezTo>
                    <a:cubicBezTo>
                      <a:pt x="292" y="183"/>
                      <a:pt x="326" y="186"/>
                      <a:pt x="332" y="173"/>
                    </a:cubicBezTo>
                    <a:cubicBezTo>
                      <a:pt x="334" y="167"/>
                      <a:pt x="302" y="182"/>
                      <a:pt x="282" y="167"/>
                    </a:cubicBezTo>
                    <a:cubicBezTo>
                      <a:pt x="281" y="154"/>
                      <a:pt x="277" y="141"/>
                      <a:pt x="273" y="129"/>
                    </a:cubicBezTo>
                    <a:cubicBezTo>
                      <a:pt x="282" y="131"/>
                      <a:pt x="291" y="133"/>
                      <a:pt x="300" y="131"/>
                    </a:cubicBezTo>
                    <a:cubicBezTo>
                      <a:pt x="302" y="130"/>
                      <a:pt x="318" y="122"/>
                      <a:pt x="310" y="120"/>
                    </a:cubicBezTo>
                    <a:cubicBezTo>
                      <a:pt x="296" y="118"/>
                      <a:pt x="275" y="132"/>
                      <a:pt x="263" y="102"/>
                    </a:cubicBezTo>
                    <a:cubicBezTo>
                      <a:pt x="257" y="86"/>
                      <a:pt x="237" y="57"/>
                      <a:pt x="247" y="39"/>
                    </a:cubicBezTo>
                    <a:cubicBezTo>
                      <a:pt x="258" y="21"/>
                      <a:pt x="286" y="30"/>
                      <a:pt x="294" y="46"/>
                    </a:cubicBezTo>
                    <a:cubicBezTo>
                      <a:pt x="299" y="55"/>
                      <a:pt x="310" y="64"/>
                      <a:pt x="316" y="73"/>
                    </a:cubicBezTo>
                    <a:cubicBezTo>
                      <a:pt x="323" y="82"/>
                      <a:pt x="330" y="92"/>
                      <a:pt x="335" y="103"/>
                    </a:cubicBezTo>
                    <a:cubicBezTo>
                      <a:pt x="346" y="123"/>
                      <a:pt x="349" y="144"/>
                      <a:pt x="352" y="167"/>
                    </a:cubicBezTo>
                    <a:cubicBezTo>
                      <a:pt x="354" y="191"/>
                      <a:pt x="356" y="216"/>
                      <a:pt x="355" y="240"/>
                    </a:cubicBezTo>
                    <a:cubicBezTo>
                      <a:pt x="354" y="253"/>
                      <a:pt x="357" y="294"/>
                      <a:pt x="379" y="271"/>
                    </a:cubicBezTo>
                    <a:cubicBezTo>
                      <a:pt x="385" y="286"/>
                      <a:pt x="394" y="297"/>
                      <a:pt x="409" y="305"/>
                    </a:cubicBezTo>
                    <a:cubicBezTo>
                      <a:pt x="413" y="307"/>
                      <a:pt x="420" y="311"/>
                      <a:pt x="425" y="310"/>
                    </a:cubicBezTo>
                    <a:cubicBezTo>
                      <a:pt x="433" y="309"/>
                      <a:pt x="418" y="302"/>
                      <a:pt x="417" y="302"/>
                    </a:cubicBezTo>
                    <a:cubicBezTo>
                      <a:pt x="404" y="297"/>
                      <a:pt x="394" y="285"/>
                      <a:pt x="389" y="272"/>
                    </a:cubicBezTo>
                    <a:cubicBezTo>
                      <a:pt x="385" y="257"/>
                      <a:pt x="395" y="242"/>
                      <a:pt x="402" y="230"/>
                    </a:cubicBezTo>
                    <a:cubicBezTo>
                      <a:pt x="411" y="250"/>
                      <a:pt x="447" y="260"/>
                      <a:pt x="452" y="255"/>
                    </a:cubicBezTo>
                    <a:cubicBezTo>
                      <a:pt x="452" y="255"/>
                      <a:pt x="419" y="237"/>
                      <a:pt x="416" y="234"/>
                    </a:cubicBezTo>
                    <a:cubicBezTo>
                      <a:pt x="402" y="218"/>
                      <a:pt x="419" y="202"/>
                      <a:pt x="426" y="187"/>
                    </a:cubicBezTo>
                    <a:cubicBezTo>
                      <a:pt x="431" y="195"/>
                      <a:pt x="461" y="212"/>
                      <a:pt x="470" y="205"/>
                    </a:cubicBezTo>
                    <a:cubicBezTo>
                      <a:pt x="468" y="206"/>
                      <a:pt x="437" y="187"/>
                      <a:pt x="435" y="184"/>
                    </a:cubicBezTo>
                    <a:cubicBezTo>
                      <a:pt x="429" y="175"/>
                      <a:pt x="437" y="165"/>
                      <a:pt x="440" y="156"/>
                    </a:cubicBezTo>
                    <a:cubicBezTo>
                      <a:pt x="444" y="144"/>
                      <a:pt x="446" y="131"/>
                      <a:pt x="452" y="119"/>
                    </a:cubicBezTo>
                    <a:cubicBezTo>
                      <a:pt x="461" y="103"/>
                      <a:pt x="485" y="112"/>
                      <a:pt x="491" y="127"/>
                    </a:cubicBezTo>
                    <a:cubicBezTo>
                      <a:pt x="499" y="151"/>
                      <a:pt x="487" y="183"/>
                      <a:pt x="479" y="205"/>
                    </a:cubicBezTo>
                    <a:cubicBezTo>
                      <a:pt x="471" y="242"/>
                      <a:pt x="457" y="279"/>
                      <a:pt x="435" y="310"/>
                    </a:cubicBezTo>
                    <a:cubicBezTo>
                      <a:pt x="430" y="316"/>
                      <a:pt x="433" y="333"/>
                      <a:pt x="432" y="341"/>
                    </a:cubicBezTo>
                    <a:cubicBezTo>
                      <a:pt x="431" y="352"/>
                      <a:pt x="430" y="364"/>
                      <a:pt x="429" y="375"/>
                    </a:cubicBezTo>
                    <a:cubicBezTo>
                      <a:pt x="408" y="378"/>
                      <a:pt x="390" y="380"/>
                      <a:pt x="370" y="377"/>
                    </a:cubicBezTo>
                    <a:cubicBezTo>
                      <a:pt x="360" y="375"/>
                      <a:pt x="270" y="340"/>
                      <a:pt x="269" y="341"/>
                    </a:cubicBezTo>
                    <a:cubicBezTo>
                      <a:pt x="266" y="348"/>
                      <a:pt x="365" y="398"/>
                      <a:pt x="427" y="388"/>
                    </a:cubicBezTo>
                    <a:cubicBezTo>
                      <a:pt x="423" y="412"/>
                      <a:pt x="418" y="436"/>
                      <a:pt x="415" y="460"/>
                    </a:cubicBezTo>
                    <a:cubicBezTo>
                      <a:pt x="414" y="469"/>
                      <a:pt x="410" y="534"/>
                      <a:pt x="410" y="536"/>
                    </a:cubicBezTo>
                    <a:cubicBezTo>
                      <a:pt x="410" y="548"/>
                      <a:pt x="411" y="547"/>
                      <a:pt x="401" y="554"/>
                    </a:cubicBezTo>
                    <a:cubicBezTo>
                      <a:pt x="390" y="562"/>
                      <a:pt x="377" y="567"/>
                      <a:pt x="363" y="570"/>
                    </a:cubicBezTo>
                    <a:cubicBezTo>
                      <a:pt x="358" y="571"/>
                      <a:pt x="320" y="574"/>
                      <a:pt x="322" y="578"/>
                    </a:cubicBezTo>
                    <a:cubicBezTo>
                      <a:pt x="326" y="584"/>
                      <a:pt x="356" y="580"/>
                      <a:pt x="362" y="579"/>
                    </a:cubicBezTo>
                    <a:cubicBezTo>
                      <a:pt x="379" y="578"/>
                      <a:pt x="396" y="571"/>
                      <a:pt x="411" y="564"/>
                    </a:cubicBezTo>
                    <a:cubicBezTo>
                      <a:pt x="412" y="590"/>
                      <a:pt x="413" y="618"/>
                      <a:pt x="412" y="646"/>
                    </a:cubicBezTo>
                    <a:cubicBezTo>
                      <a:pt x="417" y="644"/>
                      <a:pt x="422" y="642"/>
                      <a:pt x="426" y="640"/>
                    </a:cubicBezTo>
                    <a:cubicBezTo>
                      <a:pt x="427" y="599"/>
                      <a:pt x="421" y="555"/>
                      <a:pt x="424" y="523"/>
                    </a:cubicBezTo>
                    <a:close/>
                    <a:moveTo>
                      <a:pt x="116" y="190"/>
                    </a:moveTo>
                    <a:lnTo>
                      <a:pt x="116" y="190"/>
                    </a:lnTo>
                    <a:cubicBezTo>
                      <a:pt x="115" y="180"/>
                      <a:pt x="113" y="168"/>
                      <a:pt x="110" y="158"/>
                    </a:cubicBezTo>
                    <a:cubicBezTo>
                      <a:pt x="123" y="158"/>
                      <a:pt x="135" y="154"/>
                      <a:pt x="145" y="147"/>
                    </a:cubicBezTo>
                    <a:cubicBezTo>
                      <a:pt x="152" y="142"/>
                      <a:pt x="154" y="134"/>
                      <a:pt x="145" y="140"/>
                    </a:cubicBezTo>
                    <a:cubicBezTo>
                      <a:pt x="136" y="145"/>
                      <a:pt x="128" y="150"/>
                      <a:pt x="117" y="150"/>
                    </a:cubicBezTo>
                    <a:cubicBezTo>
                      <a:pt x="103" y="149"/>
                      <a:pt x="99" y="130"/>
                      <a:pt x="94" y="118"/>
                    </a:cubicBezTo>
                    <a:cubicBezTo>
                      <a:pt x="84" y="91"/>
                      <a:pt x="108" y="75"/>
                      <a:pt x="129" y="93"/>
                    </a:cubicBezTo>
                    <a:cubicBezTo>
                      <a:pt x="145" y="106"/>
                      <a:pt x="161" y="125"/>
                      <a:pt x="170" y="144"/>
                    </a:cubicBezTo>
                    <a:cubicBezTo>
                      <a:pt x="171" y="147"/>
                      <a:pt x="172" y="151"/>
                      <a:pt x="174" y="154"/>
                    </a:cubicBezTo>
                    <a:cubicBezTo>
                      <a:pt x="159" y="160"/>
                      <a:pt x="135" y="173"/>
                      <a:pt x="116" y="19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Freeform 159"/>
              <p:cNvSpPr>
                <a:spLocks/>
              </p:cNvSpPr>
              <p:nvPr/>
            </p:nvSpPr>
            <p:spPr bwMode="auto">
              <a:xfrm>
                <a:off x="144" y="1936"/>
                <a:ext cx="434" cy="434"/>
              </a:xfrm>
              <a:custGeom>
                <a:avLst/>
                <a:gdLst>
                  <a:gd name="T0" fmla="*/ 703 w 703"/>
                  <a:gd name="T1" fmla="*/ 352 h 703"/>
                  <a:gd name="T2" fmla="*/ 703 w 703"/>
                  <a:gd name="T3" fmla="*/ 352 h 703"/>
                  <a:gd name="T4" fmla="*/ 351 w 703"/>
                  <a:gd name="T5" fmla="*/ 703 h 703"/>
                  <a:gd name="T6" fmla="*/ 0 w 703"/>
                  <a:gd name="T7" fmla="*/ 352 h 703"/>
                  <a:gd name="T8" fmla="*/ 351 w 703"/>
                  <a:gd name="T9" fmla="*/ 0 h 703"/>
                  <a:gd name="T10" fmla="*/ 703 w 703"/>
                  <a:gd name="T11" fmla="*/ 352 h 703"/>
                  <a:gd name="T12" fmla="*/ 703 w 703"/>
                  <a:gd name="T13" fmla="*/ 352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3" h="703">
                    <a:moveTo>
                      <a:pt x="703" y="352"/>
                    </a:moveTo>
                    <a:lnTo>
                      <a:pt x="703" y="352"/>
                    </a:lnTo>
                    <a:cubicBezTo>
                      <a:pt x="703" y="546"/>
                      <a:pt x="545" y="703"/>
                      <a:pt x="351" y="703"/>
                    </a:cubicBezTo>
                    <a:cubicBezTo>
                      <a:pt x="157" y="703"/>
                      <a:pt x="0" y="546"/>
                      <a:pt x="0" y="352"/>
                    </a:cubicBezTo>
                    <a:cubicBezTo>
                      <a:pt x="0" y="158"/>
                      <a:pt x="157" y="0"/>
                      <a:pt x="351" y="0"/>
                    </a:cubicBezTo>
                    <a:cubicBezTo>
                      <a:pt x="545" y="0"/>
                      <a:pt x="703" y="158"/>
                      <a:pt x="703" y="352"/>
                    </a:cubicBezTo>
                    <a:lnTo>
                      <a:pt x="703" y="352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81" name="text"/>
            <p:cNvSpPr>
              <a:spLocks noChangeArrowheads="1"/>
            </p:cNvSpPr>
            <p:nvPr/>
          </p:nvSpPr>
          <p:spPr bwMode="auto">
            <a:xfrm>
              <a:off x="258881" y="3822399"/>
              <a:ext cx="641201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Fine</a:t>
              </a:r>
            </a:p>
            <a:p>
              <a:pPr algn="ctr">
                <a:lnSpc>
                  <a:spcPts val="1000"/>
                </a:lnSpc>
              </a:pPr>
              <a:r>
                <a:rPr lang="en-US" altLang="en-US" sz="1000" dirty="0">
                  <a:solidFill>
                    <a:schemeClr val="bg2"/>
                  </a:solidFill>
                </a:rPr>
                <a:t>motor </a:t>
              </a:r>
              <a:r>
                <a:rPr lang="en-US" altLang="en-US" sz="1000" dirty="0" smtClean="0">
                  <a:solidFill>
                    <a:schemeClr val="bg2"/>
                  </a:solidFill>
                </a:rPr>
                <a:t>skills</a:t>
              </a:r>
              <a:endParaRPr lang="en-US" altLang="en-US" sz="1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6" name="Stage III vocal symbol"/>
          <p:cNvGrpSpPr/>
          <p:nvPr/>
        </p:nvGrpSpPr>
        <p:grpSpPr>
          <a:xfrm>
            <a:off x="2115846" y="3735651"/>
            <a:ext cx="855663" cy="833357"/>
            <a:chOff x="2017053" y="3117852"/>
            <a:chExt cx="855663" cy="833357"/>
          </a:xfrm>
        </p:grpSpPr>
        <p:sp>
          <p:nvSpPr>
            <p:cNvPr id="184" name="text"/>
            <p:cNvSpPr>
              <a:spLocks noChangeArrowheads="1"/>
            </p:cNvSpPr>
            <p:nvPr/>
          </p:nvSpPr>
          <p:spPr bwMode="auto">
            <a:xfrm>
              <a:off x="2203703" y="3797321"/>
              <a:ext cx="31899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cs typeface="Arial" pitchFamily="34" charset="0"/>
                </a:rPr>
                <a:t>Vocal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7" name="Group 169"/>
            <p:cNvGrpSpPr>
              <a:grpSpLocks noChangeAspect="1"/>
            </p:cNvGrpSpPr>
            <p:nvPr/>
          </p:nvGrpSpPr>
          <p:grpSpPr bwMode="auto">
            <a:xfrm>
              <a:off x="2017053" y="3117852"/>
              <a:ext cx="855663" cy="731838"/>
              <a:chOff x="1276" y="1964"/>
              <a:chExt cx="539" cy="461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89" name="Freeform 170"/>
              <p:cNvSpPr>
                <a:spLocks/>
              </p:cNvSpPr>
              <p:nvPr/>
            </p:nvSpPr>
            <p:spPr bwMode="auto">
              <a:xfrm>
                <a:off x="1324" y="2020"/>
                <a:ext cx="273" cy="378"/>
              </a:xfrm>
              <a:custGeom>
                <a:avLst/>
                <a:gdLst>
                  <a:gd name="T0" fmla="*/ 328 w 444"/>
                  <a:gd name="T1" fmla="*/ 450 h 612"/>
                  <a:gd name="T2" fmla="*/ 328 w 444"/>
                  <a:gd name="T3" fmla="*/ 450 h 612"/>
                  <a:gd name="T4" fmla="*/ 406 w 444"/>
                  <a:gd name="T5" fmla="*/ 445 h 612"/>
                  <a:gd name="T6" fmla="*/ 417 w 444"/>
                  <a:gd name="T7" fmla="*/ 407 h 612"/>
                  <a:gd name="T8" fmla="*/ 429 w 444"/>
                  <a:gd name="T9" fmla="*/ 394 h 612"/>
                  <a:gd name="T10" fmla="*/ 433 w 444"/>
                  <a:gd name="T11" fmla="*/ 379 h 612"/>
                  <a:gd name="T12" fmla="*/ 412 w 444"/>
                  <a:gd name="T13" fmla="*/ 360 h 612"/>
                  <a:gd name="T14" fmla="*/ 438 w 444"/>
                  <a:gd name="T15" fmla="*/ 345 h 612"/>
                  <a:gd name="T16" fmla="*/ 428 w 444"/>
                  <a:gd name="T17" fmla="*/ 313 h 612"/>
                  <a:gd name="T18" fmla="*/ 442 w 444"/>
                  <a:gd name="T19" fmla="*/ 296 h 612"/>
                  <a:gd name="T20" fmla="*/ 435 w 444"/>
                  <a:gd name="T21" fmla="*/ 277 h 612"/>
                  <a:gd name="T22" fmla="*/ 416 w 444"/>
                  <a:gd name="T23" fmla="*/ 261 h 612"/>
                  <a:gd name="T24" fmla="*/ 411 w 444"/>
                  <a:gd name="T25" fmla="*/ 210 h 612"/>
                  <a:gd name="T26" fmla="*/ 420 w 444"/>
                  <a:gd name="T27" fmla="*/ 160 h 612"/>
                  <a:gd name="T28" fmla="*/ 369 w 444"/>
                  <a:gd name="T29" fmla="*/ 61 h 612"/>
                  <a:gd name="T30" fmla="*/ 377 w 444"/>
                  <a:gd name="T31" fmla="*/ 59 h 612"/>
                  <a:gd name="T32" fmla="*/ 304 w 444"/>
                  <a:gd name="T33" fmla="*/ 22 h 612"/>
                  <a:gd name="T34" fmla="*/ 251 w 444"/>
                  <a:gd name="T35" fmla="*/ 14 h 612"/>
                  <a:gd name="T36" fmla="*/ 233 w 444"/>
                  <a:gd name="T37" fmla="*/ 15 h 612"/>
                  <a:gd name="T38" fmla="*/ 246 w 444"/>
                  <a:gd name="T39" fmla="*/ 9 h 612"/>
                  <a:gd name="T40" fmla="*/ 225 w 444"/>
                  <a:gd name="T41" fmla="*/ 11 h 612"/>
                  <a:gd name="T42" fmla="*/ 206 w 444"/>
                  <a:gd name="T43" fmla="*/ 11 h 612"/>
                  <a:gd name="T44" fmla="*/ 192 w 444"/>
                  <a:gd name="T45" fmla="*/ 11 h 612"/>
                  <a:gd name="T46" fmla="*/ 162 w 444"/>
                  <a:gd name="T47" fmla="*/ 16 h 612"/>
                  <a:gd name="T48" fmla="*/ 182 w 444"/>
                  <a:gd name="T49" fmla="*/ 7 h 612"/>
                  <a:gd name="T50" fmla="*/ 186 w 444"/>
                  <a:gd name="T51" fmla="*/ 0 h 612"/>
                  <a:gd name="T52" fmla="*/ 178 w 444"/>
                  <a:gd name="T53" fmla="*/ 6 h 612"/>
                  <a:gd name="T54" fmla="*/ 145 w 444"/>
                  <a:gd name="T55" fmla="*/ 15 h 612"/>
                  <a:gd name="T56" fmla="*/ 117 w 444"/>
                  <a:gd name="T57" fmla="*/ 27 h 612"/>
                  <a:gd name="T58" fmla="*/ 135 w 444"/>
                  <a:gd name="T59" fmla="*/ 14 h 612"/>
                  <a:gd name="T60" fmla="*/ 139 w 444"/>
                  <a:gd name="T61" fmla="*/ 7 h 612"/>
                  <a:gd name="T62" fmla="*/ 134 w 444"/>
                  <a:gd name="T63" fmla="*/ 13 h 612"/>
                  <a:gd name="T64" fmla="*/ 117 w 444"/>
                  <a:gd name="T65" fmla="*/ 22 h 612"/>
                  <a:gd name="T66" fmla="*/ 93 w 444"/>
                  <a:gd name="T67" fmla="*/ 34 h 612"/>
                  <a:gd name="T68" fmla="*/ 60 w 444"/>
                  <a:gd name="T69" fmla="*/ 59 h 612"/>
                  <a:gd name="T70" fmla="*/ 46 w 444"/>
                  <a:gd name="T71" fmla="*/ 78 h 612"/>
                  <a:gd name="T72" fmla="*/ 27 w 444"/>
                  <a:gd name="T73" fmla="*/ 99 h 612"/>
                  <a:gd name="T74" fmla="*/ 15 w 444"/>
                  <a:gd name="T75" fmla="*/ 117 h 612"/>
                  <a:gd name="T76" fmla="*/ 10 w 444"/>
                  <a:gd name="T77" fmla="*/ 130 h 612"/>
                  <a:gd name="T78" fmla="*/ 2 w 444"/>
                  <a:gd name="T79" fmla="*/ 159 h 612"/>
                  <a:gd name="T80" fmla="*/ 1 w 444"/>
                  <a:gd name="T81" fmla="*/ 183 h 612"/>
                  <a:gd name="T82" fmla="*/ 5 w 444"/>
                  <a:gd name="T83" fmla="*/ 218 h 612"/>
                  <a:gd name="T84" fmla="*/ 18 w 444"/>
                  <a:gd name="T85" fmla="*/ 257 h 612"/>
                  <a:gd name="T86" fmla="*/ 27 w 444"/>
                  <a:gd name="T87" fmla="*/ 275 h 612"/>
                  <a:gd name="T88" fmla="*/ 38 w 444"/>
                  <a:gd name="T89" fmla="*/ 293 h 612"/>
                  <a:gd name="T90" fmla="*/ 62 w 444"/>
                  <a:gd name="T91" fmla="*/ 323 h 612"/>
                  <a:gd name="T92" fmla="*/ 99 w 444"/>
                  <a:gd name="T93" fmla="*/ 363 h 612"/>
                  <a:gd name="T94" fmla="*/ 111 w 444"/>
                  <a:gd name="T95" fmla="*/ 371 h 612"/>
                  <a:gd name="T96" fmla="*/ 120 w 444"/>
                  <a:gd name="T97" fmla="*/ 381 h 612"/>
                  <a:gd name="T98" fmla="*/ 132 w 444"/>
                  <a:gd name="T99" fmla="*/ 397 h 612"/>
                  <a:gd name="T100" fmla="*/ 136 w 444"/>
                  <a:gd name="T101" fmla="*/ 406 h 612"/>
                  <a:gd name="T102" fmla="*/ 141 w 444"/>
                  <a:gd name="T103" fmla="*/ 420 h 612"/>
                  <a:gd name="T104" fmla="*/ 136 w 444"/>
                  <a:gd name="T105" fmla="*/ 436 h 612"/>
                  <a:gd name="T106" fmla="*/ 113 w 444"/>
                  <a:gd name="T107" fmla="*/ 478 h 612"/>
                  <a:gd name="T108" fmla="*/ 66 w 444"/>
                  <a:gd name="T109" fmla="*/ 519 h 612"/>
                  <a:gd name="T110" fmla="*/ 58 w 444"/>
                  <a:gd name="T111" fmla="*/ 534 h 612"/>
                  <a:gd name="T112" fmla="*/ 275 w 444"/>
                  <a:gd name="T113" fmla="*/ 611 h 612"/>
                  <a:gd name="T114" fmla="*/ 427 w 444"/>
                  <a:gd name="T115" fmla="*/ 578 h 612"/>
                  <a:gd name="T116" fmla="*/ 376 w 444"/>
                  <a:gd name="T117" fmla="*/ 542 h 612"/>
                  <a:gd name="T118" fmla="*/ 328 w 444"/>
                  <a:gd name="T119" fmla="*/ 450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44" h="612">
                    <a:moveTo>
                      <a:pt x="328" y="450"/>
                    </a:moveTo>
                    <a:lnTo>
                      <a:pt x="328" y="450"/>
                    </a:lnTo>
                    <a:cubicBezTo>
                      <a:pt x="353" y="456"/>
                      <a:pt x="384" y="464"/>
                      <a:pt x="406" y="445"/>
                    </a:cubicBezTo>
                    <a:cubicBezTo>
                      <a:pt x="417" y="436"/>
                      <a:pt x="418" y="420"/>
                      <a:pt x="417" y="407"/>
                    </a:cubicBezTo>
                    <a:cubicBezTo>
                      <a:pt x="416" y="396"/>
                      <a:pt x="421" y="400"/>
                      <a:pt x="429" y="394"/>
                    </a:cubicBezTo>
                    <a:cubicBezTo>
                      <a:pt x="433" y="392"/>
                      <a:pt x="435" y="384"/>
                      <a:pt x="433" y="379"/>
                    </a:cubicBezTo>
                    <a:cubicBezTo>
                      <a:pt x="430" y="371"/>
                      <a:pt x="420" y="363"/>
                      <a:pt x="412" y="360"/>
                    </a:cubicBezTo>
                    <a:cubicBezTo>
                      <a:pt x="428" y="360"/>
                      <a:pt x="436" y="350"/>
                      <a:pt x="438" y="345"/>
                    </a:cubicBezTo>
                    <a:cubicBezTo>
                      <a:pt x="438" y="340"/>
                      <a:pt x="431" y="317"/>
                      <a:pt x="428" y="313"/>
                    </a:cubicBezTo>
                    <a:cubicBezTo>
                      <a:pt x="434" y="308"/>
                      <a:pt x="440" y="303"/>
                      <a:pt x="442" y="296"/>
                    </a:cubicBezTo>
                    <a:cubicBezTo>
                      <a:pt x="444" y="289"/>
                      <a:pt x="440" y="282"/>
                      <a:pt x="435" y="277"/>
                    </a:cubicBezTo>
                    <a:cubicBezTo>
                      <a:pt x="429" y="271"/>
                      <a:pt x="420" y="269"/>
                      <a:pt x="416" y="261"/>
                    </a:cubicBezTo>
                    <a:cubicBezTo>
                      <a:pt x="406" y="246"/>
                      <a:pt x="408" y="227"/>
                      <a:pt x="411" y="210"/>
                    </a:cubicBezTo>
                    <a:cubicBezTo>
                      <a:pt x="417" y="187"/>
                      <a:pt x="419" y="174"/>
                      <a:pt x="420" y="160"/>
                    </a:cubicBezTo>
                    <a:cubicBezTo>
                      <a:pt x="420" y="160"/>
                      <a:pt x="417" y="89"/>
                      <a:pt x="369" y="61"/>
                    </a:cubicBezTo>
                    <a:cubicBezTo>
                      <a:pt x="370" y="60"/>
                      <a:pt x="372" y="59"/>
                      <a:pt x="377" y="59"/>
                    </a:cubicBezTo>
                    <a:cubicBezTo>
                      <a:pt x="356" y="39"/>
                      <a:pt x="314" y="26"/>
                      <a:pt x="304" y="22"/>
                    </a:cubicBezTo>
                    <a:cubicBezTo>
                      <a:pt x="278" y="16"/>
                      <a:pt x="269" y="17"/>
                      <a:pt x="251" y="14"/>
                    </a:cubicBezTo>
                    <a:cubicBezTo>
                      <a:pt x="245" y="13"/>
                      <a:pt x="239" y="16"/>
                      <a:pt x="233" y="15"/>
                    </a:cubicBezTo>
                    <a:cubicBezTo>
                      <a:pt x="238" y="14"/>
                      <a:pt x="243" y="13"/>
                      <a:pt x="246" y="9"/>
                    </a:cubicBezTo>
                    <a:cubicBezTo>
                      <a:pt x="239" y="12"/>
                      <a:pt x="232" y="12"/>
                      <a:pt x="225" y="11"/>
                    </a:cubicBezTo>
                    <a:cubicBezTo>
                      <a:pt x="218" y="11"/>
                      <a:pt x="212" y="10"/>
                      <a:pt x="206" y="11"/>
                    </a:cubicBezTo>
                    <a:cubicBezTo>
                      <a:pt x="201" y="11"/>
                      <a:pt x="196" y="10"/>
                      <a:pt x="192" y="11"/>
                    </a:cubicBezTo>
                    <a:cubicBezTo>
                      <a:pt x="182" y="13"/>
                      <a:pt x="172" y="13"/>
                      <a:pt x="162" y="16"/>
                    </a:cubicBezTo>
                    <a:cubicBezTo>
                      <a:pt x="168" y="13"/>
                      <a:pt x="176" y="11"/>
                      <a:pt x="182" y="7"/>
                    </a:cubicBezTo>
                    <a:cubicBezTo>
                      <a:pt x="184" y="6"/>
                      <a:pt x="185" y="3"/>
                      <a:pt x="186" y="0"/>
                    </a:cubicBezTo>
                    <a:cubicBezTo>
                      <a:pt x="184" y="3"/>
                      <a:pt x="181" y="5"/>
                      <a:pt x="178" y="6"/>
                    </a:cubicBezTo>
                    <a:cubicBezTo>
                      <a:pt x="167" y="10"/>
                      <a:pt x="156" y="12"/>
                      <a:pt x="145" y="15"/>
                    </a:cubicBezTo>
                    <a:cubicBezTo>
                      <a:pt x="136" y="18"/>
                      <a:pt x="126" y="22"/>
                      <a:pt x="117" y="27"/>
                    </a:cubicBezTo>
                    <a:cubicBezTo>
                      <a:pt x="122" y="22"/>
                      <a:pt x="130" y="20"/>
                      <a:pt x="135" y="14"/>
                    </a:cubicBezTo>
                    <a:cubicBezTo>
                      <a:pt x="137" y="12"/>
                      <a:pt x="138" y="9"/>
                      <a:pt x="139" y="7"/>
                    </a:cubicBezTo>
                    <a:cubicBezTo>
                      <a:pt x="138" y="9"/>
                      <a:pt x="136" y="12"/>
                      <a:pt x="134" y="13"/>
                    </a:cubicBezTo>
                    <a:cubicBezTo>
                      <a:pt x="129" y="17"/>
                      <a:pt x="123" y="20"/>
                      <a:pt x="117" y="22"/>
                    </a:cubicBezTo>
                    <a:cubicBezTo>
                      <a:pt x="109" y="26"/>
                      <a:pt x="101" y="30"/>
                      <a:pt x="93" y="34"/>
                    </a:cubicBezTo>
                    <a:cubicBezTo>
                      <a:pt x="81" y="41"/>
                      <a:pt x="70" y="50"/>
                      <a:pt x="60" y="59"/>
                    </a:cubicBezTo>
                    <a:cubicBezTo>
                      <a:pt x="55" y="65"/>
                      <a:pt x="50" y="72"/>
                      <a:pt x="46" y="78"/>
                    </a:cubicBezTo>
                    <a:cubicBezTo>
                      <a:pt x="39" y="85"/>
                      <a:pt x="32" y="91"/>
                      <a:pt x="27" y="99"/>
                    </a:cubicBezTo>
                    <a:cubicBezTo>
                      <a:pt x="23" y="105"/>
                      <a:pt x="18" y="110"/>
                      <a:pt x="15" y="117"/>
                    </a:cubicBezTo>
                    <a:cubicBezTo>
                      <a:pt x="13" y="121"/>
                      <a:pt x="12" y="125"/>
                      <a:pt x="10" y="130"/>
                    </a:cubicBezTo>
                    <a:cubicBezTo>
                      <a:pt x="6" y="139"/>
                      <a:pt x="4" y="149"/>
                      <a:pt x="2" y="159"/>
                    </a:cubicBezTo>
                    <a:cubicBezTo>
                      <a:pt x="0" y="167"/>
                      <a:pt x="1" y="175"/>
                      <a:pt x="1" y="183"/>
                    </a:cubicBezTo>
                    <a:cubicBezTo>
                      <a:pt x="1" y="195"/>
                      <a:pt x="2" y="207"/>
                      <a:pt x="5" y="218"/>
                    </a:cubicBezTo>
                    <a:cubicBezTo>
                      <a:pt x="9" y="231"/>
                      <a:pt x="11" y="245"/>
                      <a:pt x="18" y="257"/>
                    </a:cubicBezTo>
                    <a:cubicBezTo>
                      <a:pt x="22" y="263"/>
                      <a:pt x="24" y="269"/>
                      <a:pt x="27" y="275"/>
                    </a:cubicBezTo>
                    <a:cubicBezTo>
                      <a:pt x="31" y="281"/>
                      <a:pt x="34" y="287"/>
                      <a:pt x="38" y="293"/>
                    </a:cubicBezTo>
                    <a:cubicBezTo>
                      <a:pt x="45" y="304"/>
                      <a:pt x="53" y="314"/>
                      <a:pt x="62" y="323"/>
                    </a:cubicBezTo>
                    <a:cubicBezTo>
                      <a:pt x="75" y="336"/>
                      <a:pt x="87" y="349"/>
                      <a:pt x="99" y="363"/>
                    </a:cubicBezTo>
                    <a:cubicBezTo>
                      <a:pt x="102" y="366"/>
                      <a:pt x="107" y="369"/>
                      <a:pt x="111" y="371"/>
                    </a:cubicBezTo>
                    <a:cubicBezTo>
                      <a:pt x="115" y="373"/>
                      <a:pt x="117" y="378"/>
                      <a:pt x="120" y="381"/>
                    </a:cubicBezTo>
                    <a:cubicBezTo>
                      <a:pt x="124" y="386"/>
                      <a:pt x="128" y="391"/>
                      <a:pt x="132" y="397"/>
                    </a:cubicBezTo>
                    <a:cubicBezTo>
                      <a:pt x="134" y="399"/>
                      <a:pt x="135" y="402"/>
                      <a:pt x="136" y="406"/>
                    </a:cubicBezTo>
                    <a:cubicBezTo>
                      <a:pt x="138" y="410"/>
                      <a:pt x="140" y="415"/>
                      <a:pt x="141" y="420"/>
                    </a:cubicBezTo>
                    <a:cubicBezTo>
                      <a:pt x="141" y="426"/>
                      <a:pt x="138" y="431"/>
                      <a:pt x="136" y="436"/>
                    </a:cubicBezTo>
                    <a:cubicBezTo>
                      <a:pt x="127" y="465"/>
                      <a:pt x="123" y="465"/>
                      <a:pt x="113" y="478"/>
                    </a:cubicBezTo>
                    <a:cubicBezTo>
                      <a:pt x="95" y="486"/>
                      <a:pt x="79" y="500"/>
                      <a:pt x="66" y="519"/>
                    </a:cubicBezTo>
                    <a:cubicBezTo>
                      <a:pt x="63" y="524"/>
                      <a:pt x="60" y="529"/>
                      <a:pt x="58" y="534"/>
                    </a:cubicBezTo>
                    <a:cubicBezTo>
                      <a:pt x="118" y="582"/>
                      <a:pt x="193" y="610"/>
                      <a:pt x="275" y="611"/>
                    </a:cubicBezTo>
                    <a:cubicBezTo>
                      <a:pt x="330" y="612"/>
                      <a:pt x="381" y="600"/>
                      <a:pt x="427" y="578"/>
                    </a:cubicBezTo>
                    <a:cubicBezTo>
                      <a:pt x="412" y="564"/>
                      <a:pt x="395" y="552"/>
                      <a:pt x="376" y="542"/>
                    </a:cubicBezTo>
                    <a:cubicBezTo>
                      <a:pt x="351" y="515"/>
                      <a:pt x="326" y="483"/>
                      <a:pt x="328" y="450"/>
                    </a:cubicBez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Freeform 171"/>
              <p:cNvSpPr>
                <a:spLocks/>
              </p:cNvSpPr>
              <p:nvPr/>
            </p:nvSpPr>
            <p:spPr bwMode="auto">
              <a:xfrm>
                <a:off x="1410" y="2166"/>
                <a:ext cx="59" cy="82"/>
              </a:xfrm>
              <a:custGeom>
                <a:avLst/>
                <a:gdLst>
                  <a:gd name="T0" fmla="*/ 64 w 97"/>
                  <a:gd name="T1" fmla="*/ 41 h 132"/>
                  <a:gd name="T2" fmla="*/ 64 w 97"/>
                  <a:gd name="T3" fmla="*/ 41 h 132"/>
                  <a:gd name="T4" fmla="*/ 19 w 97"/>
                  <a:gd name="T5" fmla="*/ 58 h 132"/>
                  <a:gd name="T6" fmla="*/ 73 w 97"/>
                  <a:gd name="T7" fmla="*/ 102 h 132"/>
                  <a:gd name="T8" fmla="*/ 89 w 97"/>
                  <a:gd name="T9" fmla="*/ 85 h 132"/>
                  <a:gd name="T10" fmla="*/ 47 w 97"/>
                  <a:gd name="T11" fmla="*/ 107 h 132"/>
                  <a:gd name="T12" fmla="*/ 6 w 97"/>
                  <a:gd name="T13" fmla="*/ 48 h 132"/>
                  <a:gd name="T14" fmla="*/ 71 w 97"/>
                  <a:gd name="T15" fmla="*/ 37 h 132"/>
                  <a:gd name="T16" fmla="*/ 64 w 97"/>
                  <a:gd name="T17" fmla="*/ 4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132">
                    <a:moveTo>
                      <a:pt x="64" y="41"/>
                    </a:moveTo>
                    <a:lnTo>
                      <a:pt x="64" y="41"/>
                    </a:lnTo>
                    <a:cubicBezTo>
                      <a:pt x="56" y="11"/>
                      <a:pt x="3" y="25"/>
                      <a:pt x="19" y="58"/>
                    </a:cubicBezTo>
                    <a:cubicBezTo>
                      <a:pt x="29" y="80"/>
                      <a:pt x="50" y="105"/>
                      <a:pt x="73" y="102"/>
                    </a:cubicBezTo>
                    <a:cubicBezTo>
                      <a:pt x="82" y="101"/>
                      <a:pt x="84" y="84"/>
                      <a:pt x="89" y="85"/>
                    </a:cubicBezTo>
                    <a:cubicBezTo>
                      <a:pt x="97" y="85"/>
                      <a:pt x="86" y="132"/>
                      <a:pt x="47" y="107"/>
                    </a:cubicBezTo>
                    <a:cubicBezTo>
                      <a:pt x="30" y="95"/>
                      <a:pt x="8" y="70"/>
                      <a:pt x="6" y="48"/>
                    </a:cubicBezTo>
                    <a:cubicBezTo>
                      <a:pt x="0" y="14"/>
                      <a:pt x="63" y="0"/>
                      <a:pt x="71" y="37"/>
                    </a:cubicBezTo>
                    <a:cubicBezTo>
                      <a:pt x="72" y="44"/>
                      <a:pt x="67" y="49"/>
                      <a:pt x="64" y="41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172"/>
              <p:cNvSpPr>
                <a:spLocks/>
              </p:cNvSpPr>
              <p:nvPr/>
            </p:nvSpPr>
            <p:spPr bwMode="auto">
              <a:xfrm>
                <a:off x="1598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Freeform 173"/>
              <p:cNvSpPr>
                <a:spLocks/>
              </p:cNvSpPr>
              <p:nvPr/>
            </p:nvSpPr>
            <p:spPr bwMode="auto">
              <a:xfrm>
                <a:off x="1309" y="2015"/>
                <a:ext cx="294" cy="363"/>
              </a:xfrm>
              <a:custGeom>
                <a:avLst/>
                <a:gdLst>
                  <a:gd name="T0" fmla="*/ 360 w 479"/>
                  <a:gd name="T1" fmla="*/ 466 h 588"/>
                  <a:gd name="T2" fmla="*/ 449 w 479"/>
                  <a:gd name="T3" fmla="*/ 420 h 588"/>
                  <a:gd name="T4" fmla="*/ 454 w 479"/>
                  <a:gd name="T5" fmla="*/ 370 h 588"/>
                  <a:gd name="T6" fmla="*/ 463 w 479"/>
                  <a:gd name="T7" fmla="*/ 326 h 588"/>
                  <a:gd name="T8" fmla="*/ 455 w 479"/>
                  <a:gd name="T9" fmla="*/ 272 h 588"/>
                  <a:gd name="T10" fmla="*/ 452 w 479"/>
                  <a:gd name="T11" fmla="*/ 166 h 588"/>
                  <a:gd name="T12" fmla="*/ 428 w 479"/>
                  <a:gd name="T13" fmla="*/ 92 h 588"/>
                  <a:gd name="T14" fmla="*/ 408 w 479"/>
                  <a:gd name="T15" fmla="*/ 70 h 588"/>
                  <a:gd name="T16" fmla="*/ 341 w 479"/>
                  <a:gd name="T17" fmla="*/ 26 h 588"/>
                  <a:gd name="T18" fmla="*/ 268 w 479"/>
                  <a:gd name="T19" fmla="*/ 10 h 588"/>
                  <a:gd name="T20" fmla="*/ 217 w 479"/>
                  <a:gd name="T21" fmla="*/ 11 h 588"/>
                  <a:gd name="T22" fmla="*/ 170 w 479"/>
                  <a:gd name="T23" fmla="*/ 15 h 588"/>
                  <a:gd name="T24" fmla="*/ 134 w 479"/>
                  <a:gd name="T25" fmla="*/ 25 h 588"/>
                  <a:gd name="T26" fmla="*/ 27 w 479"/>
                  <a:gd name="T27" fmla="*/ 140 h 588"/>
                  <a:gd name="T28" fmla="*/ 64 w 479"/>
                  <a:gd name="T29" fmla="*/ 314 h 588"/>
                  <a:gd name="T30" fmla="*/ 148 w 479"/>
                  <a:gd name="T31" fmla="*/ 402 h 588"/>
                  <a:gd name="T32" fmla="*/ 151 w 479"/>
                  <a:gd name="T33" fmla="*/ 453 h 588"/>
                  <a:gd name="T34" fmla="*/ 78 w 479"/>
                  <a:gd name="T35" fmla="*/ 537 h 588"/>
                  <a:gd name="T36" fmla="*/ 91 w 479"/>
                  <a:gd name="T37" fmla="*/ 539 h 588"/>
                  <a:gd name="T38" fmla="*/ 167 w 479"/>
                  <a:gd name="T39" fmla="*/ 446 h 588"/>
                  <a:gd name="T40" fmla="*/ 107 w 479"/>
                  <a:gd name="T41" fmla="*/ 342 h 588"/>
                  <a:gd name="T42" fmla="*/ 132 w 479"/>
                  <a:gd name="T43" fmla="*/ 42 h 588"/>
                  <a:gd name="T44" fmla="*/ 180 w 479"/>
                  <a:gd name="T45" fmla="*/ 26 h 588"/>
                  <a:gd name="T46" fmla="*/ 249 w 479"/>
                  <a:gd name="T47" fmla="*/ 25 h 588"/>
                  <a:gd name="T48" fmla="*/ 275 w 479"/>
                  <a:gd name="T49" fmla="*/ 28 h 588"/>
                  <a:gd name="T50" fmla="*/ 401 w 479"/>
                  <a:gd name="T51" fmla="*/ 81 h 588"/>
                  <a:gd name="T52" fmla="*/ 427 w 479"/>
                  <a:gd name="T53" fmla="*/ 237 h 588"/>
                  <a:gd name="T54" fmla="*/ 458 w 479"/>
                  <a:gd name="T55" fmla="*/ 293 h 588"/>
                  <a:gd name="T56" fmla="*/ 454 w 479"/>
                  <a:gd name="T57" fmla="*/ 353 h 588"/>
                  <a:gd name="T58" fmla="*/ 450 w 479"/>
                  <a:gd name="T59" fmla="*/ 385 h 588"/>
                  <a:gd name="T60" fmla="*/ 435 w 479"/>
                  <a:gd name="T61" fmla="*/ 424 h 588"/>
                  <a:gd name="T62" fmla="*/ 276 w 479"/>
                  <a:gd name="T63" fmla="*/ 393 h 588"/>
                  <a:gd name="T64" fmla="*/ 347 w 479"/>
                  <a:gd name="T65" fmla="*/ 463 h 588"/>
                  <a:gd name="T66" fmla="*/ 446 w 479"/>
                  <a:gd name="T67" fmla="*/ 588 h 588"/>
                  <a:gd name="T68" fmla="*/ 417 w 479"/>
                  <a:gd name="T69" fmla="*/ 551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79" h="588">
                    <a:moveTo>
                      <a:pt x="360" y="466"/>
                    </a:moveTo>
                    <a:lnTo>
                      <a:pt x="360" y="466"/>
                    </a:lnTo>
                    <a:cubicBezTo>
                      <a:pt x="388" y="473"/>
                      <a:pt x="433" y="476"/>
                      <a:pt x="446" y="442"/>
                    </a:cubicBezTo>
                    <a:cubicBezTo>
                      <a:pt x="448" y="435"/>
                      <a:pt x="449" y="427"/>
                      <a:pt x="449" y="420"/>
                    </a:cubicBezTo>
                    <a:cubicBezTo>
                      <a:pt x="449" y="408"/>
                      <a:pt x="448" y="413"/>
                      <a:pt x="458" y="407"/>
                    </a:cubicBezTo>
                    <a:cubicBezTo>
                      <a:pt x="472" y="397"/>
                      <a:pt x="464" y="379"/>
                      <a:pt x="454" y="370"/>
                    </a:cubicBezTo>
                    <a:cubicBezTo>
                      <a:pt x="464" y="365"/>
                      <a:pt x="471" y="357"/>
                      <a:pt x="469" y="346"/>
                    </a:cubicBezTo>
                    <a:cubicBezTo>
                      <a:pt x="467" y="339"/>
                      <a:pt x="465" y="332"/>
                      <a:pt x="463" y="326"/>
                    </a:cubicBezTo>
                    <a:cubicBezTo>
                      <a:pt x="461" y="319"/>
                      <a:pt x="468" y="317"/>
                      <a:pt x="471" y="310"/>
                    </a:cubicBezTo>
                    <a:cubicBezTo>
                      <a:pt x="479" y="294"/>
                      <a:pt x="468" y="281"/>
                      <a:pt x="455" y="272"/>
                    </a:cubicBezTo>
                    <a:cubicBezTo>
                      <a:pt x="442" y="263"/>
                      <a:pt x="439" y="248"/>
                      <a:pt x="441" y="233"/>
                    </a:cubicBezTo>
                    <a:cubicBezTo>
                      <a:pt x="442" y="211"/>
                      <a:pt x="453" y="189"/>
                      <a:pt x="452" y="166"/>
                    </a:cubicBezTo>
                    <a:cubicBezTo>
                      <a:pt x="451" y="151"/>
                      <a:pt x="447" y="136"/>
                      <a:pt x="442" y="121"/>
                    </a:cubicBezTo>
                    <a:cubicBezTo>
                      <a:pt x="439" y="111"/>
                      <a:pt x="434" y="101"/>
                      <a:pt x="428" y="92"/>
                    </a:cubicBezTo>
                    <a:cubicBezTo>
                      <a:pt x="425" y="87"/>
                      <a:pt x="420" y="81"/>
                      <a:pt x="416" y="77"/>
                    </a:cubicBezTo>
                    <a:cubicBezTo>
                      <a:pt x="413" y="74"/>
                      <a:pt x="411" y="72"/>
                      <a:pt x="408" y="70"/>
                    </a:cubicBezTo>
                    <a:cubicBezTo>
                      <a:pt x="409" y="67"/>
                      <a:pt x="409" y="65"/>
                      <a:pt x="408" y="63"/>
                    </a:cubicBezTo>
                    <a:cubicBezTo>
                      <a:pt x="397" y="44"/>
                      <a:pt x="361" y="33"/>
                      <a:pt x="341" y="26"/>
                    </a:cubicBezTo>
                    <a:cubicBezTo>
                      <a:pt x="320" y="19"/>
                      <a:pt x="299" y="17"/>
                      <a:pt x="277" y="15"/>
                    </a:cubicBezTo>
                    <a:cubicBezTo>
                      <a:pt x="274" y="13"/>
                      <a:pt x="274" y="8"/>
                      <a:pt x="268" y="10"/>
                    </a:cubicBezTo>
                    <a:cubicBezTo>
                      <a:pt x="262" y="13"/>
                      <a:pt x="256" y="11"/>
                      <a:pt x="249" y="11"/>
                    </a:cubicBezTo>
                    <a:cubicBezTo>
                      <a:pt x="239" y="11"/>
                      <a:pt x="227" y="10"/>
                      <a:pt x="217" y="11"/>
                    </a:cubicBezTo>
                    <a:cubicBezTo>
                      <a:pt x="222" y="0"/>
                      <a:pt x="211" y="2"/>
                      <a:pt x="205" y="4"/>
                    </a:cubicBezTo>
                    <a:cubicBezTo>
                      <a:pt x="197" y="12"/>
                      <a:pt x="181" y="12"/>
                      <a:pt x="170" y="15"/>
                    </a:cubicBezTo>
                    <a:cubicBezTo>
                      <a:pt x="172" y="7"/>
                      <a:pt x="161" y="5"/>
                      <a:pt x="158" y="11"/>
                    </a:cubicBezTo>
                    <a:cubicBezTo>
                      <a:pt x="153" y="19"/>
                      <a:pt x="142" y="22"/>
                      <a:pt x="134" y="25"/>
                    </a:cubicBezTo>
                    <a:cubicBezTo>
                      <a:pt x="116" y="34"/>
                      <a:pt x="99" y="44"/>
                      <a:pt x="85" y="57"/>
                    </a:cubicBezTo>
                    <a:cubicBezTo>
                      <a:pt x="61" y="79"/>
                      <a:pt x="37" y="109"/>
                      <a:pt x="27" y="140"/>
                    </a:cubicBezTo>
                    <a:cubicBezTo>
                      <a:pt x="14" y="178"/>
                      <a:pt x="18" y="225"/>
                      <a:pt x="35" y="262"/>
                    </a:cubicBezTo>
                    <a:cubicBezTo>
                      <a:pt x="43" y="280"/>
                      <a:pt x="53" y="298"/>
                      <a:pt x="64" y="314"/>
                    </a:cubicBezTo>
                    <a:cubicBezTo>
                      <a:pt x="77" y="332"/>
                      <a:pt x="95" y="348"/>
                      <a:pt x="111" y="365"/>
                    </a:cubicBezTo>
                    <a:cubicBezTo>
                      <a:pt x="123" y="378"/>
                      <a:pt x="137" y="387"/>
                      <a:pt x="148" y="402"/>
                    </a:cubicBezTo>
                    <a:cubicBezTo>
                      <a:pt x="153" y="409"/>
                      <a:pt x="155" y="416"/>
                      <a:pt x="158" y="424"/>
                    </a:cubicBezTo>
                    <a:cubicBezTo>
                      <a:pt x="161" y="433"/>
                      <a:pt x="154" y="445"/>
                      <a:pt x="151" y="453"/>
                    </a:cubicBezTo>
                    <a:cubicBezTo>
                      <a:pt x="145" y="467"/>
                      <a:pt x="137" y="477"/>
                      <a:pt x="124" y="485"/>
                    </a:cubicBezTo>
                    <a:cubicBezTo>
                      <a:pt x="104" y="497"/>
                      <a:pt x="87" y="516"/>
                      <a:pt x="78" y="537"/>
                    </a:cubicBezTo>
                    <a:cubicBezTo>
                      <a:pt x="81" y="540"/>
                      <a:pt x="85" y="543"/>
                      <a:pt x="88" y="546"/>
                    </a:cubicBezTo>
                    <a:cubicBezTo>
                      <a:pt x="89" y="543"/>
                      <a:pt x="90" y="541"/>
                      <a:pt x="91" y="539"/>
                    </a:cubicBezTo>
                    <a:cubicBezTo>
                      <a:pt x="102" y="519"/>
                      <a:pt x="120" y="501"/>
                      <a:pt x="141" y="491"/>
                    </a:cubicBezTo>
                    <a:cubicBezTo>
                      <a:pt x="154" y="485"/>
                      <a:pt x="164" y="458"/>
                      <a:pt x="167" y="446"/>
                    </a:cubicBezTo>
                    <a:cubicBezTo>
                      <a:pt x="175" y="425"/>
                      <a:pt x="170" y="408"/>
                      <a:pt x="156" y="391"/>
                    </a:cubicBezTo>
                    <a:cubicBezTo>
                      <a:pt x="142" y="373"/>
                      <a:pt x="124" y="358"/>
                      <a:pt x="107" y="342"/>
                    </a:cubicBezTo>
                    <a:cubicBezTo>
                      <a:pt x="52" y="285"/>
                      <a:pt x="0" y="189"/>
                      <a:pt x="55" y="113"/>
                    </a:cubicBezTo>
                    <a:cubicBezTo>
                      <a:pt x="75" y="84"/>
                      <a:pt x="100" y="59"/>
                      <a:pt x="132" y="42"/>
                    </a:cubicBezTo>
                    <a:cubicBezTo>
                      <a:pt x="139" y="38"/>
                      <a:pt x="139" y="43"/>
                      <a:pt x="145" y="40"/>
                    </a:cubicBezTo>
                    <a:cubicBezTo>
                      <a:pt x="151" y="37"/>
                      <a:pt x="174" y="26"/>
                      <a:pt x="180" y="26"/>
                    </a:cubicBezTo>
                    <a:cubicBezTo>
                      <a:pt x="184" y="25"/>
                      <a:pt x="183" y="31"/>
                      <a:pt x="189" y="29"/>
                    </a:cubicBezTo>
                    <a:cubicBezTo>
                      <a:pt x="202" y="26"/>
                      <a:pt x="243" y="23"/>
                      <a:pt x="249" y="25"/>
                    </a:cubicBezTo>
                    <a:cubicBezTo>
                      <a:pt x="253" y="25"/>
                      <a:pt x="253" y="29"/>
                      <a:pt x="257" y="29"/>
                    </a:cubicBezTo>
                    <a:cubicBezTo>
                      <a:pt x="263" y="30"/>
                      <a:pt x="269" y="27"/>
                      <a:pt x="275" y="28"/>
                    </a:cubicBezTo>
                    <a:cubicBezTo>
                      <a:pt x="291" y="30"/>
                      <a:pt x="342" y="31"/>
                      <a:pt x="388" y="64"/>
                    </a:cubicBezTo>
                    <a:cubicBezTo>
                      <a:pt x="382" y="72"/>
                      <a:pt x="397" y="78"/>
                      <a:pt x="401" y="81"/>
                    </a:cubicBezTo>
                    <a:cubicBezTo>
                      <a:pt x="425" y="102"/>
                      <a:pt x="441" y="145"/>
                      <a:pt x="438" y="175"/>
                    </a:cubicBezTo>
                    <a:cubicBezTo>
                      <a:pt x="435" y="196"/>
                      <a:pt x="428" y="216"/>
                      <a:pt x="427" y="237"/>
                    </a:cubicBezTo>
                    <a:cubicBezTo>
                      <a:pt x="426" y="249"/>
                      <a:pt x="428" y="261"/>
                      <a:pt x="435" y="271"/>
                    </a:cubicBezTo>
                    <a:cubicBezTo>
                      <a:pt x="441" y="281"/>
                      <a:pt x="452" y="284"/>
                      <a:pt x="458" y="293"/>
                    </a:cubicBezTo>
                    <a:cubicBezTo>
                      <a:pt x="467" y="306"/>
                      <a:pt x="449" y="308"/>
                      <a:pt x="447" y="318"/>
                    </a:cubicBezTo>
                    <a:cubicBezTo>
                      <a:pt x="445" y="327"/>
                      <a:pt x="461" y="346"/>
                      <a:pt x="454" y="353"/>
                    </a:cubicBezTo>
                    <a:cubicBezTo>
                      <a:pt x="449" y="360"/>
                      <a:pt x="432" y="358"/>
                      <a:pt x="430" y="366"/>
                    </a:cubicBezTo>
                    <a:cubicBezTo>
                      <a:pt x="429" y="374"/>
                      <a:pt x="446" y="380"/>
                      <a:pt x="450" y="385"/>
                    </a:cubicBezTo>
                    <a:cubicBezTo>
                      <a:pt x="458" y="395"/>
                      <a:pt x="445" y="397"/>
                      <a:pt x="439" y="401"/>
                    </a:cubicBezTo>
                    <a:cubicBezTo>
                      <a:pt x="432" y="407"/>
                      <a:pt x="436" y="417"/>
                      <a:pt x="435" y="424"/>
                    </a:cubicBezTo>
                    <a:cubicBezTo>
                      <a:pt x="435" y="450"/>
                      <a:pt x="413" y="459"/>
                      <a:pt x="388" y="457"/>
                    </a:cubicBezTo>
                    <a:cubicBezTo>
                      <a:pt x="309" y="451"/>
                      <a:pt x="288" y="414"/>
                      <a:pt x="276" y="393"/>
                    </a:cubicBezTo>
                    <a:cubicBezTo>
                      <a:pt x="270" y="382"/>
                      <a:pt x="264" y="387"/>
                      <a:pt x="269" y="396"/>
                    </a:cubicBezTo>
                    <a:cubicBezTo>
                      <a:pt x="286" y="428"/>
                      <a:pt x="310" y="455"/>
                      <a:pt x="347" y="463"/>
                    </a:cubicBezTo>
                    <a:cubicBezTo>
                      <a:pt x="347" y="496"/>
                      <a:pt x="386" y="549"/>
                      <a:pt x="398" y="555"/>
                    </a:cubicBezTo>
                    <a:cubicBezTo>
                      <a:pt x="411" y="562"/>
                      <a:pt x="430" y="574"/>
                      <a:pt x="446" y="588"/>
                    </a:cubicBezTo>
                    <a:cubicBezTo>
                      <a:pt x="450" y="586"/>
                      <a:pt x="454" y="584"/>
                      <a:pt x="458" y="582"/>
                    </a:cubicBezTo>
                    <a:cubicBezTo>
                      <a:pt x="446" y="570"/>
                      <a:pt x="432" y="559"/>
                      <a:pt x="417" y="551"/>
                    </a:cubicBezTo>
                    <a:cubicBezTo>
                      <a:pt x="390" y="535"/>
                      <a:pt x="362" y="498"/>
                      <a:pt x="360" y="466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174"/>
              <p:cNvSpPr>
                <a:spLocks/>
              </p:cNvSpPr>
              <p:nvPr/>
            </p:nvSpPr>
            <p:spPr bwMode="auto">
              <a:xfrm>
                <a:off x="1276" y="1964"/>
                <a:ext cx="433" cy="434"/>
              </a:xfrm>
              <a:custGeom>
                <a:avLst/>
                <a:gdLst>
                  <a:gd name="T0" fmla="*/ 705 w 705"/>
                  <a:gd name="T1" fmla="*/ 350 h 703"/>
                  <a:gd name="T2" fmla="*/ 705 w 705"/>
                  <a:gd name="T3" fmla="*/ 350 h 703"/>
                  <a:gd name="T4" fmla="*/ 353 w 705"/>
                  <a:gd name="T5" fmla="*/ 701 h 703"/>
                  <a:gd name="T6" fmla="*/ 2 w 705"/>
                  <a:gd name="T7" fmla="*/ 350 h 703"/>
                  <a:gd name="T8" fmla="*/ 353 w 705"/>
                  <a:gd name="T9" fmla="*/ 0 h 703"/>
                  <a:gd name="T10" fmla="*/ 705 w 705"/>
                  <a:gd name="T11" fmla="*/ 350 h 703"/>
                  <a:gd name="T12" fmla="*/ 705 w 705"/>
                  <a:gd name="T13" fmla="*/ 35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703">
                    <a:moveTo>
                      <a:pt x="705" y="350"/>
                    </a:moveTo>
                    <a:lnTo>
                      <a:pt x="705" y="350"/>
                    </a:lnTo>
                    <a:cubicBezTo>
                      <a:pt x="705" y="544"/>
                      <a:pt x="547" y="703"/>
                      <a:pt x="353" y="701"/>
                    </a:cubicBezTo>
                    <a:cubicBezTo>
                      <a:pt x="158" y="699"/>
                      <a:pt x="0" y="540"/>
                      <a:pt x="2" y="350"/>
                    </a:cubicBezTo>
                    <a:cubicBezTo>
                      <a:pt x="5" y="156"/>
                      <a:pt x="159" y="0"/>
                      <a:pt x="353" y="0"/>
                    </a:cubicBezTo>
                    <a:cubicBezTo>
                      <a:pt x="548" y="0"/>
                      <a:pt x="705" y="156"/>
                      <a:pt x="705" y="350"/>
                    </a:cubicBezTo>
                    <a:lnTo>
                      <a:pt x="705" y="350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Freeform 176"/>
              <p:cNvSpPr>
                <a:spLocks/>
              </p:cNvSpPr>
              <p:nvPr/>
            </p:nvSpPr>
            <p:spPr bwMode="auto">
              <a:xfrm>
                <a:off x="1602" y="2088"/>
                <a:ext cx="213" cy="155"/>
              </a:xfrm>
              <a:custGeom>
                <a:avLst/>
                <a:gdLst>
                  <a:gd name="T0" fmla="*/ 206 w 346"/>
                  <a:gd name="T1" fmla="*/ 0 h 250"/>
                  <a:gd name="T2" fmla="*/ 206 w 346"/>
                  <a:gd name="T3" fmla="*/ 0 h 250"/>
                  <a:gd name="T4" fmla="*/ 67 w 346"/>
                  <a:gd name="T5" fmla="*/ 93 h 250"/>
                  <a:gd name="T6" fmla="*/ 100 w 346"/>
                  <a:gd name="T7" fmla="*/ 154 h 250"/>
                  <a:gd name="T8" fmla="*/ 0 w 346"/>
                  <a:gd name="T9" fmla="*/ 250 h 250"/>
                  <a:gd name="T10" fmla="*/ 165 w 346"/>
                  <a:gd name="T11" fmla="*/ 183 h 250"/>
                  <a:gd name="T12" fmla="*/ 206 w 346"/>
                  <a:gd name="T13" fmla="*/ 187 h 250"/>
                  <a:gd name="T14" fmla="*/ 346 w 346"/>
                  <a:gd name="T15" fmla="*/ 93 h 250"/>
                  <a:gd name="T16" fmla="*/ 206 w 346"/>
                  <a:gd name="T17" fmla="*/ 0 h 250"/>
                  <a:gd name="T18" fmla="*/ 206 w 346"/>
                  <a:gd name="T1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5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29" y="0"/>
                      <a:pt x="67" y="42"/>
                      <a:pt x="67" y="93"/>
                    </a:cubicBezTo>
                    <a:cubicBezTo>
                      <a:pt x="67" y="116"/>
                      <a:pt x="80" y="137"/>
                      <a:pt x="100" y="154"/>
                    </a:cubicBezTo>
                    <a:cubicBezTo>
                      <a:pt x="100" y="154"/>
                      <a:pt x="118" y="228"/>
                      <a:pt x="0" y="250"/>
                    </a:cubicBezTo>
                    <a:cubicBezTo>
                      <a:pt x="93" y="250"/>
                      <a:pt x="131" y="212"/>
                      <a:pt x="165" y="183"/>
                    </a:cubicBezTo>
                    <a:cubicBezTo>
                      <a:pt x="178" y="186"/>
                      <a:pt x="192" y="187"/>
                      <a:pt x="206" y="187"/>
                    </a:cubicBezTo>
                    <a:cubicBezTo>
                      <a:pt x="283" y="187"/>
                      <a:pt x="346" y="145"/>
                      <a:pt x="346" y="93"/>
                    </a:cubicBezTo>
                    <a:cubicBezTo>
                      <a:pt x="346" y="42"/>
                      <a:pt x="283" y="0"/>
                      <a:pt x="206" y="0"/>
                    </a:cubicBez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 cap="rnd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36" name="Stage III bars"/>
          <p:cNvGrpSpPr/>
          <p:nvPr/>
        </p:nvGrpSpPr>
        <p:grpSpPr>
          <a:xfrm>
            <a:off x="2916238" y="2735264"/>
            <a:ext cx="1754187" cy="1679575"/>
            <a:chOff x="2916238" y="2735264"/>
            <a:chExt cx="1754187" cy="1679575"/>
          </a:xfrm>
          <a:solidFill>
            <a:schemeClr val="bg2"/>
          </a:solidFill>
        </p:grpSpPr>
        <p:sp>
          <p:nvSpPr>
            <p:cNvPr id="131" name="18"/>
            <p:cNvSpPr>
              <a:spLocks/>
            </p:cNvSpPr>
            <p:nvPr/>
          </p:nvSpPr>
          <p:spPr bwMode="auto">
            <a:xfrm>
              <a:off x="2916238" y="2735264"/>
              <a:ext cx="425450" cy="449263"/>
            </a:xfrm>
            <a:custGeom>
              <a:avLst/>
              <a:gdLst>
                <a:gd name="T0" fmla="*/ 12 w 444"/>
                <a:gd name="T1" fmla="*/ 137 h 470"/>
                <a:gd name="T2" fmla="*/ 12 w 444"/>
                <a:gd name="T3" fmla="*/ 137 h 470"/>
                <a:gd name="T4" fmla="*/ 81 w 444"/>
                <a:gd name="T5" fmla="*/ 470 h 470"/>
                <a:gd name="T6" fmla="*/ 444 w 444"/>
                <a:gd name="T7" fmla="*/ 373 h 470"/>
                <a:gd name="T8" fmla="*/ 396 w 444"/>
                <a:gd name="T9" fmla="*/ 0 h 470"/>
                <a:gd name="T10" fmla="*/ 0 w 444"/>
                <a:gd name="T11" fmla="*/ 0 h 470"/>
                <a:gd name="T12" fmla="*/ 12 w 444"/>
                <a:gd name="T13" fmla="*/ 137 h 470"/>
                <a:gd name="T14" fmla="*/ 12 w 444"/>
                <a:gd name="T15" fmla="*/ 137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4" h="470">
                  <a:moveTo>
                    <a:pt x="12" y="137"/>
                  </a:moveTo>
                  <a:lnTo>
                    <a:pt x="12" y="137"/>
                  </a:lnTo>
                  <a:cubicBezTo>
                    <a:pt x="26" y="254"/>
                    <a:pt x="49" y="365"/>
                    <a:pt x="81" y="470"/>
                  </a:cubicBezTo>
                  <a:lnTo>
                    <a:pt x="444" y="373"/>
                  </a:lnTo>
                  <a:cubicBezTo>
                    <a:pt x="412" y="254"/>
                    <a:pt x="396" y="129"/>
                    <a:pt x="396" y="0"/>
                  </a:cubicBezTo>
                  <a:lnTo>
                    <a:pt x="0" y="0"/>
                  </a:lnTo>
                  <a:cubicBezTo>
                    <a:pt x="3" y="46"/>
                    <a:pt x="7" y="91"/>
                    <a:pt x="12" y="137"/>
                  </a:cubicBezTo>
                  <a:lnTo>
                    <a:pt x="12" y="137"/>
                  </a:lnTo>
                  <a:close/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17"/>
            <p:cNvSpPr>
              <a:spLocks/>
            </p:cNvSpPr>
            <p:nvPr/>
          </p:nvSpPr>
          <p:spPr bwMode="auto">
            <a:xfrm>
              <a:off x="2994025" y="3092451"/>
              <a:ext cx="484188" cy="503238"/>
            </a:xfrm>
            <a:custGeom>
              <a:avLst/>
              <a:gdLst>
                <a:gd name="T0" fmla="*/ 196 w 507"/>
                <a:gd name="T1" fmla="*/ 527 h 527"/>
                <a:gd name="T2" fmla="*/ 196 w 507"/>
                <a:gd name="T3" fmla="*/ 527 h 527"/>
                <a:gd name="T4" fmla="*/ 507 w 507"/>
                <a:gd name="T5" fmla="*/ 347 h 527"/>
                <a:gd name="T6" fmla="*/ 363 w 507"/>
                <a:gd name="T7" fmla="*/ 0 h 527"/>
                <a:gd name="T8" fmla="*/ 0 w 507"/>
                <a:gd name="T9" fmla="*/ 97 h 527"/>
                <a:gd name="T10" fmla="*/ 196 w 507"/>
                <a:gd name="T11" fmla="*/ 527 h 527"/>
                <a:gd name="T12" fmla="*/ 196 w 507"/>
                <a:gd name="T13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7" h="527">
                  <a:moveTo>
                    <a:pt x="196" y="527"/>
                  </a:moveTo>
                  <a:lnTo>
                    <a:pt x="196" y="527"/>
                  </a:lnTo>
                  <a:lnTo>
                    <a:pt x="507" y="347"/>
                  </a:lnTo>
                  <a:cubicBezTo>
                    <a:pt x="445" y="239"/>
                    <a:pt x="396" y="123"/>
                    <a:pt x="363" y="0"/>
                  </a:cubicBezTo>
                  <a:lnTo>
                    <a:pt x="0" y="97"/>
                  </a:lnTo>
                  <a:cubicBezTo>
                    <a:pt x="48" y="253"/>
                    <a:pt x="114" y="397"/>
                    <a:pt x="196" y="527"/>
                  </a:cubicBezTo>
                  <a:lnTo>
                    <a:pt x="196" y="527"/>
                  </a:lnTo>
                  <a:close/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16"/>
            <p:cNvSpPr>
              <a:spLocks/>
            </p:cNvSpPr>
            <p:nvPr/>
          </p:nvSpPr>
          <p:spPr bwMode="auto">
            <a:xfrm>
              <a:off x="3181350" y="3424239"/>
              <a:ext cx="515938" cy="515938"/>
            </a:xfrm>
            <a:custGeom>
              <a:avLst/>
              <a:gdLst>
                <a:gd name="T0" fmla="*/ 299 w 540"/>
                <a:gd name="T1" fmla="*/ 540 h 540"/>
                <a:gd name="T2" fmla="*/ 299 w 540"/>
                <a:gd name="T3" fmla="*/ 540 h 540"/>
                <a:gd name="T4" fmla="*/ 540 w 540"/>
                <a:gd name="T5" fmla="*/ 298 h 540"/>
                <a:gd name="T6" fmla="*/ 311 w 540"/>
                <a:gd name="T7" fmla="*/ 0 h 540"/>
                <a:gd name="T8" fmla="*/ 0 w 540"/>
                <a:gd name="T9" fmla="*/ 180 h 540"/>
                <a:gd name="T10" fmla="*/ 299 w 540"/>
                <a:gd name="T11" fmla="*/ 540 h 540"/>
                <a:gd name="T12" fmla="*/ 299 w 540"/>
                <a:gd name="T13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540">
                  <a:moveTo>
                    <a:pt x="299" y="540"/>
                  </a:moveTo>
                  <a:lnTo>
                    <a:pt x="299" y="540"/>
                  </a:lnTo>
                  <a:lnTo>
                    <a:pt x="540" y="298"/>
                  </a:lnTo>
                  <a:cubicBezTo>
                    <a:pt x="452" y="210"/>
                    <a:pt x="374" y="109"/>
                    <a:pt x="311" y="0"/>
                  </a:cubicBezTo>
                  <a:lnTo>
                    <a:pt x="0" y="180"/>
                  </a:lnTo>
                  <a:cubicBezTo>
                    <a:pt x="84" y="315"/>
                    <a:pt x="185" y="435"/>
                    <a:pt x="299" y="540"/>
                  </a:cubicBezTo>
                  <a:lnTo>
                    <a:pt x="299" y="540"/>
                  </a:lnTo>
                  <a:close/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15"/>
            <p:cNvSpPr>
              <a:spLocks/>
            </p:cNvSpPr>
            <p:nvPr/>
          </p:nvSpPr>
          <p:spPr bwMode="auto">
            <a:xfrm>
              <a:off x="3467100" y="3708401"/>
              <a:ext cx="514350" cy="490538"/>
            </a:xfrm>
            <a:custGeom>
              <a:avLst/>
              <a:gdLst>
                <a:gd name="T0" fmla="*/ 376 w 539"/>
                <a:gd name="T1" fmla="*/ 512 h 512"/>
                <a:gd name="T2" fmla="*/ 376 w 539"/>
                <a:gd name="T3" fmla="*/ 512 h 512"/>
                <a:gd name="T4" fmla="*/ 539 w 539"/>
                <a:gd name="T5" fmla="*/ 229 h 512"/>
                <a:gd name="T6" fmla="*/ 241 w 539"/>
                <a:gd name="T7" fmla="*/ 0 h 512"/>
                <a:gd name="T8" fmla="*/ 0 w 539"/>
                <a:gd name="T9" fmla="*/ 242 h 512"/>
                <a:gd name="T10" fmla="*/ 376 w 539"/>
                <a:gd name="T11" fmla="*/ 512 h 512"/>
                <a:gd name="T12" fmla="*/ 376 w 539"/>
                <a:gd name="T13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512">
                  <a:moveTo>
                    <a:pt x="376" y="512"/>
                  </a:moveTo>
                  <a:lnTo>
                    <a:pt x="376" y="512"/>
                  </a:lnTo>
                  <a:lnTo>
                    <a:pt x="539" y="229"/>
                  </a:lnTo>
                  <a:cubicBezTo>
                    <a:pt x="430" y="166"/>
                    <a:pt x="330" y="89"/>
                    <a:pt x="241" y="0"/>
                  </a:cubicBezTo>
                  <a:lnTo>
                    <a:pt x="0" y="242"/>
                  </a:lnTo>
                  <a:cubicBezTo>
                    <a:pt x="114" y="347"/>
                    <a:pt x="240" y="438"/>
                    <a:pt x="376" y="512"/>
                  </a:cubicBezTo>
                  <a:lnTo>
                    <a:pt x="376" y="512"/>
                  </a:lnTo>
                  <a:close/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14"/>
            <p:cNvSpPr>
              <a:spLocks/>
            </p:cNvSpPr>
            <p:nvPr/>
          </p:nvSpPr>
          <p:spPr bwMode="auto">
            <a:xfrm>
              <a:off x="3825875" y="3927476"/>
              <a:ext cx="488950" cy="433388"/>
            </a:xfrm>
            <a:custGeom>
              <a:avLst/>
              <a:gdLst>
                <a:gd name="T0" fmla="*/ 127 w 511"/>
                <a:gd name="T1" fmla="*/ 347 h 454"/>
                <a:gd name="T2" fmla="*/ 127 w 511"/>
                <a:gd name="T3" fmla="*/ 347 h 454"/>
                <a:gd name="T4" fmla="*/ 428 w 511"/>
                <a:gd name="T5" fmla="*/ 454 h 454"/>
                <a:gd name="T6" fmla="*/ 511 w 511"/>
                <a:gd name="T7" fmla="*/ 144 h 454"/>
                <a:gd name="T8" fmla="*/ 163 w 511"/>
                <a:gd name="T9" fmla="*/ 0 h 454"/>
                <a:gd name="T10" fmla="*/ 0 w 511"/>
                <a:gd name="T11" fmla="*/ 283 h 454"/>
                <a:gd name="T12" fmla="*/ 127 w 511"/>
                <a:gd name="T13" fmla="*/ 347 h 454"/>
                <a:gd name="T14" fmla="*/ 127 w 511"/>
                <a:gd name="T15" fmla="*/ 34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1" h="454">
                  <a:moveTo>
                    <a:pt x="127" y="347"/>
                  </a:moveTo>
                  <a:lnTo>
                    <a:pt x="127" y="347"/>
                  </a:lnTo>
                  <a:cubicBezTo>
                    <a:pt x="226" y="393"/>
                    <a:pt x="326" y="428"/>
                    <a:pt x="428" y="454"/>
                  </a:cubicBezTo>
                  <a:lnTo>
                    <a:pt x="511" y="144"/>
                  </a:lnTo>
                  <a:cubicBezTo>
                    <a:pt x="388" y="111"/>
                    <a:pt x="271" y="63"/>
                    <a:pt x="163" y="0"/>
                  </a:cubicBezTo>
                  <a:lnTo>
                    <a:pt x="0" y="283"/>
                  </a:lnTo>
                  <a:cubicBezTo>
                    <a:pt x="42" y="306"/>
                    <a:pt x="84" y="327"/>
                    <a:pt x="127" y="347"/>
                  </a:cubicBezTo>
                  <a:lnTo>
                    <a:pt x="127" y="347"/>
                  </a:lnTo>
                  <a:close/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13"/>
            <p:cNvSpPr>
              <a:spLocks/>
            </p:cNvSpPr>
            <p:nvPr/>
          </p:nvSpPr>
          <p:spPr bwMode="auto">
            <a:xfrm>
              <a:off x="4235450" y="4065589"/>
              <a:ext cx="434975" cy="349250"/>
            </a:xfrm>
            <a:custGeom>
              <a:avLst/>
              <a:gdLst>
                <a:gd name="T0" fmla="*/ 456 w 456"/>
                <a:gd name="T1" fmla="*/ 361 h 365"/>
                <a:gd name="T2" fmla="*/ 456 w 456"/>
                <a:gd name="T3" fmla="*/ 361 h 365"/>
                <a:gd name="T4" fmla="*/ 456 w 456"/>
                <a:gd name="T5" fmla="*/ 49 h 365"/>
                <a:gd name="T6" fmla="*/ 83 w 456"/>
                <a:gd name="T7" fmla="*/ 0 h 365"/>
                <a:gd name="T8" fmla="*/ 0 w 456"/>
                <a:gd name="T9" fmla="*/ 310 h 365"/>
                <a:gd name="T10" fmla="*/ 456 w 456"/>
                <a:gd name="T11" fmla="*/ 361 h 365"/>
                <a:gd name="T12" fmla="*/ 456 w 456"/>
                <a:gd name="T1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6" h="365">
                  <a:moveTo>
                    <a:pt x="456" y="361"/>
                  </a:moveTo>
                  <a:lnTo>
                    <a:pt x="456" y="361"/>
                  </a:lnTo>
                  <a:lnTo>
                    <a:pt x="456" y="49"/>
                  </a:lnTo>
                  <a:cubicBezTo>
                    <a:pt x="327" y="49"/>
                    <a:pt x="202" y="32"/>
                    <a:pt x="83" y="0"/>
                  </a:cubicBezTo>
                  <a:lnTo>
                    <a:pt x="0" y="310"/>
                  </a:lnTo>
                  <a:cubicBezTo>
                    <a:pt x="152" y="348"/>
                    <a:pt x="305" y="365"/>
                    <a:pt x="456" y="361"/>
                  </a:cubicBezTo>
                  <a:lnTo>
                    <a:pt x="456" y="361"/>
                  </a:lnTo>
                  <a:close/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1" name="Stage III arc-leader-line"/>
          <p:cNvGrpSpPr/>
          <p:nvPr/>
        </p:nvGrpSpPr>
        <p:grpSpPr>
          <a:xfrm>
            <a:off x="2811463" y="2741613"/>
            <a:ext cx="1850342" cy="1889918"/>
            <a:chOff x="2811463" y="2741613"/>
            <a:chExt cx="1850342" cy="1889918"/>
          </a:xfrm>
        </p:grpSpPr>
        <p:sp>
          <p:nvSpPr>
            <p:cNvPr id="63" name="Freeform 54"/>
            <p:cNvSpPr>
              <a:spLocks/>
            </p:cNvSpPr>
            <p:nvPr/>
          </p:nvSpPr>
          <p:spPr bwMode="auto">
            <a:xfrm>
              <a:off x="2850809" y="2747621"/>
              <a:ext cx="1798638" cy="1712913"/>
            </a:xfrm>
            <a:custGeom>
              <a:avLst/>
              <a:gdLst>
                <a:gd name="T0" fmla="*/ 0 w 1881"/>
                <a:gd name="T1" fmla="*/ 0 h 1795"/>
                <a:gd name="T2" fmla="*/ 0 w 1881"/>
                <a:gd name="T3" fmla="*/ 0 h 1795"/>
                <a:gd name="T4" fmla="*/ 11 w 1881"/>
                <a:gd name="T5" fmla="*/ 124 h 1795"/>
                <a:gd name="T6" fmla="*/ 1112 w 1881"/>
                <a:gd name="T7" fmla="*/ 1628 h 1795"/>
                <a:gd name="T8" fmla="*/ 1881 w 1881"/>
                <a:gd name="T9" fmla="*/ 1791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1" h="1795">
                  <a:moveTo>
                    <a:pt x="0" y="0"/>
                  </a:moveTo>
                  <a:lnTo>
                    <a:pt x="0" y="0"/>
                  </a:lnTo>
                  <a:cubicBezTo>
                    <a:pt x="2" y="41"/>
                    <a:pt x="6" y="82"/>
                    <a:pt x="11" y="124"/>
                  </a:cubicBezTo>
                  <a:cubicBezTo>
                    <a:pt x="97" y="850"/>
                    <a:pt x="542" y="1365"/>
                    <a:pt x="1112" y="1628"/>
                  </a:cubicBezTo>
                  <a:cubicBezTo>
                    <a:pt x="1363" y="1744"/>
                    <a:pt x="1625" y="1795"/>
                    <a:pt x="1881" y="1791"/>
                  </a:cubicBezTo>
                </a:path>
              </a:pathLst>
            </a:custGeom>
            <a:noFill/>
            <a:ln w="12700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5"/>
            <p:cNvSpPr>
              <a:spLocks/>
            </p:cNvSpPr>
            <p:nvPr/>
          </p:nvSpPr>
          <p:spPr bwMode="auto">
            <a:xfrm>
              <a:off x="2811463" y="2741613"/>
              <a:ext cx="82550" cy="15875"/>
            </a:xfrm>
            <a:custGeom>
              <a:avLst/>
              <a:gdLst>
                <a:gd name="T0" fmla="*/ 0 w 87"/>
                <a:gd name="T1" fmla="*/ 3 h 16"/>
                <a:gd name="T2" fmla="*/ 0 w 87"/>
                <a:gd name="T3" fmla="*/ 3 h 16"/>
                <a:gd name="T4" fmla="*/ 1 w 87"/>
                <a:gd name="T5" fmla="*/ 16 h 16"/>
                <a:gd name="T6" fmla="*/ 87 w 87"/>
                <a:gd name="T7" fmla="*/ 13 h 16"/>
                <a:gd name="T8" fmla="*/ 87 w 87"/>
                <a:gd name="T9" fmla="*/ 0 h 16"/>
                <a:gd name="T10" fmla="*/ 0 w 87"/>
                <a:gd name="T11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6">
                  <a:moveTo>
                    <a:pt x="0" y="3"/>
                  </a:moveTo>
                  <a:lnTo>
                    <a:pt x="0" y="3"/>
                  </a:lnTo>
                  <a:lnTo>
                    <a:pt x="1" y="16"/>
                  </a:lnTo>
                  <a:lnTo>
                    <a:pt x="87" y="13"/>
                  </a:lnTo>
                  <a:lnTo>
                    <a:pt x="8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6"/>
            <p:cNvSpPr>
              <a:spLocks/>
            </p:cNvSpPr>
            <p:nvPr/>
          </p:nvSpPr>
          <p:spPr bwMode="auto">
            <a:xfrm>
              <a:off x="4633230" y="4441484"/>
              <a:ext cx="28575" cy="28575"/>
            </a:xfrm>
            <a:custGeom>
              <a:avLst/>
              <a:gdLst>
                <a:gd name="T0" fmla="*/ 30 w 31"/>
                <a:gd name="T1" fmla="*/ 31 h 31"/>
                <a:gd name="T2" fmla="*/ 30 w 31"/>
                <a:gd name="T3" fmla="*/ 31 h 31"/>
                <a:gd name="T4" fmla="*/ 31 w 31"/>
                <a:gd name="T5" fmla="*/ 1 h 31"/>
                <a:gd name="T6" fmla="*/ 0 w 31"/>
                <a:gd name="T7" fmla="*/ 0 h 31"/>
                <a:gd name="T8" fmla="*/ 0 w 31"/>
                <a:gd name="T9" fmla="*/ 31 h 31"/>
                <a:gd name="T10" fmla="*/ 30 w 31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30" y="31"/>
                  </a:moveTo>
                  <a:lnTo>
                    <a:pt x="30" y="31"/>
                  </a:lnTo>
                  <a:lnTo>
                    <a:pt x="31" y="1"/>
                  </a:lnTo>
                  <a:lnTo>
                    <a:pt x="0" y="0"/>
                  </a:lnTo>
                  <a:lnTo>
                    <a:pt x="0" y="31"/>
                  </a:lnTo>
                  <a:lnTo>
                    <a:pt x="30" y="31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69"/>
            <p:cNvSpPr>
              <a:spLocks/>
            </p:cNvSpPr>
            <p:nvPr/>
          </p:nvSpPr>
          <p:spPr bwMode="auto">
            <a:xfrm rot="20926560">
              <a:off x="3148510" y="4183463"/>
              <a:ext cx="517790" cy="448068"/>
            </a:xfrm>
            <a:custGeom>
              <a:avLst/>
              <a:gdLst>
                <a:gd name="T0" fmla="*/ 592 w 592"/>
                <a:gd name="T1" fmla="*/ 0 h 508"/>
                <a:gd name="T2" fmla="*/ 592 w 592"/>
                <a:gd name="T3" fmla="*/ 0 h 508"/>
                <a:gd name="T4" fmla="*/ 0 w 592"/>
                <a:gd name="T5" fmla="*/ 508 h 508"/>
                <a:gd name="connsiteX0" fmla="*/ 10000 w 10000"/>
                <a:gd name="connsiteY0" fmla="*/ 0 h 10000"/>
                <a:gd name="connsiteX1" fmla="*/ 9162 w 10000"/>
                <a:gd name="connsiteY1" fmla="*/ 746 h 10000"/>
                <a:gd name="connsiteX2" fmla="*/ 0 w 10000"/>
                <a:gd name="connsiteY2" fmla="*/ 10000 h 10000"/>
                <a:gd name="connsiteX0" fmla="*/ 9162 w 9162"/>
                <a:gd name="connsiteY0" fmla="*/ 0 h 9254"/>
                <a:gd name="connsiteX1" fmla="*/ 0 w 9162"/>
                <a:gd name="connsiteY1" fmla="*/ 9254 h 9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2" h="9254">
                  <a:moveTo>
                    <a:pt x="9162" y="0"/>
                  </a:moveTo>
                  <a:cubicBezTo>
                    <a:pt x="5829" y="3333"/>
                    <a:pt x="3333" y="5921"/>
                    <a:pt x="0" y="9254"/>
                  </a:cubicBezTo>
                </a:path>
              </a:pathLst>
            </a:custGeom>
            <a:noFill/>
            <a:ln w="12700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" name="Stage III title"/>
          <p:cNvSpPr>
            <a:spLocks noChangeArrowheads="1"/>
          </p:cNvSpPr>
          <p:nvPr/>
        </p:nvSpPr>
        <p:spPr bwMode="auto">
          <a:xfrm>
            <a:off x="1881854" y="4666892"/>
            <a:ext cx="14438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III.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FINE MOTOR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SKILLS AND VOCAL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7" name="Stage IV bars"/>
          <p:cNvGrpSpPr/>
          <p:nvPr/>
        </p:nvGrpSpPr>
        <p:grpSpPr>
          <a:xfrm>
            <a:off x="2908300" y="714376"/>
            <a:ext cx="1736725" cy="2020888"/>
            <a:chOff x="2908300" y="714376"/>
            <a:chExt cx="1736725" cy="2020888"/>
          </a:xfrm>
          <a:solidFill>
            <a:schemeClr val="accent5"/>
          </a:solidFill>
        </p:grpSpPr>
        <p:sp>
          <p:nvSpPr>
            <p:cNvPr id="87" name="24"/>
            <p:cNvSpPr>
              <a:spLocks/>
            </p:cNvSpPr>
            <p:nvPr/>
          </p:nvSpPr>
          <p:spPr bwMode="auto">
            <a:xfrm>
              <a:off x="4156075" y="714376"/>
              <a:ext cx="488950" cy="692150"/>
            </a:xfrm>
            <a:custGeom>
              <a:avLst/>
              <a:gdLst>
                <a:gd name="T0" fmla="*/ 165 w 512"/>
                <a:gd name="T1" fmla="*/ 724 h 724"/>
                <a:gd name="T2" fmla="*/ 165 w 512"/>
                <a:gd name="T3" fmla="*/ 724 h 724"/>
                <a:gd name="T4" fmla="*/ 512 w 512"/>
                <a:gd name="T5" fmla="*/ 675 h 724"/>
                <a:gd name="T6" fmla="*/ 501 w 512"/>
                <a:gd name="T7" fmla="*/ 0 h 724"/>
                <a:gd name="T8" fmla="*/ 0 w 512"/>
                <a:gd name="T9" fmla="*/ 107 h 724"/>
                <a:gd name="T10" fmla="*/ 165 w 512"/>
                <a:gd name="T11" fmla="*/ 724 h 724"/>
                <a:gd name="T12" fmla="*/ 165 w 512"/>
                <a:gd name="T13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724">
                  <a:moveTo>
                    <a:pt x="165" y="724"/>
                  </a:moveTo>
                  <a:lnTo>
                    <a:pt x="165" y="724"/>
                  </a:lnTo>
                  <a:cubicBezTo>
                    <a:pt x="276" y="694"/>
                    <a:pt x="392" y="677"/>
                    <a:pt x="512" y="675"/>
                  </a:cubicBezTo>
                  <a:lnTo>
                    <a:pt x="501" y="0"/>
                  </a:lnTo>
                  <a:cubicBezTo>
                    <a:pt x="323" y="15"/>
                    <a:pt x="155" y="52"/>
                    <a:pt x="0" y="107"/>
                  </a:cubicBezTo>
                  <a:lnTo>
                    <a:pt x="165" y="724"/>
                  </a:lnTo>
                  <a:lnTo>
                    <a:pt x="165" y="724"/>
                  </a:lnTo>
                  <a:close/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23"/>
            <p:cNvSpPr>
              <a:spLocks/>
            </p:cNvSpPr>
            <p:nvPr/>
          </p:nvSpPr>
          <p:spPr bwMode="auto">
            <a:xfrm>
              <a:off x="3700463" y="817564"/>
              <a:ext cx="614363" cy="727075"/>
            </a:xfrm>
            <a:custGeom>
              <a:avLst/>
              <a:gdLst>
                <a:gd name="T0" fmla="*/ 0 w 643"/>
                <a:gd name="T1" fmla="*/ 249 h 761"/>
                <a:gd name="T2" fmla="*/ 0 w 643"/>
                <a:gd name="T3" fmla="*/ 249 h 761"/>
                <a:gd name="T4" fmla="*/ 295 w 643"/>
                <a:gd name="T5" fmla="*/ 761 h 761"/>
                <a:gd name="T6" fmla="*/ 643 w 643"/>
                <a:gd name="T7" fmla="*/ 617 h 761"/>
                <a:gd name="T8" fmla="*/ 478 w 643"/>
                <a:gd name="T9" fmla="*/ 0 h 761"/>
                <a:gd name="T10" fmla="*/ 0 w 643"/>
                <a:gd name="T11" fmla="*/ 249 h 761"/>
                <a:gd name="T12" fmla="*/ 0 w 643"/>
                <a:gd name="T13" fmla="*/ 249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3" h="761">
                  <a:moveTo>
                    <a:pt x="0" y="249"/>
                  </a:moveTo>
                  <a:lnTo>
                    <a:pt x="0" y="249"/>
                  </a:lnTo>
                  <a:lnTo>
                    <a:pt x="295" y="761"/>
                  </a:lnTo>
                  <a:cubicBezTo>
                    <a:pt x="403" y="698"/>
                    <a:pt x="520" y="650"/>
                    <a:pt x="643" y="617"/>
                  </a:cubicBezTo>
                  <a:lnTo>
                    <a:pt x="478" y="0"/>
                  </a:lnTo>
                  <a:cubicBezTo>
                    <a:pt x="303" y="62"/>
                    <a:pt x="143" y="146"/>
                    <a:pt x="0" y="249"/>
                  </a:cubicBezTo>
                  <a:lnTo>
                    <a:pt x="0" y="249"/>
                  </a:lnTo>
                  <a:close/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22"/>
            <p:cNvSpPr>
              <a:spLocks/>
            </p:cNvSpPr>
            <p:nvPr/>
          </p:nvSpPr>
          <p:spPr bwMode="auto">
            <a:xfrm>
              <a:off x="3336925" y="1055689"/>
              <a:ext cx="644525" cy="708025"/>
            </a:xfrm>
            <a:custGeom>
              <a:avLst/>
              <a:gdLst>
                <a:gd name="T0" fmla="*/ 0 w 676"/>
                <a:gd name="T1" fmla="*/ 362 h 741"/>
                <a:gd name="T2" fmla="*/ 0 w 676"/>
                <a:gd name="T3" fmla="*/ 362 h 741"/>
                <a:gd name="T4" fmla="*/ 378 w 676"/>
                <a:gd name="T5" fmla="*/ 741 h 741"/>
                <a:gd name="T6" fmla="*/ 676 w 676"/>
                <a:gd name="T7" fmla="*/ 512 h 741"/>
                <a:gd name="T8" fmla="*/ 381 w 676"/>
                <a:gd name="T9" fmla="*/ 0 h 741"/>
                <a:gd name="T10" fmla="*/ 0 w 676"/>
                <a:gd name="T11" fmla="*/ 362 h 741"/>
                <a:gd name="T12" fmla="*/ 0 w 676"/>
                <a:gd name="T13" fmla="*/ 36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6" h="741">
                  <a:moveTo>
                    <a:pt x="0" y="362"/>
                  </a:moveTo>
                  <a:lnTo>
                    <a:pt x="0" y="362"/>
                  </a:lnTo>
                  <a:lnTo>
                    <a:pt x="378" y="741"/>
                  </a:lnTo>
                  <a:cubicBezTo>
                    <a:pt x="467" y="652"/>
                    <a:pt x="567" y="575"/>
                    <a:pt x="676" y="512"/>
                  </a:cubicBezTo>
                  <a:lnTo>
                    <a:pt x="381" y="0"/>
                  </a:lnTo>
                  <a:cubicBezTo>
                    <a:pt x="237" y="103"/>
                    <a:pt x="109" y="226"/>
                    <a:pt x="0" y="362"/>
                  </a:cubicBezTo>
                  <a:lnTo>
                    <a:pt x="0" y="362"/>
                  </a:lnTo>
                  <a:close/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21"/>
            <p:cNvSpPr>
              <a:spLocks/>
            </p:cNvSpPr>
            <p:nvPr/>
          </p:nvSpPr>
          <p:spPr bwMode="auto">
            <a:xfrm>
              <a:off x="3082925" y="1400176"/>
              <a:ext cx="614363" cy="647700"/>
            </a:xfrm>
            <a:custGeom>
              <a:avLst/>
              <a:gdLst>
                <a:gd name="T0" fmla="*/ 0 w 643"/>
                <a:gd name="T1" fmla="*/ 438 h 677"/>
                <a:gd name="T2" fmla="*/ 0 w 643"/>
                <a:gd name="T3" fmla="*/ 438 h 677"/>
                <a:gd name="T4" fmla="*/ 414 w 643"/>
                <a:gd name="T5" fmla="*/ 677 h 677"/>
                <a:gd name="T6" fmla="*/ 643 w 643"/>
                <a:gd name="T7" fmla="*/ 379 h 677"/>
                <a:gd name="T8" fmla="*/ 265 w 643"/>
                <a:gd name="T9" fmla="*/ 0 h 677"/>
                <a:gd name="T10" fmla="*/ 0 w 643"/>
                <a:gd name="T11" fmla="*/ 438 h 677"/>
                <a:gd name="T12" fmla="*/ 0 w 643"/>
                <a:gd name="T13" fmla="*/ 438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3" h="677">
                  <a:moveTo>
                    <a:pt x="0" y="438"/>
                  </a:moveTo>
                  <a:lnTo>
                    <a:pt x="0" y="438"/>
                  </a:lnTo>
                  <a:lnTo>
                    <a:pt x="414" y="677"/>
                  </a:lnTo>
                  <a:cubicBezTo>
                    <a:pt x="477" y="568"/>
                    <a:pt x="555" y="467"/>
                    <a:pt x="643" y="379"/>
                  </a:cubicBezTo>
                  <a:lnTo>
                    <a:pt x="265" y="0"/>
                  </a:lnTo>
                  <a:cubicBezTo>
                    <a:pt x="158" y="134"/>
                    <a:pt x="69" y="281"/>
                    <a:pt x="0" y="438"/>
                  </a:cubicBezTo>
                  <a:lnTo>
                    <a:pt x="0" y="438"/>
                  </a:lnTo>
                  <a:close/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20"/>
            <p:cNvSpPr>
              <a:spLocks/>
            </p:cNvSpPr>
            <p:nvPr/>
          </p:nvSpPr>
          <p:spPr bwMode="auto">
            <a:xfrm>
              <a:off x="2944813" y="1819276"/>
              <a:ext cx="533400" cy="560388"/>
            </a:xfrm>
            <a:custGeom>
              <a:avLst/>
              <a:gdLst>
                <a:gd name="T0" fmla="*/ 0 w 559"/>
                <a:gd name="T1" fmla="*/ 475 h 586"/>
                <a:gd name="T2" fmla="*/ 0 w 559"/>
                <a:gd name="T3" fmla="*/ 475 h 586"/>
                <a:gd name="T4" fmla="*/ 415 w 559"/>
                <a:gd name="T5" fmla="*/ 586 h 586"/>
                <a:gd name="T6" fmla="*/ 559 w 559"/>
                <a:gd name="T7" fmla="*/ 239 h 586"/>
                <a:gd name="T8" fmla="*/ 145 w 559"/>
                <a:gd name="T9" fmla="*/ 0 h 586"/>
                <a:gd name="T10" fmla="*/ 0 w 559"/>
                <a:gd name="T11" fmla="*/ 475 h 586"/>
                <a:gd name="T12" fmla="*/ 0 w 559"/>
                <a:gd name="T13" fmla="*/ 475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9" h="586">
                  <a:moveTo>
                    <a:pt x="0" y="475"/>
                  </a:moveTo>
                  <a:lnTo>
                    <a:pt x="0" y="475"/>
                  </a:lnTo>
                  <a:lnTo>
                    <a:pt x="415" y="586"/>
                  </a:lnTo>
                  <a:cubicBezTo>
                    <a:pt x="448" y="463"/>
                    <a:pt x="497" y="347"/>
                    <a:pt x="559" y="239"/>
                  </a:cubicBezTo>
                  <a:lnTo>
                    <a:pt x="145" y="0"/>
                  </a:lnTo>
                  <a:cubicBezTo>
                    <a:pt x="78" y="150"/>
                    <a:pt x="30" y="310"/>
                    <a:pt x="0" y="475"/>
                  </a:cubicBezTo>
                  <a:lnTo>
                    <a:pt x="0" y="475"/>
                  </a:lnTo>
                  <a:close/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19"/>
            <p:cNvSpPr>
              <a:spLocks/>
            </p:cNvSpPr>
            <p:nvPr/>
          </p:nvSpPr>
          <p:spPr bwMode="auto">
            <a:xfrm>
              <a:off x="2908300" y="2273301"/>
              <a:ext cx="433388" cy="461963"/>
            </a:xfrm>
            <a:custGeom>
              <a:avLst/>
              <a:gdLst>
                <a:gd name="T0" fmla="*/ 9 w 453"/>
                <a:gd name="T1" fmla="*/ 484 h 484"/>
                <a:gd name="T2" fmla="*/ 9 w 453"/>
                <a:gd name="T3" fmla="*/ 484 h 484"/>
                <a:gd name="T4" fmla="*/ 405 w 453"/>
                <a:gd name="T5" fmla="*/ 484 h 484"/>
                <a:gd name="T6" fmla="*/ 453 w 453"/>
                <a:gd name="T7" fmla="*/ 111 h 484"/>
                <a:gd name="T8" fmla="*/ 38 w 453"/>
                <a:gd name="T9" fmla="*/ 0 h 484"/>
                <a:gd name="T10" fmla="*/ 9 w 453"/>
                <a:gd name="T11" fmla="*/ 484 h 484"/>
                <a:gd name="T12" fmla="*/ 9 w 453"/>
                <a:gd name="T13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3" h="484">
                  <a:moveTo>
                    <a:pt x="9" y="484"/>
                  </a:moveTo>
                  <a:lnTo>
                    <a:pt x="9" y="484"/>
                  </a:lnTo>
                  <a:lnTo>
                    <a:pt x="405" y="484"/>
                  </a:lnTo>
                  <a:cubicBezTo>
                    <a:pt x="405" y="355"/>
                    <a:pt x="421" y="230"/>
                    <a:pt x="453" y="111"/>
                  </a:cubicBezTo>
                  <a:lnTo>
                    <a:pt x="38" y="0"/>
                  </a:lnTo>
                  <a:cubicBezTo>
                    <a:pt x="11" y="157"/>
                    <a:pt x="0" y="320"/>
                    <a:pt x="9" y="484"/>
                  </a:cubicBezTo>
                  <a:lnTo>
                    <a:pt x="9" y="484"/>
                  </a:lnTo>
                  <a:close/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2" name="Stage IV arc-leader-line"/>
          <p:cNvGrpSpPr/>
          <p:nvPr/>
        </p:nvGrpSpPr>
        <p:grpSpPr>
          <a:xfrm>
            <a:off x="2800914" y="609600"/>
            <a:ext cx="1824038" cy="2112963"/>
            <a:chOff x="2806701" y="609600"/>
            <a:chExt cx="1824038" cy="2112963"/>
          </a:xfrm>
        </p:grpSpPr>
        <p:sp>
          <p:nvSpPr>
            <p:cNvPr id="66" name="Freeform 57"/>
            <p:cNvSpPr>
              <a:spLocks/>
            </p:cNvSpPr>
            <p:nvPr/>
          </p:nvSpPr>
          <p:spPr bwMode="auto">
            <a:xfrm>
              <a:off x="2806701" y="652463"/>
              <a:ext cx="1816100" cy="2055813"/>
            </a:xfrm>
            <a:custGeom>
              <a:avLst/>
              <a:gdLst>
                <a:gd name="T0" fmla="*/ 1898 w 1898"/>
                <a:gd name="T1" fmla="*/ 0 h 2156"/>
                <a:gd name="T2" fmla="*/ 1898 w 1898"/>
                <a:gd name="T3" fmla="*/ 0 h 2156"/>
                <a:gd name="T4" fmla="*/ 45 w 1898"/>
                <a:gd name="T5" fmla="*/ 2156 h 2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8" h="2156">
                  <a:moveTo>
                    <a:pt x="1898" y="0"/>
                  </a:moveTo>
                  <a:lnTo>
                    <a:pt x="1898" y="0"/>
                  </a:lnTo>
                  <a:cubicBezTo>
                    <a:pt x="737" y="105"/>
                    <a:pt x="0" y="1086"/>
                    <a:pt x="45" y="2156"/>
                  </a:cubicBezTo>
                </a:path>
              </a:pathLst>
            </a:custGeom>
            <a:noFill/>
            <a:ln w="12700" cap="flat">
              <a:solidFill>
                <a:srgbClr val="66573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58"/>
            <p:cNvSpPr>
              <a:spLocks/>
            </p:cNvSpPr>
            <p:nvPr/>
          </p:nvSpPr>
          <p:spPr bwMode="auto">
            <a:xfrm>
              <a:off x="4613276" y="609600"/>
              <a:ext cx="17463" cy="84138"/>
            </a:xfrm>
            <a:custGeom>
              <a:avLst/>
              <a:gdLst>
                <a:gd name="T0" fmla="*/ 14 w 19"/>
                <a:gd name="T1" fmla="*/ 0 h 88"/>
                <a:gd name="T2" fmla="*/ 14 w 19"/>
                <a:gd name="T3" fmla="*/ 0 h 88"/>
                <a:gd name="T4" fmla="*/ 0 w 19"/>
                <a:gd name="T5" fmla="*/ 1 h 88"/>
                <a:gd name="T6" fmla="*/ 5 w 19"/>
                <a:gd name="T7" fmla="*/ 88 h 88"/>
                <a:gd name="T8" fmla="*/ 19 w 19"/>
                <a:gd name="T9" fmla="*/ 87 h 88"/>
                <a:gd name="T10" fmla="*/ 14 w 19"/>
                <a:gd name="T1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8">
                  <a:moveTo>
                    <a:pt x="14" y="0"/>
                  </a:moveTo>
                  <a:lnTo>
                    <a:pt x="14" y="0"/>
                  </a:lnTo>
                  <a:lnTo>
                    <a:pt x="0" y="1"/>
                  </a:lnTo>
                  <a:lnTo>
                    <a:pt x="5" y="88"/>
                  </a:lnTo>
                  <a:lnTo>
                    <a:pt x="19" y="8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657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59"/>
            <p:cNvSpPr>
              <a:spLocks/>
            </p:cNvSpPr>
            <p:nvPr/>
          </p:nvSpPr>
          <p:spPr bwMode="auto">
            <a:xfrm>
              <a:off x="2835276" y="2692400"/>
              <a:ext cx="31750" cy="30163"/>
            </a:xfrm>
            <a:custGeom>
              <a:avLst/>
              <a:gdLst>
                <a:gd name="T0" fmla="*/ 1 w 32"/>
                <a:gd name="T1" fmla="*/ 31 h 31"/>
                <a:gd name="T2" fmla="*/ 1 w 32"/>
                <a:gd name="T3" fmla="*/ 31 h 31"/>
                <a:gd name="T4" fmla="*/ 32 w 32"/>
                <a:gd name="T5" fmla="*/ 31 h 31"/>
                <a:gd name="T6" fmla="*/ 31 w 32"/>
                <a:gd name="T7" fmla="*/ 0 h 31"/>
                <a:gd name="T8" fmla="*/ 0 w 32"/>
                <a:gd name="T9" fmla="*/ 1 h 31"/>
                <a:gd name="T10" fmla="*/ 1 w 32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1">
                  <a:moveTo>
                    <a:pt x="1" y="31"/>
                  </a:moveTo>
                  <a:lnTo>
                    <a:pt x="1" y="31"/>
                  </a:lnTo>
                  <a:lnTo>
                    <a:pt x="32" y="31"/>
                  </a:lnTo>
                  <a:lnTo>
                    <a:pt x="31" y="0"/>
                  </a:lnTo>
                  <a:lnTo>
                    <a:pt x="0" y="1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6657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60"/>
            <p:cNvSpPr>
              <a:spLocks/>
            </p:cNvSpPr>
            <p:nvPr/>
          </p:nvSpPr>
          <p:spPr bwMode="auto">
            <a:xfrm>
              <a:off x="2998788" y="1049338"/>
              <a:ext cx="296863" cy="295275"/>
            </a:xfrm>
            <a:custGeom>
              <a:avLst/>
              <a:gdLst>
                <a:gd name="T0" fmla="*/ 310 w 310"/>
                <a:gd name="T1" fmla="*/ 310 h 310"/>
                <a:gd name="T2" fmla="*/ 310 w 310"/>
                <a:gd name="T3" fmla="*/ 310 h 310"/>
                <a:gd name="T4" fmla="*/ 0 w 310"/>
                <a:gd name="T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" h="310">
                  <a:moveTo>
                    <a:pt x="310" y="310"/>
                  </a:moveTo>
                  <a:lnTo>
                    <a:pt x="310" y="31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66573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Stage IV title"/>
          <p:cNvSpPr>
            <a:spLocks noChangeArrowheads="1"/>
          </p:cNvSpPr>
          <p:nvPr/>
        </p:nvSpPr>
        <p:spPr bwMode="auto">
          <a:xfrm>
            <a:off x="2177331" y="646178"/>
            <a:ext cx="13789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</a:rPr>
              <a:t>IV.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</a:rPr>
              <a:t>ADOLESCENCE</a:t>
            </a:r>
          </a:p>
          <a:p>
            <a:pPr algn="ctr"/>
            <a:r>
              <a:rPr lang="en-US" alt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TO ADULTHOOD</a:t>
            </a:r>
            <a:endParaRPr lang="en-US" alt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Day 0"/>
          <p:cNvSpPr>
            <a:spLocks noChangeArrowheads="1"/>
          </p:cNvSpPr>
          <p:nvPr/>
        </p:nvSpPr>
        <p:spPr bwMode="auto">
          <a:xfrm>
            <a:off x="4666629" y="1368078"/>
            <a:ext cx="29815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Day 0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Day 1000"/>
          <p:cNvGrpSpPr/>
          <p:nvPr/>
        </p:nvGrpSpPr>
        <p:grpSpPr>
          <a:xfrm>
            <a:off x="2581779" y="2728179"/>
            <a:ext cx="1230313" cy="137399"/>
            <a:chOff x="3186113" y="3322638"/>
            <a:chExt cx="1230313" cy="137399"/>
          </a:xfrm>
        </p:grpSpPr>
        <p:sp>
          <p:nvSpPr>
            <p:cNvPr id="31" name="text"/>
            <p:cNvSpPr>
              <a:spLocks noChangeArrowheads="1"/>
            </p:cNvSpPr>
            <p:nvPr/>
          </p:nvSpPr>
          <p:spPr bwMode="auto">
            <a:xfrm>
              <a:off x="3930651" y="3336926"/>
              <a:ext cx="442429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cs typeface="Arial" pitchFamily="34" charset="0"/>
                </a:rPr>
                <a:t>Day 1000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3186113" y="3322638"/>
              <a:ext cx="336550" cy="0"/>
            </a:xfrm>
            <a:custGeom>
              <a:avLst/>
              <a:gdLst>
                <a:gd name="T0" fmla="*/ 0 w 351"/>
                <a:gd name="T1" fmla="*/ 0 w 351"/>
                <a:gd name="T2" fmla="*/ 351 w 35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51">
                  <a:moveTo>
                    <a:pt x="0" y="0"/>
                  </a:moveTo>
                  <a:lnTo>
                    <a:pt x="0" y="0"/>
                  </a:lnTo>
                  <a:lnTo>
                    <a:pt x="351" y="0"/>
                  </a:lnTo>
                </a:path>
              </a:pathLst>
            </a:custGeom>
            <a:noFill/>
            <a:ln w="6350" cap="flat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3532188" y="3322638"/>
              <a:ext cx="884238" cy="39688"/>
            </a:xfrm>
            <a:custGeom>
              <a:avLst/>
              <a:gdLst>
                <a:gd name="T0" fmla="*/ 0 w 921"/>
                <a:gd name="T1" fmla="*/ 0 h 41"/>
                <a:gd name="T2" fmla="*/ 0 w 921"/>
                <a:gd name="T3" fmla="*/ 0 h 41"/>
                <a:gd name="T4" fmla="*/ 879 w 921"/>
                <a:gd name="T5" fmla="*/ 0 h 41"/>
                <a:gd name="T6" fmla="*/ 921 w 921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1" h="41">
                  <a:moveTo>
                    <a:pt x="0" y="0"/>
                  </a:moveTo>
                  <a:lnTo>
                    <a:pt x="0" y="0"/>
                  </a:lnTo>
                  <a:lnTo>
                    <a:pt x="879" y="0"/>
                  </a:lnTo>
                  <a:lnTo>
                    <a:pt x="921" y="41"/>
                  </a:lnTo>
                </a:path>
              </a:pathLst>
            </a:custGeom>
            <a:noFill/>
            <a:ln w="6350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0" name="Rectangle 269"/>
          <p:cNvSpPr/>
          <p:nvPr/>
        </p:nvSpPr>
        <p:spPr>
          <a:xfrm>
            <a:off x="0" y="438067"/>
            <a:ext cx="252487" cy="379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19726" y="4895518"/>
            <a:ext cx="190083" cy="155598"/>
          </a:xfrm>
          <a:prstGeom prst="rect">
            <a:avLst/>
          </a:prstGeom>
        </p:spPr>
        <p:txBody>
          <a:bodyPr/>
          <a:lstStyle/>
          <a:p>
            <a:fld id="{D3F7C509-FEEF-45D3-B896-7C07814C0C13}" type="slidenum">
              <a:rPr lang="en-US" sz="600" smtClean="0">
                <a:solidFill>
                  <a:srgbClr val="000000"/>
                </a:solidFill>
              </a:rPr>
              <a:pPr/>
              <a:t>2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201" name="Birth"/>
          <p:cNvSpPr>
            <a:spLocks noChangeArrowheads="1"/>
          </p:cNvSpPr>
          <p:nvPr/>
        </p:nvSpPr>
        <p:spPr bwMode="auto">
          <a:xfrm>
            <a:off x="6383556" y="2612858"/>
            <a:ext cx="5552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BIRTH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2" name="Heads"/>
          <p:cNvGrpSpPr>
            <a:grpSpLocks noChangeAspect="1"/>
          </p:cNvGrpSpPr>
          <p:nvPr/>
        </p:nvGrpSpPr>
        <p:grpSpPr bwMode="auto">
          <a:xfrm>
            <a:off x="3780879" y="2148132"/>
            <a:ext cx="1709738" cy="1019175"/>
            <a:chOff x="2344" y="1835"/>
            <a:chExt cx="1077" cy="642"/>
          </a:xfrm>
        </p:grpSpPr>
        <p:sp>
          <p:nvSpPr>
            <p:cNvPr id="203" name="head fill"/>
            <p:cNvSpPr>
              <a:spLocks/>
            </p:cNvSpPr>
            <p:nvPr/>
          </p:nvSpPr>
          <p:spPr bwMode="auto">
            <a:xfrm>
              <a:off x="2355" y="1836"/>
              <a:ext cx="518" cy="638"/>
            </a:xfrm>
            <a:custGeom>
              <a:avLst/>
              <a:gdLst>
                <a:gd name="T0" fmla="*/ 726 w 856"/>
                <a:gd name="T1" fmla="*/ 1046 h 1046"/>
                <a:gd name="T2" fmla="*/ 726 w 856"/>
                <a:gd name="T3" fmla="*/ 1046 h 1046"/>
                <a:gd name="T4" fmla="*/ 633 w 856"/>
                <a:gd name="T5" fmla="*/ 856 h 1046"/>
                <a:gd name="T6" fmla="*/ 804 w 856"/>
                <a:gd name="T7" fmla="*/ 784 h 1046"/>
                <a:gd name="T8" fmla="*/ 833 w 856"/>
                <a:gd name="T9" fmla="*/ 719 h 1046"/>
                <a:gd name="T10" fmla="*/ 795 w 856"/>
                <a:gd name="T11" fmla="*/ 695 h 1046"/>
                <a:gd name="T12" fmla="*/ 844 w 856"/>
                <a:gd name="T13" fmla="*/ 665 h 1046"/>
                <a:gd name="T14" fmla="*/ 827 w 856"/>
                <a:gd name="T15" fmla="*/ 602 h 1046"/>
                <a:gd name="T16" fmla="*/ 852 w 856"/>
                <a:gd name="T17" fmla="*/ 571 h 1046"/>
                <a:gd name="T18" fmla="*/ 839 w 856"/>
                <a:gd name="T19" fmla="*/ 534 h 1046"/>
                <a:gd name="T20" fmla="*/ 802 w 856"/>
                <a:gd name="T21" fmla="*/ 503 h 1046"/>
                <a:gd name="T22" fmla="*/ 794 w 856"/>
                <a:gd name="T23" fmla="*/ 405 h 1046"/>
                <a:gd name="T24" fmla="*/ 811 w 856"/>
                <a:gd name="T25" fmla="*/ 308 h 1046"/>
                <a:gd name="T26" fmla="*/ 711 w 856"/>
                <a:gd name="T27" fmla="*/ 116 h 1046"/>
                <a:gd name="T28" fmla="*/ 728 w 856"/>
                <a:gd name="T29" fmla="*/ 114 h 1046"/>
                <a:gd name="T30" fmla="*/ 587 w 856"/>
                <a:gd name="T31" fmla="*/ 42 h 1046"/>
                <a:gd name="T32" fmla="*/ 484 w 856"/>
                <a:gd name="T33" fmla="*/ 26 h 1046"/>
                <a:gd name="T34" fmla="*/ 449 w 856"/>
                <a:gd name="T35" fmla="*/ 28 h 1046"/>
                <a:gd name="T36" fmla="*/ 474 w 856"/>
                <a:gd name="T37" fmla="*/ 17 h 1046"/>
                <a:gd name="T38" fmla="*/ 433 w 856"/>
                <a:gd name="T39" fmla="*/ 20 h 1046"/>
                <a:gd name="T40" fmla="*/ 396 w 856"/>
                <a:gd name="T41" fmla="*/ 19 h 1046"/>
                <a:gd name="T42" fmla="*/ 370 w 856"/>
                <a:gd name="T43" fmla="*/ 20 h 1046"/>
                <a:gd name="T44" fmla="*/ 312 w 856"/>
                <a:gd name="T45" fmla="*/ 29 h 1046"/>
                <a:gd name="T46" fmla="*/ 350 w 856"/>
                <a:gd name="T47" fmla="*/ 13 h 1046"/>
                <a:gd name="T48" fmla="*/ 359 w 856"/>
                <a:gd name="T49" fmla="*/ 0 h 1046"/>
                <a:gd name="T50" fmla="*/ 343 w 856"/>
                <a:gd name="T51" fmla="*/ 11 h 1046"/>
                <a:gd name="T52" fmla="*/ 280 w 856"/>
                <a:gd name="T53" fmla="*/ 27 h 1046"/>
                <a:gd name="T54" fmla="*/ 225 w 856"/>
                <a:gd name="T55" fmla="*/ 51 h 1046"/>
                <a:gd name="T56" fmla="*/ 261 w 856"/>
                <a:gd name="T57" fmla="*/ 27 h 1046"/>
                <a:gd name="T58" fmla="*/ 268 w 856"/>
                <a:gd name="T59" fmla="*/ 12 h 1046"/>
                <a:gd name="T60" fmla="*/ 258 w 856"/>
                <a:gd name="T61" fmla="*/ 25 h 1046"/>
                <a:gd name="T62" fmla="*/ 225 w 856"/>
                <a:gd name="T63" fmla="*/ 42 h 1046"/>
                <a:gd name="T64" fmla="*/ 180 w 856"/>
                <a:gd name="T65" fmla="*/ 65 h 1046"/>
                <a:gd name="T66" fmla="*/ 115 w 856"/>
                <a:gd name="T67" fmla="*/ 113 h 1046"/>
                <a:gd name="T68" fmla="*/ 88 w 856"/>
                <a:gd name="T69" fmla="*/ 149 h 1046"/>
                <a:gd name="T70" fmla="*/ 51 w 856"/>
                <a:gd name="T71" fmla="*/ 189 h 1046"/>
                <a:gd name="T72" fmla="*/ 29 w 856"/>
                <a:gd name="T73" fmla="*/ 225 h 1046"/>
                <a:gd name="T74" fmla="*/ 19 w 856"/>
                <a:gd name="T75" fmla="*/ 249 h 1046"/>
                <a:gd name="T76" fmla="*/ 4 w 856"/>
                <a:gd name="T77" fmla="*/ 306 h 1046"/>
                <a:gd name="T78" fmla="*/ 1 w 856"/>
                <a:gd name="T79" fmla="*/ 352 h 1046"/>
                <a:gd name="T80" fmla="*/ 10 w 856"/>
                <a:gd name="T81" fmla="*/ 420 h 1046"/>
                <a:gd name="T82" fmla="*/ 35 w 856"/>
                <a:gd name="T83" fmla="*/ 495 h 1046"/>
                <a:gd name="T84" fmla="*/ 53 w 856"/>
                <a:gd name="T85" fmla="*/ 529 h 1046"/>
                <a:gd name="T86" fmla="*/ 72 w 856"/>
                <a:gd name="T87" fmla="*/ 564 h 1046"/>
                <a:gd name="T88" fmla="*/ 120 w 856"/>
                <a:gd name="T89" fmla="*/ 623 h 1046"/>
                <a:gd name="T90" fmla="*/ 191 w 856"/>
                <a:gd name="T91" fmla="*/ 699 h 1046"/>
                <a:gd name="T92" fmla="*/ 214 w 856"/>
                <a:gd name="T93" fmla="*/ 715 h 1046"/>
                <a:gd name="T94" fmla="*/ 272 w 856"/>
                <a:gd name="T95" fmla="*/ 810 h 1046"/>
                <a:gd name="T96" fmla="*/ 219 w 856"/>
                <a:gd name="T97" fmla="*/ 922 h 1046"/>
                <a:gd name="T98" fmla="*/ 726 w 856"/>
                <a:gd name="T99" fmla="*/ 1046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6" h="1046">
                  <a:moveTo>
                    <a:pt x="726" y="1046"/>
                  </a:moveTo>
                  <a:lnTo>
                    <a:pt x="726" y="1046"/>
                  </a:lnTo>
                  <a:cubicBezTo>
                    <a:pt x="678" y="992"/>
                    <a:pt x="628" y="920"/>
                    <a:pt x="633" y="856"/>
                  </a:cubicBezTo>
                  <a:cubicBezTo>
                    <a:pt x="770" y="892"/>
                    <a:pt x="810" y="841"/>
                    <a:pt x="804" y="784"/>
                  </a:cubicBezTo>
                  <a:cubicBezTo>
                    <a:pt x="800" y="744"/>
                    <a:pt x="837" y="761"/>
                    <a:pt x="833" y="719"/>
                  </a:cubicBezTo>
                  <a:cubicBezTo>
                    <a:pt x="832" y="703"/>
                    <a:pt x="810" y="700"/>
                    <a:pt x="795" y="695"/>
                  </a:cubicBezTo>
                  <a:cubicBezTo>
                    <a:pt x="825" y="693"/>
                    <a:pt x="842" y="675"/>
                    <a:pt x="844" y="665"/>
                  </a:cubicBezTo>
                  <a:cubicBezTo>
                    <a:pt x="846" y="655"/>
                    <a:pt x="832" y="612"/>
                    <a:pt x="827" y="602"/>
                  </a:cubicBezTo>
                  <a:cubicBezTo>
                    <a:pt x="838" y="594"/>
                    <a:pt x="849" y="585"/>
                    <a:pt x="852" y="571"/>
                  </a:cubicBezTo>
                  <a:cubicBezTo>
                    <a:pt x="856" y="557"/>
                    <a:pt x="849" y="543"/>
                    <a:pt x="839" y="534"/>
                  </a:cubicBezTo>
                  <a:cubicBezTo>
                    <a:pt x="828" y="522"/>
                    <a:pt x="811" y="517"/>
                    <a:pt x="802" y="503"/>
                  </a:cubicBezTo>
                  <a:cubicBezTo>
                    <a:pt x="784" y="473"/>
                    <a:pt x="787" y="437"/>
                    <a:pt x="794" y="405"/>
                  </a:cubicBezTo>
                  <a:cubicBezTo>
                    <a:pt x="804" y="360"/>
                    <a:pt x="809" y="336"/>
                    <a:pt x="811" y="308"/>
                  </a:cubicBezTo>
                  <a:cubicBezTo>
                    <a:pt x="811" y="308"/>
                    <a:pt x="804" y="170"/>
                    <a:pt x="711" y="116"/>
                  </a:cubicBezTo>
                  <a:cubicBezTo>
                    <a:pt x="713" y="114"/>
                    <a:pt x="718" y="113"/>
                    <a:pt x="728" y="114"/>
                  </a:cubicBezTo>
                  <a:cubicBezTo>
                    <a:pt x="687" y="74"/>
                    <a:pt x="606" y="48"/>
                    <a:pt x="587" y="42"/>
                  </a:cubicBezTo>
                  <a:cubicBezTo>
                    <a:pt x="536" y="30"/>
                    <a:pt x="519" y="31"/>
                    <a:pt x="484" y="26"/>
                  </a:cubicBezTo>
                  <a:cubicBezTo>
                    <a:pt x="473" y="24"/>
                    <a:pt x="461" y="29"/>
                    <a:pt x="449" y="28"/>
                  </a:cubicBezTo>
                  <a:cubicBezTo>
                    <a:pt x="458" y="26"/>
                    <a:pt x="468" y="24"/>
                    <a:pt x="474" y="17"/>
                  </a:cubicBezTo>
                  <a:cubicBezTo>
                    <a:pt x="461" y="22"/>
                    <a:pt x="447" y="22"/>
                    <a:pt x="433" y="20"/>
                  </a:cubicBezTo>
                  <a:cubicBezTo>
                    <a:pt x="421" y="20"/>
                    <a:pt x="409" y="18"/>
                    <a:pt x="396" y="19"/>
                  </a:cubicBezTo>
                  <a:cubicBezTo>
                    <a:pt x="388" y="20"/>
                    <a:pt x="379" y="19"/>
                    <a:pt x="370" y="20"/>
                  </a:cubicBezTo>
                  <a:cubicBezTo>
                    <a:pt x="351" y="24"/>
                    <a:pt x="331" y="24"/>
                    <a:pt x="312" y="29"/>
                  </a:cubicBezTo>
                  <a:cubicBezTo>
                    <a:pt x="325" y="24"/>
                    <a:pt x="339" y="21"/>
                    <a:pt x="350" y="13"/>
                  </a:cubicBezTo>
                  <a:cubicBezTo>
                    <a:pt x="355" y="9"/>
                    <a:pt x="357" y="5"/>
                    <a:pt x="359" y="0"/>
                  </a:cubicBezTo>
                  <a:cubicBezTo>
                    <a:pt x="354" y="5"/>
                    <a:pt x="350" y="9"/>
                    <a:pt x="343" y="11"/>
                  </a:cubicBezTo>
                  <a:cubicBezTo>
                    <a:pt x="323" y="18"/>
                    <a:pt x="301" y="22"/>
                    <a:pt x="280" y="27"/>
                  </a:cubicBezTo>
                  <a:cubicBezTo>
                    <a:pt x="261" y="34"/>
                    <a:pt x="243" y="42"/>
                    <a:pt x="225" y="51"/>
                  </a:cubicBezTo>
                  <a:cubicBezTo>
                    <a:pt x="236" y="42"/>
                    <a:pt x="251" y="37"/>
                    <a:pt x="261" y="27"/>
                  </a:cubicBezTo>
                  <a:cubicBezTo>
                    <a:pt x="264" y="23"/>
                    <a:pt x="266" y="17"/>
                    <a:pt x="268" y="12"/>
                  </a:cubicBezTo>
                  <a:cubicBezTo>
                    <a:pt x="265" y="17"/>
                    <a:pt x="263" y="22"/>
                    <a:pt x="258" y="25"/>
                  </a:cubicBezTo>
                  <a:cubicBezTo>
                    <a:pt x="248" y="32"/>
                    <a:pt x="236" y="37"/>
                    <a:pt x="225" y="42"/>
                  </a:cubicBezTo>
                  <a:cubicBezTo>
                    <a:pt x="209" y="48"/>
                    <a:pt x="195" y="57"/>
                    <a:pt x="180" y="65"/>
                  </a:cubicBezTo>
                  <a:cubicBezTo>
                    <a:pt x="156" y="77"/>
                    <a:pt x="135" y="94"/>
                    <a:pt x="115" y="113"/>
                  </a:cubicBezTo>
                  <a:cubicBezTo>
                    <a:pt x="105" y="124"/>
                    <a:pt x="97" y="137"/>
                    <a:pt x="88" y="149"/>
                  </a:cubicBezTo>
                  <a:cubicBezTo>
                    <a:pt x="75" y="162"/>
                    <a:pt x="62" y="175"/>
                    <a:pt x="51" y="189"/>
                  </a:cubicBezTo>
                  <a:cubicBezTo>
                    <a:pt x="43" y="201"/>
                    <a:pt x="34" y="212"/>
                    <a:pt x="29" y="225"/>
                  </a:cubicBezTo>
                  <a:cubicBezTo>
                    <a:pt x="26" y="233"/>
                    <a:pt x="22" y="241"/>
                    <a:pt x="19" y="249"/>
                  </a:cubicBezTo>
                  <a:cubicBezTo>
                    <a:pt x="11" y="267"/>
                    <a:pt x="8" y="287"/>
                    <a:pt x="4" y="306"/>
                  </a:cubicBezTo>
                  <a:cubicBezTo>
                    <a:pt x="0" y="321"/>
                    <a:pt x="2" y="337"/>
                    <a:pt x="1" y="352"/>
                  </a:cubicBezTo>
                  <a:cubicBezTo>
                    <a:pt x="2" y="374"/>
                    <a:pt x="4" y="397"/>
                    <a:pt x="10" y="420"/>
                  </a:cubicBezTo>
                  <a:cubicBezTo>
                    <a:pt x="16" y="445"/>
                    <a:pt x="22" y="471"/>
                    <a:pt x="35" y="495"/>
                  </a:cubicBezTo>
                  <a:cubicBezTo>
                    <a:pt x="41" y="506"/>
                    <a:pt x="46" y="518"/>
                    <a:pt x="53" y="529"/>
                  </a:cubicBezTo>
                  <a:cubicBezTo>
                    <a:pt x="59" y="541"/>
                    <a:pt x="65" y="553"/>
                    <a:pt x="72" y="564"/>
                  </a:cubicBezTo>
                  <a:cubicBezTo>
                    <a:pt x="86" y="585"/>
                    <a:pt x="101" y="606"/>
                    <a:pt x="120" y="623"/>
                  </a:cubicBezTo>
                  <a:cubicBezTo>
                    <a:pt x="144" y="648"/>
                    <a:pt x="169" y="673"/>
                    <a:pt x="191" y="699"/>
                  </a:cubicBezTo>
                  <a:cubicBezTo>
                    <a:pt x="197" y="706"/>
                    <a:pt x="206" y="711"/>
                    <a:pt x="214" y="715"/>
                  </a:cubicBezTo>
                  <a:cubicBezTo>
                    <a:pt x="228" y="723"/>
                    <a:pt x="263" y="768"/>
                    <a:pt x="272" y="810"/>
                  </a:cubicBezTo>
                  <a:cubicBezTo>
                    <a:pt x="273" y="824"/>
                    <a:pt x="255" y="869"/>
                    <a:pt x="219" y="922"/>
                  </a:cubicBezTo>
                  <a:cubicBezTo>
                    <a:pt x="397" y="925"/>
                    <a:pt x="519" y="939"/>
                    <a:pt x="726" y="1046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head outline"/>
            <p:cNvSpPr>
              <a:spLocks/>
            </p:cNvSpPr>
            <p:nvPr/>
          </p:nvSpPr>
          <p:spPr bwMode="auto">
            <a:xfrm>
              <a:off x="2344" y="1835"/>
              <a:ext cx="534" cy="642"/>
            </a:xfrm>
            <a:custGeom>
              <a:avLst/>
              <a:gdLst>
                <a:gd name="T0" fmla="*/ 878 w 884"/>
                <a:gd name="T1" fmla="*/ 574 h 1053"/>
                <a:gd name="T2" fmla="*/ 827 w 884"/>
                <a:gd name="T3" fmla="*/ 500 h 1053"/>
                <a:gd name="T4" fmla="*/ 836 w 884"/>
                <a:gd name="T5" fmla="*/ 308 h 1053"/>
                <a:gd name="T6" fmla="*/ 499 w 884"/>
                <a:gd name="T7" fmla="*/ 20 h 1053"/>
                <a:gd name="T8" fmla="*/ 471 w 884"/>
                <a:gd name="T9" fmla="*/ 15 h 1053"/>
                <a:gd name="T10" fmla="*/ 385 w 884"/>
                <a:gd name="T11" fmla="*/ 1 h 1053"/>
                <a:gd name="T12" fmla="*/ 293 w 884"/>
                <a:gd name="T13" fmla="*/ 10 h 1053"/>
                <a:gd name="T14" fmla="*/ 200 w 884"/>
                <a:gd name="T15" fmla="*/ 58 h 1053"/>
                <a:gd name="T16" fmla="*/ 88 w 884"/>
                <a:gd name="T17" fmla="*/ 159 h 1053"/>
                <a:gd name="T18" fmla="*/ 79 w 884"/>
                <a:gd name="T19" fmla="*/ 557 h 1053"/>
                <a:gd name="T20" fmla="*/ 229 w 884"/>
                <a:gd name="T21" fmla="*/ 722 h 1053"/>
                <a:gd name="T22" fmla="*/ 244 w 884"/>
                <a:gd name="T23" fmla="*/ 901 h 1053"/>
                <a:gd name="T24" fmla="*/ 297 w 884"/>
                <a:gd name="T25" fmla="*/ 818 h 1053"/>
                <a:gd name="T26" fmla="*/ 229 w 884"/>
                <a:gd name="T27" fmla="*/ 706 h 1053"/>
                <a:gd name="T28" fmla="*/ 97 w 884"/>
                <a:gd name="T29" fmla="*/ 561 h 1053"/>
                <a:gd name="T30" fmla="*/ 37 w 884"/>
                <a:gd name="T31" fmla="*/ 275 h 1053"/>
                <a:gd name="T32" fmla="*/ 115 w 884"/>
                <a:gd name="T33" fmla="*/ 150 h 1053"/>
                <a:gd name="T34" fmla="*/ 277 w 884"/>
                <a:gd name="T35" fmla="*/ 44 h 1053"/>
                <a:gd name="T36" fmla="*/ 368 w 884"/>
                <a:gd name="T37" fmla="*/ 30 h 1053"/>
                <a:gd name="T38" fmla="*/ 480 w 884"/>
                <a:gd name="T39" fmla="*/ 35 h 1053"/>
                <a:gd name="T40" fmla="*/ 753 w 884"/>
                <a:gd name="T41" fmla="*/ 142 h 1053"/>
                <a:gd name="T42" fmla="*/ 801 w 884"/>
                <a:gd name="T43" fmla="*/ 462 h 1053"/>
                <a:gd name="T44" fmla="*/ 863 w 884"/>
                <a:gd name="T45" fmla="*/ 575 h 1053"/>
                <a:gd name="T46" fmla="*/ 844 w 884"/>
                <a:gd name="T47" fmla="*/ 617 h 1053"/>
                <a:gd name="T48" fmla="*/ 825 w 884"/>
                <a:gd name="T49" fmla="*/ 687 h 1053"/>
                <a:gd name="T50" fmla="*/ 836 w 884"/>
                <a:gd name="T51" fmla="*/ 710 h 1053"/>
                <a:gd name="T52" fmla="*/ 817 w 884"/>
                <a:gd name="T53" fmla="*/ 795 h 1053"/>
                <a:gd name="T54" fmla="*/ 521 w 884"/>
                <a:gd name="T55" fmla="*/ 744 h 1053"/>
                <a:gd name="T56" fmla="*/ 642 w 884"/>
                <a:gd name="T57" fmla="*/ 864 h 1053"/>
                <a:gd name="T58" fmla="*/ 745 w 884"/>
                <a:gd name="T59" fmla="*/ 1053 h 1053"/>
                <a:gd name="T60" fmla="*/ 659 w 884"/>
                <a:gd name="T61" fmla="*/ 866 h 1053"/>
                <a:gd name="T62" fmla="*/ 830 w 884"/>
                <a:gd name="T63" fmla="*/ 791 h 1053"/>
                <a:gd name="T64" fmla="*/ 839 w 884"/>
                <a:gd name="T65" fmla="*/ 697 h 1053"/>
                <a:gd name="T66" fmla="*/ 855 w 884"/>
                <a:gd name="T67" fmla="*/ 609 h 1053"/>
                <a:gd name="T68" fmla="*/ 878 w 884"/>
                <a:gd name="T69" fmla="*/ 574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84" h="1053">
                  <a:moveTo>
                    <a:pt x="878" y="574"/>
                  </a:moveTo>
                  <a:lnTo>
                    <a:pt x="878" y="574"/>
                  </a:lnTo>
                  <a:cubicBezTo>
                    <a:pt x="884" y="554"/>
                    <a:pt x="871" y="537"/>
                    <a:pt x="856" y="525"/>
                  </a:cubicBezTo>
                  <a:cubicBezTo>
                    <a:pt x="846" y="517"/>
                    <a:pt x="833" y="511"/>
                    <a:pt x="827" y="500"/>
                  </a:cubicBezTo>
                  <a:cubicBezTo>
                    <a:pt x="818" y="487"/>
                    <a:pt x="815" y="471"/>
                    <a:pt x="814" y="455"/>
                  </a:cubicBezTo>
                  <a:cubicBezTo>
                    <a:pt x="812" y="406"/>
                    <a:pt x="833" y="358"/>
                    <a:pt x="836" y="308"/>
                  </a:cubicBezTo>
                  <a:cubicBezTo>
                    <a:pt x="833" y="240"/>
                    <a:pt x="805" y="163"/>
                    <a:pt x="749" y="121"/>
                  </a:cubicBezTo>
                  <a:cubicBezTo>
                    <a:pt x="799" y="134"/>
                    <a:pt x="669" y="28"/>
                    <a:pt x="499" y="20"/>
                  </a:cubicBezTo>
                  <a:cubicBezTo>
                    <a:pt x="501" y="16"/>
                    <a:pt x="499" y="12"/>
                    <a:pt x="495" y="11"/>
                  </a:cubicBezTo>
                  <a:cubicBezTo>
                    <a:pt x="489" y="10"/>
                    <a:pt x="478" y="15"/>
                    <a:pt x="471" y="15"/>
                  </a:cubicBezTo>
                  <a:cubicBezTo>
                    <a:pt x="447" y="16"/>
                    <a:pt x="426" y="10"/>
                    <a:pt x="372" y="17"/>
                  </a:cubicBezTo>
                  <a:cubicBezTo>
                    <a:pt x="376" y="13"/>
                    <a:pt x="399" y="0"/>
                    <a:pt x="385" y="1"/>
                  </a:cubicBezTo>
                  <a:cubicBezTo>
                    <a:pt x="378" y="1"/>
                    <a:pt x="295" y="22"/>
                    <a:pt x="289" y="25"/>
                  </a:cubicBezTo>
                  <a:cubicBezTo>
                    <a:pt x="292" y="20"/>
                    <a:pt x="305" y="7"/>
                    <a:pt x="293" y="10"/>
                  </a:cubicBezTo>
                  <a:cubicBezTo>
                    <a:pt x="286" y="12"/>
                    <a:pt x="275" y="20"/>
                    <a:pt x="268" y="24"/>
                  </a:cubicBezTo>
                  <a:cubicBezTo>
                    <a:pt x="247" y="37"/>
                    <a:pt x="222" y="45"/>
                    <a:pt x="200" y="58"/>
                  </a:cubicBezTo>
                  <a:cubicBezTo>
                    <a:pt x="180" y="69"/>
                    <a:pt x="162" y="81"/>
                    <a:pt x="145" y="96"/>
                  </a:cubicBezTo>
                  <a:cubicBezTo>
                    <a:pt x="123" y="115"/>
                    <a:pt x="108" y="139"/>
                    <a:pt x="88" y="159"/>
                  </a:cubicBezTo>
                  <a:cubicBezTo>
                    <a:pt x="20" y="230"/>
                    <a:pt x="0" y="332"/>
                    <a:pt x="23" y="426"/>
                  </a:cubicBezTo>
                  <a:cubicBezTo>
                    <a:pt x="35" y="474"/>
                    <a:pt x="55" y="515"/>
                    <a:pt x="79" y="557"/>
                  </a:cubicBezTo>
                  <a:cubicBezTo>
                    <a:pt x="105" y="603"/>
                    <a:pt x="143" y="637"/>
                    <a:pt x="178" y="675"/>
                  </a:cubicBezTo>
                  <a:cubicBezTo>
                    <a:pt x="195" y="692"/>
                    <a:pt x="208" y="710"/>
                    <a:pt x="229" y="722"/>
                  </a:cubicBezTo>
                  <a:cubicBezTo>
                    <a:pt x="247" y="732"/>
                    <a:pt x="286" y="790"/>
                    <a:pt x="284" y="813"/>
                  </a:cubicBezTo>
                  <a:cubicBezTo>
                    <a:pt x="283" y="835"/>
                    <a:pt x="256" y="883"/>
                    <a:pt x="244" y="901"/>
                  </a:cubicBezTo>
                  <a:cubicBezTo>
                    <a:pt x="221" y="937"/>
                    <a:pt x="238" y="934"/>
                    <a:pt x="247" y="921"/>
                  </a:cubicBezTo>
                  <a:cubicBezTo>
                    <a:pt x="267" y="890"/>
                    <a:pt x="291" y="854"/>
                    <a:pt x="297" y="818"/>
                  </a:cubicBezTo>
                  <a:cubicBezTo>
                    <a:pt x="302" y="788"/>
                    <a:pt x="272" y="747"/>
                    <a:pt x="254" y="726"/>
                  </a:cubicBezTo>
                  <a:cubicBezTo>
                    <a:pt x="246" y="718"/>
                    <a:pt x="239" y="712"/>
                    <a:pt x="229" y="706"/>
                  </a:cubicBezTo>
                  <a:cubicBezTo>
                    <a:pt x="209" y="695"/>
                    <a:pt x="195" y="672"/>
                    <a:pt x="179" y="656"/>
                  </a:cubicBezTo>
                  <a:cubicBezTo>
                    <a:pt x="149" y="626"/>
                    <a:pt x="119" y="597"/>
                    <a:pt x="97" y="561"/>
                  </a:cubicBezTo>
                  <a:cubicBezTo>
                    <a:pt x="87" y="547"/>
                    <a:pt x="53" y="488"/>
                    <a:pt x="38" y="430"/>
                  </a:cubicBezTo>
                  <a:cubicBezTo>
                    <a:pt x="25" y="378"/>
                    <a:pt x="24" y="327"/>
                    <a:pt x="37" y="275"/>
                  </a:cubicBezTo>
                  <a:cubicBezTo>
                    <a:pt x="42" y="254"/>
                    <a:pt x="51" y="230"/>
                    <a:pt x="63" y="212"/>
                  </a:cubicBezTo>
                  <a:cubicBezTo>
                    <a:pt x="78" y="189"/>
                    <a:pt x="98" y="171"/>
                    <a:pt x="115" y="150"/>
                  </a:cubicBezTo>
                  <a:cubicBezTo>
                    <a:pt x="148" y="106"/>
                    <a:pt x="188" y="76"/>
                    <a:pt x="237" y="53"/>
                  </a:cubicBezTo>
                  <a:cubicBezTo>
                    <a:pt x="239" y="68"/>
                    <a:pt x="271" y="47"/>
                    <a:pt x="277" y="44"/>
                  </a:cubicBezTo>
                  <a:cubicBezTo>
                    <a:pt x="293" y="37"/>
                    <a:pt x="308" y="33"/>
                    <a:pt x="325" y="29"/>
                  </a:cubicBezTo>
                  <a:cubicBezTo>
                    <a:pt x="322" y="43"/>
                    <a:pt x="361" y="31"/>
                    <a:pt x="368" y="30"/>
                  </a:cubicBezTo>
                  <a:cubicBezTo>
                    <a:pt x="398" y="27"/>
                    <a:pt x="432" y="27"/>
                    <a:pt x="462" y="29"/>
                  </a:cubicBezTo>
                  <a:cubicBezTo>
                    <a:pt x="461" y="38"/>
                    <a:pt x="474" y="36"/>
                    <a:pt x="480" y="35"/>
                  </a:cubicBezTo>
                  <a:cubicBezTo>
                    <a:pt x="506" y="32"/>
                    <a:pt x="640" y="39"/>
                    <a:pt x="731" y="109"/>
                  </a:cubicBezTo>
                  <a:cubicBezTo>
                    <a:pt x="710" y="116"/>
                    <a:pt x="747" y="136"/>
                    <a:pt x="753" y="142"/>
                  </a:cubicBezTo>
                  <a:cubicBezTo>
                    <a:pt x="789" y="176"/>
                    <a:pt x="810" y="227"/>
                    <a:pt x="819" y="276"/>
                  </a:cubicBezTo>
                  <a:cubicBezTo>
                    <a:pt x="831" y="340"/>
                    <a:pt x="796" y="399"/>
                    <a:pt x="801" y="462"/>
                  </a:cubicBezTo>
                  <a:cubicBezTo>
                    <a:pt x="803" y="485"/>
                    <a:pt x="811" y="508"/>
                    <a:pt x="830" y="522"/>
                  </a:cubicBezTo>
                  <a:cubicBezTo>
                    <a:pt x="846" y="534"/>
                    <a:pt x="874" y="550"/>
                    <a:pt x="863" y="575"/>
                  </a:cubicBezTo>
                  <a:cubicBezTo>
                    <a:pt x="859" y="585"/>
                    <a:pt x="850" y="592"/>
                    <a:pt x="842" y="598"/>
                  </a:cubicBezTo>
                  <a:cubicBezTo>
                    <a:pt x="836" y="602"/>
                    <a:pt x="842" y="612"/>
                    <a:pt x="844" y="617"/>
                  </a:cubicBezTo>
                  <a:cubicBezTo>
                    <a:pt x="850" y="631"/>
                    <a:pt x="856" y="648"/>
                    <a:pt x="857" y="663"/>
                  </a:cubicBezTo>
                  <a:cubicBezTo>
                    <a:pt x="858" y="676"/>
                    <a:pt x="835" y="685"/>
                    <a:pt x="825" y="687"/>
                  </a:cubicBezTo>
                  <a:cubicBezTo>
                    <a:pt x="822" y="688"/>
                    <a:pt x="794" y="695"/>
                    <a:pt x="811" y="702"/>
                  </a:cubicBezTo>
                  <a:cubicBezTo>
                    <a:pt x="820" y="705"/>
                    <a:pt x="828" y="706"/>
                    <a:pt x="836" y="710"/>
                  </a:cubicBezTo>
                  <a:cubicBezTo>
                    <a:pt x="854" y="720"/>
                    <a:pt x="846" y="739"/>
                    <a:pt x="834" y="748"/>
                  </a:cubicBezTo>
                  <a:cubicBezTo>
                    <a:pt x="816" y="761"/>
                    <a:pt x="817" y="774"/>
                    <a:pt x="817" y="795"/>
                  </a:cubicBezTo>
                  <a:cubicBezTo>
                    <a:pt x="818" y="865"/>
                    <a:pt x="737" y="868"/>
                    <a:pt x="686" y="860"/>
                  </a:cubicBezTo>
                  <a:cubicBezTo>
                    <a:pt x="617" y="848"/>
                    <a:pt x="552" y="808"/>
                    <a:pt x="521" y="744"/>
                  </a:cubicBezTo>
                  <a:cubicBezTo>
                    <a:pt x="519" y="742"/>
                    <a:pt x="509" y="720"/>
                    <a:pt x="509" y="733"/>
                  </a:cubicBezTo>
                  <a:cubicBezTo>
                    <a:pt x="510" y="761"/>
                    <a:pt x="563" y="839"/>
                    <a:pt x="642" y="864"/>
                  </a:cubicBezTo>
                  <a:cubicBezTo>
                    <a:pt x="648" y="865"/>
                    <a:pt x="647" y="890"/>
                    <a:pt x="649" y="897"/>
                  </a:cubicBezTo>
                  <a:cubicBezTo>
                    <a:pt x="665" y="971"/>
                    <a:pt x="738" y="1053"/>
                    <a:pt x="745" y="1053"/>
                  </a:cubicBezTo>
                  <a:cubicBezTo>
                    <a:pt x="759" y="1053"/>
                    <a:pt x="748" y="1040"/>
                    <a:pt x="745" y="1036"/>
                  </a:cubicBezTo>
                  <a:cubicBezTo>
                    <a:pt x="705" y="991"/>
                    <a:pt x="658" y="925"/>
                    <a:pt x="659" y="866"/>
                  </a:cubicBezTo>
                  <a:cubicBezTo>
                    <a:pt x="710" y="880"/>
                    <a:pt x="792" y="891"/>
                    <a:pt x="822" y="834"/>
                  </a:cubicBezTo>
                  <a:cubicBezTo>
                    <a:pt x="829" y="821"/>
                    <a:pt x="831" y="806"/>
                    <a:pt x="830" y="791"/>
                  </a:cubicBezTo>
                  <a:cubicBezTo>
                    <a:pt x="830" y="776"/>
                    <a:pt x="829" y="768"/>
                    <a:pt x="842" y="759"/>
                  </a:cubicBezTo>
                  <a:cubicBezTo>
                    <a:pt x="864" y="742"/>
                    <a:pt x="867" y="709"/>
                    <a:pt x="839" y="697"/>
                  </a:cubicBezTo>
                  <a:cubicBezTo>
                    <a:pt x="864" y="687"/>
                    <a:pt x="873" y="670"/>
                    <a:pt x="867" y="645"/>
                  </a:cubicBezTo>
                  <a:cubicBezTo>
                    <a:pt x="864" y="633"/>
                    <a:pt x="860" y="620"/>
                    <a:pt x="855" y="609"/>
                  </a:cubicBezTo>
                  <a:cubicBezTo>
                    <a:pt x="853" y="604"/>
                    <a:pt x="875" y="583"/>
                    <a:pt x="878" y="574"/>
                  </a:cubicBezTo>
                  <a:cubicBezTo>
                    <a:pt x="882" y="558"/>
                    <a:pt x="874" y="587"/>
                    <a:pt x="878" y="574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white brain"/>
            <p:cNvSpPr>
              <a:spLocks/>
            </p:cNvSpPr>
            <p:nvPr/>
          </p:nvSpPr>
          <p:spPr bwMode="auto">
            <a:xfrm>
              <a:off x="2405" y="1892"/>
              <a:ext cx="391" cy="281"/>
            </a:xfrm>
            <a:custGeom>
              <a:avLst/>
              <a:gdLst>
                <a:gd name="T0" fmla="*/ 62 w 648"/>
                <a:gd name="T1" fmla="*/ 360 h 461"/>
                <a:gd name="T2" fmla="*/ 62 w 648"/>
                <a:gd name="T3" fmla="*/ 360 h 461"/>
                <a:gd name="T4" fmla="*/ 5 w 648"/>
                <a:gd name="T5" fmla="*/ 277 h 461"/>
                <a:gd name="T6" fmla="*/ 18 w 648"/>
                <a:gd name="T7" fmla="*/ 206 h 461"/>
                <a:gd name="T8" fmla="*/ 67 w 648"/>
                <a:gd name="T9" fmla="*/ 114 h 461"/>
                <a:gd name="T10" fmla="*/ 134 w 648"/>
                <a:gd name="T11" fmla="*/ 56 h 461"/>
                <a:gd name="T12" fmla="*/ 201 w 648"/>
                <a:gd name="T13" fmla="*/ 25 h 461"/>
                <a:gd name="T14" fmla="*/ 285 w 648"/>
                <a:gd name="T15" fmla="*/ 7 h 461"/>
                <a:gd name="T16" fmla="*/ 345 w 648"/>
                <a:gd name="T17" fmla="*/ 3 h 461"/>
                <a:gd name="T18" fmla="*/ 414 w 648"/>
                <a:gd name="T19" fmla="*/ 9 h 461"/>
                <a:gd name="T20" fmla="*/ 474 w 648"/>
                <a:gd name="T21" fmla="*/ 25 h 461"/>
                <a:gd name="T22" fmla="*/ 518 w 648"/>
                <a:gd name="T23" fmla="*/ 43 h 461"/>
                <a:gd name="T24" fmla="*/ 551 w 648"/>
                <a:gd name="T25" fmla="*/ 67 h 461"/>
                <a:gd name="T26" fmla="*/ 598 w 648"/>
                <a:gd name="T27" fmla="*/ 114 h 461"/>
                <a:gd name="T28" fmla="*/ 637 w 648"/>
                <a:gd name="T29" fmla="*/ 190 h 461"/>
                <a:gd name="T30" fmla="*/ 636 w 648"/>
                <a:gd name="T31" fmla="*/ 271 h 461"/>
                <a:gd name="T32" fmla="*/ 603 w 648"/>
                <a:gd name="T33" fmla="*/ 317 h 461"/>
                <a:gd name="T34" fmla="*/ 496 w 648"/>
                <a:gd name="T35" fmla="*/ 337 h 461"/>
                <a:gd name="T36" fmla="*/ 433 w 648"/>
                <a:gd name="T37" fmla="*/ 285 h 461"/>
                <a:gd name="T38" fmla="*/ 286 w 648"/>
                <a:gd name="T39" fmla="*/ 223 h 461"/>
                <a:gd name="T40" fmla="*/ 432 w 648"/>
                <a:gd name="T41" fmla="*/ 292 h 461"/>
                <a:gd name="T42" fmla="*/ 485 w 648"/>
                <a:gd name="T43" fmla="*/ 406 h 461"/>
                <a:gd name="T44" fmla="*/ 315 w 648"/>
                <a:gd name="T45" fmla="*/ 414 h 461"/>
                <a:gd name="T46" fmla="*/ 62 w 648"/>
                <a:gd name="T47" fmla="*/ 36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8" h="461">
                  <a:moveTo>
                    <a:pt x="62" y="360"/>
                  </a:moveTo>
                  <a:lnTo>
                    <a:pt x="62" y="360"/>
                  </a:lnTo>
                  <a:cubicBezTo>
                    <a:pt x="37" y="356"/>
                    <a:pt x="2" y="331"/>
                    <a:pt x="5" y="277"/>
                  </a:cubicBezTo>
                  <a:cubicBezTo>
                    <a:pt x="0" y="252"/>
                    <a:pt x="7" y="227"/>
                    <a:pt x="18" y="206"/>
                  </a:cubicBezTo>
                  <a:cubicBezTo>
                    <a:pt x="20" y="171"/>
                    <a:pt x="46" y="133"/>
                    <a:pt x="67" y="114"/>
                  </a:cubicBezTo>
                  <a:cubicBezTo>
                    <a:pt x="83" y="89"/>
                    <a:pt x="107" y="70"/>
                    <a:pt x="134" y="56"/>
                  </a:cubicBezTo>
                  <a:cubicBezTo>
                    <a:pt x="149" y="39"/>
                    <a:pt x="178" y="27"/>
                    <a:pt x="201" y="25"/>
                  </a:cubicBezTo>
                  <a:cubicBezTo>
                    <a:pt x="223" y="12"/>
                    <a:pt x="258" y="1"/>
                    <a:pt x="285" y="7"/>
                  </a:cubicBezTo>
                  <a:cubicBezTo>
                    <a:pt x="299" y="0"/>
                    <a:pt x="327" y="0"/>
                    <a:pt x="345" y="3"/>
                  </a:cubicBezTo>
                  <a:cubicBezTo>
                    <a:pt x="367" y="0"/>
                    <a:pt x="400" y="1"/>
                    <a:pt x="414" y="9"/>
                  </a:cubicBezTo>
                  <a:cubicBezTo>
                    <a:pt x="436" y="7"/>
                    <a:pt x="461" y="14"/>
                    <a:pt x="474" y="25"/>
                  </a:cubicBezTo>
                  <a:cubicBezTo>
                    <a:pt x="490" y="27"/>
                    <a:pt x="507" y="32"/>
                    <a:pt x="518" y="43"/>
                  </a:cubicBezTo>
                  <a:cubicBezTo>
                    <a:pt x="533" y="46"/>
                    <a:pt x="548" y="57"/>
                    <a:pt x="551" y="67"/>
                  </a:cubicBezTo>
                  <a:cubicBezTo>
                    <a:pt x="571" y="75"/>
                    <a:pt x="591" y="97"/>
                    <a:pt x="598" y="114"/>
                  </a:cubicBezTo>
                  <a:cubicBezTo>
                    <a:pt x="621" y="133"/>
                    <a:pt x="635" y="166"/>
                    <a:pt x="637" y="190"/>
                  </a:cubicBezTo>
                  <a:cubicBezTo>
                    <a:pt x="648" y="217"/>
                    <a:pt x="647" y="251"/>
                    <a:pt x="636" y="271"/>
                  </a:cubicBezTo>
                  <a:cubicBezTo>
                    <a:pt x="635" y="290"/>
                    <a:pt x="619" y="309"/>
                    <a:pt x="603" y="317"/>
                  </a:cubicBezTo>
                  <a:cubicBezTo>
                    <a:pt x="585" y="336"/>
                    <a:pt x="544" y="347"/>
                    <a:pt x="496" y="337"/>
                  </a:cubicBezTo>
                  <a:cubicBezTo>
                    <a:pt x="496" y="337"/>
                    <a:pt x="481" y="294"/>
                    <a:pt x="433" y="285"/>
                  </a:cubicBezTo>
                  <a:cubicBezTo>
                    <a:pt x="385" y="275"/>
                    <a:pt x="335" y="255"/>
                    <a:pt x="286" y="223"/>
                  </a:cubicBezTo>
                  <a:cubicBezTo>
                    <a:pt x="343" y="271"/>
                    <a:pt x="386" y="277"/>
                    <a:pt x="432" y="292"/>
                  </a:cubicBezTo>
                  <a:cubicBezTo>
                    <a:pt x="496" y="312"/>
                    <a:pt x="506" y="371"/>
                    <a:pt x="485" y="406"/>
                  </a:cubicBezTo>
                  <a:cubicBezTo>
                    <a:pt x="459" y="451"/>
                    <a:pt x="406" y="461"/>
                    <a:pt x="315" y="414"/>
                  </a:cubicBezTo>
                  <a:cubicBezTo>
                    <a:pt x="184" y="345"/>
                    <a:pt x="85" y="369"/>
                    <a:pt x="62" y="3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ear"/>
            <p:cNvSpPr>
              <a:spLocks/>
            </p:cNvSpPr>
            <p:nvPr/>
          </p:nvSpPr>
          <p:spPr bwMode="auto">
            <a:xfrm>
              <a:off x="2549" y="2096"/>
              <a:ext cx="94" cy="131"/>
            </a:xfrm>
            <a:custGeom>
              <a:avLst/>
              <a:gdLst>
                <a:gd name="T0" fmla="*/ 110 w 155"/>
                <a:gd name="T1" fmla="*/ 66 h 215"/>
                <a:gd name="T2" fmla="*/ 110 w 155"/>
                <a:gd name="T3" fmla="*/ 66 h 215"/>
                <a:gd name="T4" fmla="*/ 47 w 155"/>
                <a:gd name="T5" fmla="*/ 23 h 215"/>
                <a:gd name="T6" fmla="*/ 38 w 155"/>
                <a:gd name="T7" fmla="*/ 119 h 215"/>
                <a:gd name="T8" fmla="*/ 118 w 155"/>
                <a:gd name="T9" fmla="*/ 185 h 215"/>
                <a:gd name="T10" fmla="*/ 147 w 155"/>
                <a:gd name="T11" fmla="*/ 156 h 215"/>
                <a:gd name="T12" fmla="*/ 154 w 155"/>
                <a:gd name="T13" fmla="*/ 160 h 215"/>
                <a:gd name="T14" fmla="*/ 147 w 155"/>
                <a:gd name="T15" fmla="*/ 187 h 215"/>
                <a:gd name="T16" fmla="*/ 60 w 155"/>
                <a:gd name="T17" fmla="*/ 165 h 215"/>
                <a:gd name="T18" fmla="*/ 4 w 155"/>
                <a:gd name="T19" fmla="*/ 61 h 215"/>
                <a:gd name="T20" fmla="*/ 81 w 155"/>
                <a:gd name="T21" fmla="*/ 8 h 215"/>
                <a:gd name="T22" fmla="*/ 119 w 155"/>
                <a:gd name="T23" fmla="*/ 40 h 215"/>
                <a:gd name="T24" fmla="*/ 122 w 155"/>
                <a:gd name="T25" fmla="*/ 67 h 215"/>
                <a:gd name="T26" fmla="*/ 110 w 155"/>
                <a:gd name="T27" fmla="*/ 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215">
                  <a:moveTo>
                    <a:pt x="110" y="66"/>
                  </a:moveTo>
                  <a:lnTo>
                    <a:pt x="110" y="66"/>
                  </a:lnTo>
                  <a:cubicBezTo>
                    <a:pt x="112" y="29"/>
                    <a:pt x="80" y="10"/>
                    <a:pt x="47" y="23"/>
                  </a:cubicBezTo>
                  <a:cubicBezTo>
                    <a:pt x="2" y="40"/>
                    <a:pt x="16" y="88"/>
                    <a:pt x="38" y="119"/>
                  </a:cubicBezTo>
                  <a:cubicBezTo>
                    <a:pt x="56" y="144"/>
                    <a:pt x="84" y="182"/>
                    <a:pt x="118" y="185"/>
                  </a:cubicBezTo>
                  <a:cubicBezTo>
                    <a:pt x="136" y="186"/>
                    <a:pt x="148" y="174"/>
                    <a:pt x="147" y="156"/>
                  </a:cubicBezTo>
                  <a:cubicBezTo>
                    <a:pt x="147" y="148"/>
                    <a:pt x="154" y="156"/>
                    <a:pt x="154" y="160"/>
                  </a:cubicBezTo>
                  <a:cubicBezTo>
                    <a:pt x="155" y="170"/>
                    <a:pt x="153" y="179"/>
                    <a:pt x="147" y="187"/>
                  </a:cubicBezTo>
                  <a:cubicBezTo>
                    <a:pt x="121" y="215"/>
                    <a:pt x="79" y="186"/>
                    <a:pt x="60" y="165"/>
                  </a:cubicBezTo>
                  <a:cubicBezTo>
                    <a:pt x="34" y="137"/>
                    <a:pt x="0" y="102"/>
                    <a:pt x="4" y="61"/>
                  </a:cubicBezTo>
                  <a:cubicBezTo>
                    <a:pt x="7" y="23"/>
                    <a:pt x="46" y="0"/>
                    <a:pt x="81" y="8"/>
                  </a:cubicBezTo>
                  <a:cubicBezTo>
                    <a:pt x="99" y="11"/>
                    <a:pt x="113" y="23"/>
                    <a:pt x="119" y="40"/>
                  </a:cubicBezTo>
                  <a:cubicBezTo>
                    <a:pt x="121" y="46"/>
                    <a:pt x="125" y="60"/>
                    <a:pt x="122" y="67"/>
                  </a:cubicBezTo>
                  <a:cubicBezTo>
                    <a:pt x="122" y="75"/>
                    <a:pt x="110" y="74"/>
                    <a:pt x="110" y="66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head fill"/>
            <p:cNvSpPr>
              <a:spLocks/>
            </p:cNvSpPr>
            <p:nvPr/>
          </p:nvSpPr>
          <p:spPr bwMode="auto">
            <a:xfrm>
              <a:off x="2898" y="1836"/>
              <a:ext cx="518" cy="638"/>
            </a:xfrm>
            <a:custGeom>
              <a:avLst/>
              <a:gdLst>
                <a:gd name="T0" fmla="*/ 727 w 857"/>
                <a:gd name="T1" fmla="*/ 1046 h 1046"/>
                <a:gd name="T2" fmla="*/ 727 w 857"/>
                <a:gd name="T3" fmla="*/ 1046 h 1046"/>
                <a:gd name="T4" fmla="*/ 634 w 857"/>
                <a:gd name="T5" fmla="*/ 856 h 1046"/>
                <a:gd name="T6" fmla="*/ 805 w 857"/>
                <a:gd name="T7" fmla="*/ 784 h 1046"/>
                <a:gd name="T8" fmla="*/ 834 w 857"/>
                <a:gd name="T9" fmla="*/ 719 h 1046"/>
                <a:gd name="T10" fmla="*/ 795 w 857"/>
                <a:gd name="T11" fmla="*/ 695 h 1046"/>
                <a:gd name="T12" fmla="*/ 845 w 857"/>
                <a:gd name="T13" fmla="*/ 665 h 1046"/>
                <a:gd name="T14" fmla="*/ 827 w 857"/>
                <a:gd name="T15" fmla="*/ 602 h 1046"/>
                <a:gd name="T16" fmla="*/ 852 w 857"/>
                <a:gd name="T17" fmla="*/ 571 h 1046"/>
                <a:gd name="T18" fmla="*/ 839 w 857"/>
                <a:gd name="T19" fmla="*/ 534 h 1046"/>
                <a:gd name="T20" fmla="*/ 802 w 857"/>
                <a:gd name="T21" fmla="*/ 503 h 1046"/>
                <a:gd name="T22" fmla="*/ 794 w 857"/>
                <a:gd name="T23" fmla="*/ 405 h 1046"/>
                <a:gd name="T24" fmla="*/ 811 w 857"/>
                <a:gd name="T25" fmla="*/ 308 h 1046"/>
                <a:gd name="T26" fmla="*/ 712 w 857"/>
                <a:gd name="T27" fmla="*/ 116 h 1046"/>
                <a:gd name="T28" fmla="*/ 728 w 857"/>
                <a:gd name="T29" fmla="*/ 114 h 1046"/>
                <a:gd name="T30" fmla="*/ 587 w 857"/>
                <a:gd name="T31" fmla="*/ 42 h 1046"/>
                <a:gd name="T32" fmla="*/ 485 w 857"/>
                <a:gd name="T33" fmla="*/ 26 h 1046"/>
                <a:gd name="T34" fmla="*/ 450 w 857"/>
                <a:gd name="T35" fmla="*/ 28 h 1046"/>
                <a:gd name="T36" fmla="*/ 474 w 857"/>
                <a:gd name="T37" fmla="*/ 17 h 1046"/>
                <a:gd name="T38" fmla="*/ 434 w 857"/>
                <a:gd name="T39" fmla="*/ 20 h 1046"/>
                <a:gd name="T40" fmla="*/ 397 w 857"/>
                <a:gd name="T41" fmla="*/ 19 h 1046"/>
                <a:gd name="T42" fmla="*/ 370 w 857"/>
                <a:gd name="T43" fmla="*/ 20 h 1046"/>
                <a:gd name="T44" fmla="*/ 312 w 857"/>
                <a:gd name="T45" fmla="*/ 29 h 1046"/>
                <a:gd name="T46" fmla="*/ 351 w 857"/>
                <a:gd name="T47" fmla="*/ 13 h 1046"/>
                <a:gd name="T48" fmla="*/ 360 w 857"/>
                <a:gd name="T49" fmla="*/ 0 h 1046"/>
                <a:gd name="T50" fmla="*/ 343 w 857"/>
                <a:gd name="T51" fmla="*/ 11 h 1046"/>
                <a:gd name="T52" fmla="*/ 280 w 857"/>
                <a:gd name="T53" fmla="*/ 27 h 1046"/>
                <a:gd name="T54" fmla="*/ 225 w 857"/>
                <a:gd name="T55" fmla="*/ 51 h 1046"/>
                <a:gd name="T56" fmla="*/ 261 w 857"/>
                <a:gd name="T57" fmla="*/ 27 h 1046"/>
                <a:gd name="T58" fmla="*/ 268 w 857"/>
                <a:gd name="T59" fmla="*/ 12 h 1046"/>
                <a:gd name="T60" fmla="*/ 259 w 857"/>
                <a:gd name="T61" fmla="*/ 25 h 1046"/>
                <a:gd name="T62" fmla="*/ 225 w 857"/>
                <a:gd name="T63" fmla="*/ 42 h 1046"/>
                <a:gd name="T64" fmla="*/ 180 w 857"/>
                <a:gd name="T65" fmla="*/ 65 h 1046"/>
                <a:gd name="T66" fmla="*/ 116 w 857"/>
                <a:gd name="T67" fmla="*/ 113 h 1046"/>
                <a:gd name="T68" fmla="*/ 88 w 857"/>
                <a:gd name="T69" fmla="*/ 149 h 1046"/>
                <a:gd name="T70" fmla="*/ 52 w 857"/>
                <a:gd name="T71" fmla="*/ 189 h 1046"/>
                <a:gd name="T72" fmla="*/ 30 w 857"/>
                <a:gd name="T73" fmla="*/ 225 h 1046"/>
                <a:gd name="T74" fmla="*/ 19 w 857"/>
                <a:gd name="T75" fmla="*/ 249 h 1046"/>
                <a:gd name="T76" fmla="*/ 4 w 857"/>
                <a:gd name="T77" fmla="*/ 306 h 1046"/>
                <a:gd name="T78" fmla="*/ 2 w 857"/>
                <a:gd name="T79" fmla="*/ 352 h 1046"/>
                <a:gd name="T80" fmla="*/ 10 w 857"/>
                <a:gd name="T81" fmla="*/ 420 h 1046"/>
                <a:gd name="T82" fmla="*/ 35 w 857"/>
                <a:gd name="T83" fmla="*/ 495 h 1046"/>
                <a:gd name="T84" fmla="*/ 53 w 857"/>
                <a:gd name="T85" fmla="*/ 529 h 1046"/>
                <a:gd name="T86" fmla="*/ 73 w 857"/>
                <a:gd name="T87" fmla="*/ 564 h 1046"/>
                <a:gd name="T88" fmla="*/ 120 w 857"/>
                <a:gd name="T89" fmla="*/ 623 h 1046"/>
                <a:gd name="T90" fmla="*/ 192 w 857"/>
                <a:gd name="T91" fmla="*/ 699 h 1046"/>
                <a:gd name="T92" fmla="*/ 215 w 857"/>
                <a:gd name="T93" fmla="*/ 715 h 1046"/>
                <a:gd name="T94" fmla="*/ 272 w 857"/>
                <a:gd name="T95" fmla="*/ 810 h 1046"/>
                <a:gd name="T96" fmla="*/ 219 w 857"/>
                <a:gd name="T97" fmla="*/ 922 h 1046"/>
                <a:gd name="T98" fmla="*/ 727 w 857"/>
                <a:gd name="T99" fmla="*/ 1046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7" h="1046">
                  <a:moveTo>
                    <a:pt x="727" y="1046"/>
                  </a:moveTo>
                  <a:lnTo>
                    <a:pt x="727" y="1046"/>
                  </a:lnTo>
                  <a:cubicBezTo>
                    <a:pt x="678" y="992"/>
                    <a:pt x="629" y="920"/>
                    <a:pt x="634" y="856"/>
                  </a:cubicBezTo>
                  <a:cubicBezTo>
                    <a:pt x="771" y="892"/>
                    <a:pt x="811" y="841"/>
                    <a:pt x="805" y="784"/>
                  </a:cubicBezTo>
                  <a:cubicBezTo>
                    <a:pt x="800" y="744"/>
                    <a:pt x="838" y="761"/>
                    <a:pt x="834" y="719"/>
                  </a:cubicBezTo>
                  <a:cubicBezTo>
                    <a:pt x="832" y="703"/>
                    <a:pt x="810" y="700"/>
                    <a:pt x="795" y="695"/>
                  </a:cubicBezTo>
                  <a:cubicBezTo>
                    <a:pt x="826" y="693"/>
                    <a:pt x="843" y="675"/>
                    <a:pt x="845" y="665"/>
                  </a:cubicBezTo>
                  <a:cubicBezTo>
                    <a:pt x="846" y="655"/>
                    <a:pt x="832" y="612"/>
                    <a:pt x="827" y="602"/>
                  </a:cubicBezTo>
                  <a:cubicBezTo>
                    <a:pt x="838" y="594"/>
                    <a:pt x="849" y="585"/>
                    <a:pt x="852" y="571"/>
                  </a:cubicBezTo>
                  <a:cubicBezTo>
                    <a:pt x="857" y="557"/>
                    <a:pt x="849" y="543"/>
                    <a:pt x="839" y="534"/>
                  </a:cubicBezTo>
                  <a:cubicBezTo>
                    <a:pt x="828" y="522"/>
                    <a:pt x="811" y="517"/>
                    <a:pt x="802" y="503"/>
                  </a:cubicBezTo>
                  <a:cubicBezTo>
                    <a:pt x="784" y="473"/>
                    <a:pt x="787" y="437"/>
                    <a:pt x="794" y="405"/>
                  </a:cubicBezTo>
                  <a:cubicBezTo>
                    <a:pt x="804" y="360"/>
                    <a:pt x="809" y="336"/>
                    <a:pt x="811" y="308"/>
                  </a:cubicBezTo>
                  <a:cubicBezTo>
                    <a:pt x="811" y="308"/>
                    <a:pt x="805" y="170"/>
                    <a:pt x="712" y="116"/>
                  </a:cubicBezTo>
                  <a:cubicBezTo>
                    <a:pt x="714" y="114"/>
                    <a:pt x="718" y="113"/>
                    <a:pt x="728" y="114"/>
                  </a:cubicBezTo>
                  <a:cubicBezTo>
                    <a:pt x="687" y="74"/>
                    <a:pt x="606" y="48"/>
                    <a:pt x="587" y="42"/>
                  </a:cubicBezTo>
                  <a:cubicBezTo>
                    <a:pt x="536" y="30"/>
                    <a:pt x="519" y="31"/>
                    <a:pt x="485" y="26"/>
                  </a:cubicBezTo>
                  <a:cubicBezTo>
                    <a:pt x="473" y="24"/>
                    <a:pt x="461" y="29"/>
                    <a:pt x="450" y="28"/>
                  </a:cubicBezTo>
                  <a:cubicBezTo>
                    <a:pt x="459" y="26"/>
                    <a:pt x="468" y="24"/>
                    <a:pt x="474" y="17"/>
                  </a:cubicBezTo>
                  <a:cubicBezTo>
                    <a:pt x="461" y="22"/>
                    <a:pt x="447" y="22"/>
                    <a:pt x="434" y="20"/>
                  </a:cubicBezTo>
                  <a:cubicBezTo>
                    <a:pt x="421" y="20"/>
                    <a:pt x="409" y="18"/>
                    <a:pt x="397" y="19"/>
                  </a:cubicBezTo>
                  <a:cubicBezTo>
                    <a:pt x="388" y="20"/>
                    <a:pt x="379" y="19"/>
                    <a:pt x="370" y="20"/>
                  </a:cubicBezTo>
                  <a:cubicBezTo>
                    <a:pt x="351" y="24"/>
                    <a:pt x="331" y="24"/>
                    <a:pt x="312" y="29"/>
                  </a:cubicBezTo>
                  <a:cubicBezTo>
                    <a:pt x="325" y="24"/>
                    <a:pt x="339" y="21"/>
                    <a:pt x="351" y="13"/>
                  </a:cubicBezTo>
                  <a:cubicBezTo>
                    <a:pt x="355" y="9"/>
                    <a:pt x="358" y="5"/>
                    <a:pt x="360" y="0"/>
                  </a:cubicBezTo>
                  <a:cubicBezTo>
                    <a:pt x="355" y="5"/>
                    <a:pt x="350" y="9"/>
                    <a:pt x="343" y="11"/>
                  </a:cubicBezTo>
                  <a:cubicBezTo>
                    <a:pt x="323" y="18"/>
                    <a:pt x="301" y="22"/>
                    <a:pt x="280" y="27"/>
                  </a:cubicBezTo>
                  <a:cubicBezTo>
                    <a:pt x="262" y="34"/>
                    <a:pt x="243" y="42"/>
                    <a:pt x="225" y="51"/>
                  </a:cubicBezTo>
                  <a:cubicBezTo>
                    <a:pt x="236" y="42"/>
                    <a:pt x="251" y="37"/>
                    <a:pt x="261" y="27"/>
                  </a:cubicBezTo>
                  <a:cubicBezTo>
                    <a:pt x="265" y="23"/>
                    <a:pt x="266" y="17"/>
                    <a:pt x="268" y="12"/>
                  </a:cubicBezTo>
                  <a:cubicBezTo>
                    <a:pt x="265" y="17"/>
                    <a:pt x="263" y="22"/>
                    <a:pt x="259" y="25"/>
                  </a:cubicBezTo>
                  <a:cubicBezTo>
                    <a:pt x="248" y="32"/>
                    <a:pt x="237" y="37"/>
                    <a:pt x="225" y="42"/>
                  </a:cubicBezTo>
                  <a:cubicBezTo>
                    <a:pt x="209" y="48"/>
                    <a:pt x="195" y="57"/>
                    <a:pt x="180" y="65"/>
                  </a:cubicBezTo>
                  <a:cubicBezTo>
                    <a:pt x="156" y="77"/>
                    <a:pt x="135" y="94"/>
                    <a:pt x="116" y="113"/>
                  </a:cubicBezTo>
                  <a:cubicBezTo>
                    <a:pt x="106" y="124"/>
                    <a:pt x="97" y="137"/>
                    <a:pt x="88" y="149"/>
                  </a:cubicBezTo>
                  <a:cubicBezTo>
                    <a:pt x="75" y="162"/>
                    <a:pt x="62" y="175"/>
                    <a:pt x="52" y="189"/>
                  </a:cubicBezTo>
                  <a:cubicBezTo>
                    <a:pt x="44" y="201"/>
                    <a:pt x="35" y="212"/>
                    <a:pt x="30" y="225"/>
                  </a:cubicBezTo>
                  <a:cubicBezTo>
                    <a:pt x="26" y="233"/>
                    <a:pt x="22" y="241"/>
                    <a:pt x="19" y="249"/>
                  </a:cubicBezTo>
                  <a:cubicBezTo>
                    <a:pt x="11" y="267"/>
                    <a:pt x="9" y="287"/>
                    <a:pt x="4" y="306"/>
                  </a:cubicBezTo>
                  <a:cubicBezTo>
                    <a:pt x="0" y="321"/>
                    <a:pt x="2" y="337"/>
                    <a:pt x="2" y="352"/>
                  </a:cubicBezTo>
                  <a:cubicBezTo>
                    <a:pt x="3" y="374"/>
                    <a:pt x="4" y="397"/>
                    <a:pt x="10" y="420"/>
                  </a:cubicBezTo>
                  <a:cubicBezTo>
                    <a:pt x="17" y="445"/>
                    <a:pt x="22" y="471"/>
                    <a:pt x="35" y="495"/>
                  </a:cubicBezTo>
                  <a:cubicBezTo>
                    <a:pt x="42" y="506"/>
                    <a:pt x="46" y="518"/>
                    <a:pt x="53" y="529"/>
                  </a:cubicBezTo>
                  <a:cubicBezTo>
                    <a:pt x="60" y="541"/>
                    <a:pt x="65" y="553"/>
                    <a:pt x="73" y="564"/>
                  </a:cubicBezTo>
                  <a:cubicBezTo>
                    <a:pt x="86" y="585"/>
                    <a:pt x="101" y="606"/>
                    <a:pt x="120" y="623"/>
                  </a:cubicBezTo>
                  <a:cubicBezTo>
                    <a:pt x="144" y="648"/>
                    <a:pt x="169" y="673"/>
                    <a:pt x="192" y="699"/>
                  </a:cubicBezTo>
                  <a:cubicBezTo>
                    <a:pt x="198" y="706"/>
                    <a:pt x="206" y="711"/>
                    <a:pt x="215" y="715"/>
                  </a:cubicBezTo>
                  <a:cubicBezTo>
                    <a:pt x="228" y="723"/>
                    <a:pt x="264" y="768"/>
                    <a:pt x="272" y="810"/>
                  </a:cubicBezTo>
                  <a:cubicBezTo>
                    <a:pt x="273" y="824"/>
                    <a:pt x="256" y="869"/>
                    <a:pt x="219" y="922"/>
                  </a:cubicBezTo>
                  <a:cubicBezTo>
                    <a:pt x="425" y="912"/>
                    <a:pt x="531" y="951"/>
                    <a:pt x="727" y="1046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head outline"/>
            <p:cNvSpPr>
              <a:spLocks/>
            </p:cNvSpPr>
            <p:nvPr/>
          </p:nvSpPr>
          <p:spPr bwMode="auto">
            <a:xfrm>
              <a:off x="2886" y="1835"/>
              <a:ext cx="535" cy="642"/>
            </a:xfrm>
            <a:custGeom>
              <a:avLst/>
              <a:gdLst>
                <a:gd name="T0" fmla="*/ 879 w 885"/>
                <a:gd name="T1" fmla="*/ 574 h 1053"/>
                <a:gd name="T2" fmla="*/ 828 w 885"/>
                <a:gd name="T3" fmla="*/ 500 h 1053"/>
                <a:gd name="T4" fmla="*/ 838 w 885"/>
                <a:gd name="T5" fmla="*/ 308 h 1053"/>
                <a:gd name="T6" fmla="*/ 501 w 885"/>
                <a:gd name="T7" fmla="*/ 20 h 1053"/>
                <a:gd name="T8" fmla="*/ 472 w 885"/>
                <a:gd name="T9" fmla="*/ 15 h 1053"/>
                <a:gd name="T10" fmla="*/ 386 w 885"/>
                <a:gd name="T11" fmla="*/ 1 h 1053"/>
                <a:gd name="T12" fmla="*/ 294 w 885"/>
                <a:gd name="T13" fmla="*/ 10 h 1053"/>
                <a:gd name="T14" fmla="*/ 201 w 885"/>
                <a:gd name="T15" fmla="*/ 58 h 1053"/>
                <a:gd name="T16" fmla="*/ 89 w 885"/>
                <a:gd name="T17" fmla="*/ 159 h 1053"/>
                <a:gd name="T18" fmla="*/ 80 w 885"/>
                <a:gd name="T19" fmla="*/ 557 h 1053"/>
                <a:gd name="T20" fmla="*/ 230 w 885"/>
                <a:gd name="T21" fmla="*/ 722 h 1053"/>
                <a:gd name="T22" fmla="*/ 245 w 885"/>
                <a:gd name="T23" fmla="*/ 901 h 1053"/>
                <a:gd name="T24" fmla="*/ 298 w 885"/>
                <a:gd name="T25" fmla="*/ 818 h 1053"/>
                <a:gd name="T26" fmla="*/ 230 w 885"/>
                <a:gd name="T27" fmla="*/ 706 h 1053"/>
                <a:gd name="T28" fmla="*/ 98 w 885"/>
                <a:gd name="T29" fmla="*/ 561 h 1053"/>
                <a:gd name="T30" fmla="*/ 38 w 885"/>
                <a:gd name="T31" fmla="*/ 275 h 1053"/>
                <a:gd name="T32" fmla="*/ 116 w 885"/>
                <a:gd name="T33" fmla="*/ 150 h 1053"/>
                <a:gd name="T34" fmla="*/ 279 w 885"/>
                <a:gd name="T35" fmla="*/ 44 h 1053"/>
                <a:gd name="T36" fmla="*/ 370 w 885"/>
                <a:gd name="T37" fmla="*/ 30 h 1053"/>
                <a:gd name="T38" fmla="*/ 481 w 885"/>
                <a:gd name="T39" fmla="*/ 35 h 1053"/>
                <a:gd name="T40" fmla="*/ 754 w 885"/>
                <a:gd name="T41" fmla="*/ 142 h 1053"/>
                <a:gd name="T42" fmla="*/ 802 w 885"/>
                <a:gd name="T43" fmla="*/ 462 h 1053"/>
                <a:gd name="T44" fmla="*/ 864 w 885"/>
                <a:gd name="T45" fmla="*/ 575 h 1053"/>
                <a:gd name="T46" fmla="*/ 846 w 885"/>
                <a:gd name="T47" fmla="*/ 617 h 1053"/>
                <a:gd name="T48" fmla="*/ 826 w 885"/>
                <a:gd name="T49" fmla="*/ 687 h 1053"/>
                <a:gd name="T50" fmla="*/ 838 w 885"/>
                <a:gd name="T51" fmla="*/ 710 h 1053"/>
                <a:gd name="T52" fmla="*/ 818 w 885"/>
                <a:gd name="T53" fmla="*/ 795 h 1053"/>
                <a:gd name="T54" fmla="*/ 522 w 885"/>
                <a:gd name="T55" fmla="*/ 744 h 1053"/>
                <a:gd name="T56" fmla="*/ 643 w 885"/>
                <a:gd name="T57" fmla="*/ 864 h 1053"/>
                <a:gd name="T58" fmla="*/ 747 w 885"/>
                <a:gd name="T59" fmla="*/ 1053 h 1053"/>
                <a:gd name="T60" fmla="*/ 660 w 885"/>
                <a:gd name="T61" fmla="*/ 866 h 1053"/>
                <a:gd name="T62" fmla="*/ 832 w 885"/>
                <a:gd name="T63" fmla="*/ 791 h 1053"/>
                <a:gd name="T64" fmla="*/ 840 w 885"/>
                <a:gd name="T65" fmla="*/ 697 h 1053"/>
                <a:gd name="T66" fmla="*/ 857 w 885"/>
                <a:gd name="T67" fmla="*/ 609 h 1053"/>
                <a:gd name="T68" fmla="*/ 879 w 885"/>
                <a:gd name="T69" fmla="*/ 574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85" h="1053">
                  <a:moveTo>
                    <a:pt x="879" y="574"/>
                  </a:moveTo>
                  <a:lnTo>
                    <a:pt x="879" y="574"/>
                  </a:lnTo>
                  <a:cubicBezTo>
                    <a:pt x="885" y="554"/>
                    <a:pt x="872" y="537"/>
                    <a:pt x="857" y="525"/>
                  </a:cubicBezTo>
                  <a:cubicBezTo>
                    <a:pt x="848" y="517"/>
                    <a:pt x="835" y="511"/>
                    <a:pt x="828" y="500"/>
                  </a:cubicBezTo>
                  <a:cubicBezTo>
                    <a:pt x="820" y="487"/>
                    <a:pt x="816" y="471"/>
                    <a:pt x="815" y="455"/>
                  </a:cubicBezTo>
                  <a:cubicBezTo>
                    <a:pt x="813" y="406"/>
                    <a:pt x="835" y="358"/>
                    <a:pt x="838" y="308"/>
                  </a:cubicBezTo>
                  <a:cubicBezTo>
                    <a:pt x="834" y="240"/>
                    <a:pt x="806" y="163"/>
                    <a:pt x="750" y="121"/>
                  </a:cubicBezTo>
                  <a:cubicBezTo>
                    <a:pt x="800" y="134"/>
                    <a:pt x="670" y="28"/>
                    <a:pt x="501" y="20"/>
                  </a:cubicBezTo>
                  <a:cubicBezTo>
                    <a:pt x="502" y="16"/>
                    <a:pt x="500" y="12"/>
                    <a:pt x="496" y="11"/>
                  </a:cubicBezTo>
                  <a:cubicBezTo>
                    <a:pt x="490" y="10"/>
                    <a:pt x="479" y="15"/>
                    <a:pt x="472" y="15"/>
                  </a:cubicBezTo>
                  <a:cubicBezTo>
                    <a:pt x="448" y="16"/>
                    <a:pt x="428" y="10"/>
                    <a:pt x="373" y="17"/>
                  </a:cubicBezTo>
                  <a:cubicBezTo>
                    <a:pt x="377" y="13"/>
                    <a:pt x="400" y="0"/>
                    <a:pt x="386" y="1"/>
                  </a:cubicBezTo>
                  <a:cubicBezTo>
                    <a:pt x="380" y="1"/>
                    <a:pt x="297" y="22"/>
                    <a:pt x="291" y="25"/>
                  </a:cubicBezTo>
                  <a:cubicBezTo>
                    <a:pt x="293" y="20"/>
                    <a:pt x="307" y="7"/>
                    <a:pt x="294" y="10"/>
                  </a:cubicBezTo>
                  <a:cubicBezTo>
                    <a:pt x="287" y="12"/>
                    <a:pt x="276" y="20"/>
                    <a:pt x="270" y="24"/>
                  </a:cubicBezTo>
                  <a:cubicBezTo>
                    <a:pt x="248" y="37"/>
                    <a:pt x="224" y="45"/>
                    <a:pt x="201" y="58"/>
                  </a:cubicBezTo>
                  <a:cubicBezTo>
                    <a:pt x="182" y="69"/>
                    <a:pt x="163" y="81"/>
                    <a:pt x="146" y="96"/>
                  </a:cubicBezTo>
                  <a:cubicBezTo>
                    <a:pt x="124" y="115"/>
                    <a:pt x="109" y="139"/>
                    <a:pt x="89" y="159"/>
                  </a:cubicBezTo>
                  <a:cubicBezTo>
                    <a:pt x="21" y="230"/>
                    <a:pt x="0" y="332"/>
                    <a:pt x="24" y="426"/>
                  </a:cubicBezTo>
                  <a:cubicBezTo>
                    <a:pt x="37" y="474"/>
                    <a:pt x="56" y="515"/>
                    <a:pt x="80" y="557"/>
                  </a:cubicBezTo>
                  <a:cubicBezTo>
                    <a:pt x="106" y="603"/>
                    <a:pt x="144" y="637"/>
                    <a:pt x="180" y="675"/>
                  </a:cubicBezTo>
                  <a:cubicBezTo>
                    <a:pt x="196" y="692"/>
                    <a:pt x="210" y="710"/>
                    <a:pt x="230" y="722"/>
                  </a:cubicBezTo>
                  <a:cubicBezTo>
                    <a:pt x="248" y="732"/>
                    <a:pt x="287" y="790"/>
                    <a:pt x="286" y="813"/>
                  </a:cubicBezTo>
                  <a:cubicBezTo>
                    <a:pt x="284" y="835"/>
                    <a:pt x="257" y="883"/>
                    <a:pt x="245" y="901"/>
                  </a:cubicBezTo>
                  <a:cubicBezTo>
                    <a:pt x="222" y="937"/>
                    <a:pt x="239" y="934"/>
                    <a:pt x="248" y="921"/>
                  </a:cubicBezTo>
                  <a:cubicBezTo>
                    <a:pt x="269" y="890"/>
                    <a:pt x="292" y="854"/>
                    <a:pt x="298" y="818"/>
                  </a:cubicBezTo>
                  <a:cubicBezTo>
                    <a:pt x="303" y="788"/>
                    <a:pt x="273" y="747"/>
                    <a:pt x="255" y="726"/>
                  </a:cubicBezTo>
                  <a:cubicBezTo>
                    <a:pt x="247" y="718"/>
                    <a:pt x="240" y="712"/>
                    <a:pt x="230" y="706"/>
                  </a:cubicBezTo>
                  <a:cubicBezTo>
                    <a:pt x="211" y="695"/>
                    <a:pt x="196" y="672"/>
                    <a:pt x="180" y="656"/>
                  </a:cubicBezTo>
                  <a:cubicBezTo>
                    <a:pt x="151" y="626"/>
                    <a:pt x="121" y="597"/>
                    <a:pt x="98" y="561"/>
                  </a:cubicBezTo>
                  <a:cubicBezTo>
                    <a:pt x="88" y="547"/>
                    <a:pt x="54" y="488"/>
                    <a:pt x="39" y="430"/>
                  </a:cubicBezTo>
                  <a:cubicBezTo>
                    <a:pt x="26" y="378"/>
                    <a:pt x="25" y="327"/>
                    <a:pt x="38" y="275"/>
                  </a:cubicBezTo>
                  <a:cubicBezTo>
                    <a:pt x="43" y="254"/>
                    <a:pt x="52" y="230"/>
                    <a:pt x="65" y="212"/>
                  </a:cubicBezTo>
                  <a:cubicBezTo>
                    <a:pt x="80" y="189"/>
                    <a:pt x="100" y="171"/>
                    <a:pt x="116" y="150"/>
                  </a:cubicBezTo>
                  <a:cubicBezTo>
                    <a:pt x="150" y="106"/>
                    <a:pt x="189" y="76"/>
                    <a:pt x="239" y="53"/>
                  </a:cubicBezTo>
                  <a:cubicBezTo>
                    <a:pt x="240" y="68"/>
                    <a:pt x="272" y="47"/>
                    <a:pt x="279" y="44"/>
                  </a:cubicBezTo>
                  <a:cubicBezTo>
                    <a:pt x="294" y="37"/>
                    <a:pt x="309" y="33"/>
                    <a:pt x="326" y="29"/>
                  </a:cubicBezTo>
                  <a:cubicBezTo>
                    <a:pt x="324" y="43"/>
                    <a:pt x="362" y="31"/>
                    <a:pt x="370" y="30"/>
                  </a:cubicBezTo>
                  <a:cubicBezTo>
                    <a:pt x="400" y="27"/>
                    <a:pt x="433" y="27"/>
                    <a:pt x="463" y="29"/>
                  </a:cubicBezTo>
                  <a:cubicBezTo>
                    <a:pt x="462" y="38"/>
                    <a:pt x="475" y="36"/>
                    <a:pt x="481" y="35"/>
                  </a:cubicBezTo>
                  <a:cubicBezTo>
                    <a:pt x="507" y="32"/>
                    <a:pt x="641" y="39"/>
                    <a:pt x="732" y="109"/>
                  </a:cubicBezTo>
                  <a:cubicBezTo>
                    <a:pt x="711" y="116"/>
                    <a:pt x="748" y="136"/>
                    <a:pt x="754" y="142"/>
                  </a:cubicBezTo>
                  <a:cubicBezTo>
                    <a:pt x="791" y="176"/>
                    <a:pt x="811" y="227"/>
                    <a:pt x="820" y="276"/>
                  </a:cubicBezTo>
                  <a:cubicBezTo>
                    <a:pt x="832" y="340"/>
                    <a:pt x="797" y="399"/>
                    <a:pt x="802" y="462"/>
                  </a:cubicBezTo>
                  <a:cubicBezTo>
                    <a:pt x="804" y="485"/>
                    <a:pt x="812" y="508"/>
                    <a:pt x="831" y="522"/>
                  </a:cubicBezTo>
                  <a:cubicBezTo>
                    <a:pt x="848" y="534"/>
                    <a:pt x="876" y="550"/>
                    <a:pt x="864" y="575"/>
                  </a:cubicBezTo>
                  <a:cubicBezTo>
                    <a:pt x="860" y="585"/>
                    <a:pt x="851" y="592"/>
                    <a:pt x="843" y="598"/>
                  </a:cubicBezTo>
                  <a:cubicBezTo>
                    <a:pt x="837" y="602"/>
                    <a:pt x="844" y="612"/>
                    <a:pt x="846" y="617"/>
                  </a:cubicBezTo>
                  <a:cubicBezTo>
                    <a:pt x="851" y="631"/>
                    <a:pt x="857" y="648"/>
                    <a:pt x="858" y="663"/>
                  </a:cubicBezTo>
                  <a:cubicBezTo>
                    <a:pt x="859" y="676"/>
                    <a:pt x="836" y="685"/>
                    <a:pt x="826" y="687"/>
                  </a:cubicBezTo>
                  <a:cubicBezTo>
                    <a:pt x="823" y="688"/>
                    <a:pt x="795" y="695"/>
                    <a:pt x="813" y="702"/>
                  </a:cubicBezTo>
                  <a:cubicBezTo>
                    <a:pt x="821" y="705"/>
                    <a:pt x="830" y="706"/>
                    <a:pt x="838" y="710"/>
                  </a:cubicBezTo>
                  <a:cubicBezTo>
                    <a:pt x="855" y="720"/>
                    <a:pt x="848" y="739"/>
                    <a:pt x="835" y="748"/>
                  </a:cubicBezTo>
                  <a:cubicBezTo>
                    <a:pt x="818" y="761"/>
                    <a:pt x="818" y="774"/>
                    <a:pt x="818" y="795"/>
                  </a:cubicBezTo>
                  <a:cubicBezTo>
                    <a:pt x="820" y="865"/>
                    <a:pt x="738" y="868"/>
                    <a:pt x="687" y="860"/>
                  </a:cubicBezTo>
                  <a:cubicBezTo>
                    <a:pt x="618" y="848"/>
                    <a:pt x="553" y="808"/>
                    <a:pt x="522" y="744"/>
                  </a:cubicBezTo>
                  <a:cubicBezTo>
                    <a:pt x="521" y="742"/>
                    <a:pt x="510" y="720"/>
                    <a:pt x="510" y="733"/>
                  </a:cubicBezTo>
                  <a:cubicBezTo>
                    <a:pt x="511" y="761"/>
                    <a:pt x="564" y="839"/>
                    <a:pt x="643" y="864"/>
                  </a:cubicBezTo>
                  <a:cubicBezTo>
                    <a:pt x="649" y="865"/>
                    <a:pt x="649" y="890"/>
                    <a:pt x="650" y="897"/>
                  </a:cubicBezTo>
                  <a:cubicBezTo>
                    <a:pt x="666" y="971"/>
                    <a:pt x="740" y="1053"/>
                    <a:pt x="747" y="1053"/>
                  </a:cubicBezTo>
                  <a:cubicBezTo>
                    <a:pt x="760" y="1053"/>
                    <a:pt x="749" y="1040"/>
                    <a:pt x="746" y="1036"/>
                  </a:cubicBezTo>
                  <a:cubicBezTo>
                    <a:pt x="706" y="991"/>
                    <a:pt x="660" y="925"/>
                    <a:pt x="660" y="866"/>
                  </a:cubicBezTo>
                  <a:cubicBezTo>
                    <a:pt x="711" y="880"/>
                    <a:pt x="793" y="891"/>
                    <a:pt x="823" y="834"/>
                  </a:cubicBezTo>
                  <a:cubicBezTo>
                    <a:pt x="830" y="821"/>
                    <a:pt x="832" y="806"/>
                    <a:pt x="832" y="791"/>
                  </a:cubicBezTo>
                  <a:cubicBezTo>
                    <a:pt x="831" y="776"/>
                    <a:pt x="831" y="768"/>
                    <a:pt x="843" y="759"/>
                  </a:cubicBezTo>
                  <a:cubicBezTo>
                    <a:pt x="865" y="742"/>
                    <a:pt x="869" y="709"/>
                    <a:pt x="840" y="697"/>
                  </a:cubicBezTo>
                  <a:cubicBezTo>
                    <a:pt x="866" y="687"/>
                    <a:pt x="874" y="670"/>
                    <a:pt x="868" y="645"/>
                  </a:cubicBezTo>
                  <a:cubicBezTo>
                    <a:pt x="865" y="633"/>
                    <a:pt x="861" y="620"/>
                    <a:pt x="857" y="609"/>
                  </a:cubicBezTo>
                  <a:cubicBezTo>
                    <a:pt x="855" y="604"/>
                    <a:pt x="876" y="583"/>
                    <a:pt x="879" y="574"/>
                  </a:cubicBezTo>
                  <a:cubicBezTo>
                    <a:pt x="884" y="558"/>
                    <a:pt x="875" y="587"/>
                    <a:pt x="879" y="574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red brain"/>
            <p:cNvSpPr>
              <a:spLocks/>
            </p:cNvSpPr>
            <p:nvPr/>
          </p:nvSpPr>
          <p:spPr bwMode="auto">
            <a:xfrm>
              <a:off x="2948" y="1892"/>
              <a:ext cx="391" cy="281"/>
            </a:xfrm>
            <a:custGeom>
              <a:avLst/>
              <a:gdLst>
                <a:gd name="T0" fmla="*/ 62 w 648"/>
                <a:gd name="T1" fmla="*/ 360 h 461"/>
                <a:gd name="T2" fmla="*/ 62 w 648"/>
                <a:gd name="T3" fmla="*/ 360 h 461"/>
                <a:gd name="T4" fmla="*/ 6 w 648"/>
                <a:gd name="T5" fmla="*/ 277 h 461"/>
                <a:gd name="T6" fmla="*/ 18 w 648"/>
                <a:gd name="T7" fmla="*/ 206 h 461"/>
                <a:gd name="T8" fmla="*/ 67 w 648"/>
                <a:gd name="T9" fmla="*/ 114 h 461"/>
                <a:gd name="T10" fmla="*/ 134 w 648"/>
                <a:gd name="T11" fmla="*/ 56 h 461"/>
                <a:gd name="T12" fmla="*/ 202 w 648"/>
                <a:gd name="T13" fmla="*/ 25 h 461"/>
                <a:gd name="T14" fmla="*/ 285 w 648"/>
                <a:gd name="T15" fmla="*/ 7 h 461"/>
                <a:gd name="T16" fmla="*/ 345 w 648"/>
                <a:gd name="T17" fmla="*/ 3 h 461"/>
                <a:gd name="T18" fmla="*/ 414 w 648"/>
                <a:gd name="T19" fmla="*/ 9 h 461"/>
                <a:gd name="T20" fmla="*/ 474 w 648"/>
                <a:gd name="T21" fmla="*/ 25 h 461"/>
                <a:gd name="T22" fmla="*/ 519 w 648"/>
                <a:gd name="T23" fmla="*/ 43 h 461"/>
                <a:gd name="T24" fmla="*/ 551 w 648"/>
                <a:gd name="T25" fmla="*/ 67 h 461"/>
                <a:gd name="T26" fmla="*/ 599 w 648"/>
                <a:gd name="T27" fmla="*/ 114 h 461"/>
                <a:gd name="T28" fmla="*/ 637 w 648"/>
                <a:gd name="T29" fmla="*/ 190 h 461"/>
                <a:gd name="T30" fmla="*/ 637 w 648"/>
                <a:gd name="T31" fmla="*/ 271 h 461"/>
                <a:gd name="T32" fmla="*/ 604 w 648"/>
                <a:gd name="T33" fmla="*/ 317 h 461"/>
                <a:gd name="T34" fmla="*/ 496 w 648"/>
                <a:gd name="T35" fmla="*/ 337 h 461"/>
                <a:gd name="T36" fmla="*/ 433 w 648"/>
                <a:gd name="T37" fmla="*/ 285 h 461"/>
                <a:gd name="T38" fmla="*/ 286 w 648"/>
                <a:gd name="T39" fmla="*/ 223 h 461"/>
                <a:gd name="T40" fmla="*/ 432 w 648"/>
                <a:gd name="T41" fmla="*/ 292 h 461"/>
                <a:gd name="T42" fmla="*/ 486 w 648"/>
                <a:gd name="T43" fmla="*/ 406 h 461"/>
                <a:gd name="T44" fmla="*/ 315 w 648"/>
                <a:gd name="T45" fmla="*/ 414 h 461"/>
                <a:gd name="T46" fmla="*/ 62 w 648"/>
                <a:gd name="T47" fmla="*/ 36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8" h="461">
                  <a:moveTo>
                    <a:pt x="62" y="360"/>
                  </a:moveTo>
                  <a:lnTo>
                    <a:pt x="62" y="360"/>
                  </a:lnTo>
                  <a:cubicBezTo>
                    <a:pt x="37" y="356"/>
                    <a:pt x="3" y="331"/>
                    <a:pt x="6" y="277"/>
                  </a:cubicBezTo>
                  <a:cubicBezTo>
                    <a:pt x="0" y="252"/>
                    <a:pt x="7" y="227"/>
                    <a:pt x="18" y="206"/>
                  </a:cubicBezTo>
                  <a:cubicBezTo>
                    <a:pt x="21" y="171"/>
                    <a:pt x="46" y="133"/>
                    <a:pt x="67" y="114"/>
                  </a:cubicBezTo>
                  <a:cubicBezTo>
                    <a:pt x="83" y="89"/>
                    <a:pt x="107" y="70"/>
                    <a:pt x="134" y="56"/>
                  </a:cubicBezTo>
                  <a:cubicBezTo>
                    <a:pt x="150" y="39"/>
                    <a:pt x="178" y="27"/>
                    <a:pt x="202" y="25"/>
                  </a:cubicBezTo>
                  <a:cubicBezTo>
                    <a:pt x="223" y="12"/>
                    <a:pt x="258" y="1"/>
                    <a:pt x="285" y="7"/>
                  </a:cubicBezTo>
                  <a:cubicBezTo>
                    <a:pt x="300" y="0"/>
                    <a:pt x="327" y="0"/>
                    <a:pt x="345" y="3"/>
                  </a:cubicBezTo>
                  <a:cubicBezTo>
                    <a:pt x="368" y="0"/>
                    <a:pt x="401" y="1"/>
                    <a:pt x="414" y="9"/>
                  </a:cubicBezTo>
                  <a:cubicBezTo>
                    <a:pt x="436" y="7"/>
                    <a:pt x="461" y="14"/>
                    <a:pt x="474" y="25"/>
                  </a:cubicBezTo>
                  <a:cubicBezTo>
                    <a:pt x="490" y="27"/>
                    <a:pt x="507" y="32"/>
                    <a:pt x="519" y="43"/>
                  </a:cubicBezTo>
                  <a:cubicBezTo>
                    <a:pt x="534" y="46"/>
                    <a:pt x="548" y="57"/>
                    <a:pt x="551" y="67"/>
                  </a:cubicBezTo>
                  <a:cubicBezTo>
                    <a:pt x="571" y="75"/>
                    <a:pt x="591" y="97"/>
                    <a:pt x="599" y="114"/>
                  </a:cubicBezTo>
                  <a:cubicBezTo>
                    <a:pt x="621" y="133"/>
                    <a:pt x="635" y="166"/>
                    <a:pt x="637" y="190"/>
                  </a:cubicBezTo>
                  <a:cubicBezTo>
                    <a:pt x="648" y="217"/>
                    <a:pt x="647" y="251"/>
                    <a:pt x="637" y="271"/>
                  </a:cubicBezTo>
                  <a:cubicBezTo>
                    <a:pt x="635" y="290"/>
                    <a:pt x="619" y="309"/>
                    <a:pt x="604" y="317"/>
                  </a:cubicBezTo>
                  <a:cubicBezTo>
                    <a:pt x="586" y="336"/>
                    <a:pt x="544" y="347"/>
                    <a:pt x="496" y="337"/>
                  </a:cubicBezTo>
                  <a:cubicBezTo>
                    <a:pt x="496" y="337"/>
                    <a:pt x="481" y="294"/>
                    <a:pt x="433" y="285"/>
                  </a:cubicBezTo>
                  <a:cubicBezTo>
                    <a:pt x="385" y="275"/>
                    <a:pt x="335" y="255"/>
                    <a:pt x="286" y="223"/>
                  </a:cubicBezTo>
                  <a:cubicBezTo>
                    <a:pt x="343" y="271"/>
                    <a:pt x="387" y="277"/>
                    <a:pt x="432" y="292"/>
                  </a:cubicBezTo>
                  <a:cubicBezTo>
                    <a:pt x="496" y="312"/>
                    <a:pt x="507" y="371"/>
                    <a:pt x="486" y="406"/>
                  </a:cubicBezTo>
                  <a:cubicBezTo>
                    <a:pt x="459" y="451"/>
                    <a:pt x="406" y="461"/>
                    <a:pt x="315" y="414"/>
                  </a:cubicBezTo>
                  <a:cubicBezTo>
                    <a:pt x="184" y="345"/>
                    <a:pt x="85" y="369"/>
                    <a:pt x="62" y="36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brain size increase"/>
            <p:cNvSpPr>
              <a:spLocks noEditPoints="1"/>
            </p:cNvSpPr>
            <p:nvPr/>
          </p:nvSpPr>
          <p:spPr bwMode="auto">
            <a:xfrm>
              <a:off x="2914" y="1866"/>
              <a:ext cx="447" cy="317"/>
            </a:xfrm>
            <a:custGeom>
              <a:avLst/>
              <a:gdLst>
                <a:gd name="T0" fmla="*/ 391 w 739"/>
                <a:gd name="T1" fmla="*/ 6 h 520"/>
                <a:gd name="T2" fmla="*/ 391 w 739"/>
                <a:gd name="T3" fmla="*/ 6 h 520"/>
                <a:gd name="T4" fmla="*/ 732 w 739"/>
                <a:gd name="T5" fmla="*/ 265 h 520"/>
                <a:gd name="T6" fmla="*/ 582 w 739"/>
                <a:gd name="T7" fmla="*/ 413 h 520"/>
                <a:gd name="T8" fmla="*/ 479 w 739"/>
                <a:gd name="T9" fmla="*/ 513 h 520"/>
                <a:gd name="T10" fmla="*/ 346 w 739"/>
                <a:gd name="T11" fmla="*/ 472 h 520"/>
                <a:gd name="T12" fmla="*/ 19 w 739"/>
                <a:gd name="T13" fmla="*/ 326 h 520"/>
                <a:gd name="T14" fmla="*/ 391 w 739"/>
                <a:gd name="T15" fmla="*/ 6 h 520"/>
                <a:gd name="T16" fmla="*/ 391 w 739"/>
                <a:gd name="T17" fmla="*/ 0 h 520"/>
                <a:gd name="T18" fmla="*/ 391 w 739"/>
                <a:gd name="T19" fmla="*/ 0 h 520"/>
                <a:gd name="T20" fmla="*/ 81 w 739"/>
                <a:gd name="T21" fmla="*/ 126 h 520"/>
                <a:gd name="T22" fmla="*/ 12 w 739"/>
                <a:gd name="T23" fmla="*/ 327 h 520"/>
                <a:gd name="T24" fmla="*/ 153 w 739"/>
                <a:gd name="T25" fmla="*/ 439 h 520"/>
                <a:gd name="T26" fmla="*/ 343 w 739"/>
                <a:gd name="T27" fmla="*/ 478 h 520"/>
                <a:gd name="T28" fmla="*/ 479 w 739"/>
                <a:gd name="T29" fmla="*/ 520 h 520"/>
                <a:gd name="T30" fmla="*/ 588 w 739"/>
                <a:gd name="T31" fmla="*/ 419 h 520"/>
                <a:gd name="T32" fmla="*/ 739 w 739"/>
                <a:gd name="T33" fmla="*/ 265 h 520"/>
                <a:gd name="T34" fmla="*/ 646 w 739"/>
                <a:gd name="T35" fmla="*/ 82 h 520"/>
                <a:gd name="T36" fmla="*/ 391 w 739"/>
                <a:gd name="T37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9" h="520">
                  <a:moveTo>
                    <a:pt x="391" y="6"/>
                  </a:moveTo>
                  <a:lnTo>
                    <a:pt x="391" y="6"/>
                  </a:lnTo>
                  <a:cubicBezTo>
                    <a:pt x="604" y="6"/>
                    <a:pt x="732" y="136"/>
                    <a:pt x="732" y="265"/>
                  </a:cubicBezTo>
                  <a:cubicBezTo>
                    <a:pt x="732" y="353"/>
                    <a:pt x="673" y="411"/>
                    <a:pt x="582" y="413"/>
                  </a:cubicBezTo>
                  <a:cubicBezTo>
                    <a:pt x="573" y="479"/>
                    <a:pt x="536" y="513"/>
                    <a:pt x="479" y="513"/>
                  </a:cubicBezTo>
                  <a:cubicBezTo>
                    <a:pt x="443" y="513"/>
                    <a:pt x="398" y="500"/>
                    <a:pt x="346" y="472"/>
                  </a:cubicBezTo>
                  <a:cubicBezTo>
                    <a:pt x="165" y="378"/>
                    <a:pt x="43" y="509"/>
                    <a:pt x="19" y="326"/>
                  </a:cubicBezTo>
                  <a:cubicBezTo>
                    <a:pt x="0" y="190"/>
                    <a:pt x="130" y="6"/>
                    <a:pt x="391" y="6"/>
                  </a:cubicBezTo>
                  <a:close/>
                  <a:moveTo>
                    <a:pt x="391" y="0"/>
                  </a:moveTo>
                  <a:lnTo>
                    <a:pt x="391" y="0"/>
                  </a:lnTo>
                  <a:cubicBezTo>
                    <a:pt x="262" y="0"/>
                    <a:pt x="152" y="44"/>
                    <a:pt x="81" y="126"/>
                  </a:cubicBezTo>
                  <a:cubicBezTo>
                    <a:pt x="29" y="186"/>
                    <a:pt x="3" y="261"/>
                    <a:pt x="12" y="327"/>
                  </a:cubicBezTo>
                  <a:cubicBezTo>
                    <a:pt x="27" y="439"/>
                    <a:pt x="80" y="439"/>
                    <a:pt x="153" y="439"/>
                  </a:cubicBezTo>
                  <a:cubicBezTo>
                    <a:pt x="205" y="439"/>
                    <a:pt x="269" y="440"/>
                    <a:pt x="343" y="478"/>
                  </a:cubicBezTo>
                  <a:cubicBezTo>
                    <a:pt x="395" y="506"/>
                    <a:pt x="441" y="520"/>
                    <a:pt x="479" y="520"/>
                  </a:cubicBezTo>
                  <a:cubicBezTo>
                    <a:pt x="539" y="520"/>
                    <a:pt x="577" y="485"/>
                    <a:pt x="588" y="419"/>
                  </a:cubicBezTo>
                  <a:cubicBezTo>
                    <a:pt x="680" y="415"/>
                    <a:pt x="739" y="355"/>
                    <a:pt x="739" y="265"/>
                  </a:cubicBezTo>
                  <a:cubicBezTo>
                    <a:pt x="739" y="198"/>
                    <a:pt x="705" y="131"/>
                    <a:pt x="646" y="82"/>
                  </a:cubicBezTo>
                  <a:cubicBezTo>
                    <a:pt x="600" y="44"/>
                    <a:pt x="519" y="0"/>
                    <a:pt x="39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ear"/>
            <p:cNvSpPr>
              <a:spLocks/>
            </p:cNvSpPr>
            <p:nvPr/>
          </p:nvSpPr>
          <p:spPr bwMode="auto">
            <a:xfrm>
              <a:off x="3092" y="2096"/>
              <a:ext cx="94" cy="131"/>
            </a:xfrm>
            <a:custGeom>
              <a:avLst/>
              <a:gdLst>
                <a:gd name="T0" fmla="*/ 110 w 156"/>
                <a:gd name="T1" fmla="*/ 66 h 215"/>
                <a:gd name="T2" fmla="*/ 110 w 156"/>
                <a:gd name="T3" fmla="*/ 66 h 215"/>
                <a:gd name="T4" fmla="*/ 47 w 156"/>
                <a:gd name="T5" fmla="*/ 23 h 215"/>
                <a:gd name="T6" fmla="*/ 38 w 156"/>
                <a:gd name="T7" fmla="*/ 119 h 215"/>
                <a:gd name="T8" fmla="*/ 119 w 156"/>
                <a:gd name="T9" fmla="*/ 185 h 215"/>
                <a:gd name="T10" fmla="*/ 147 w 156"/>
                <a:gd name="T11" fmla="*/ 156 h 215"/>
                <a:gd name="T12" fmla="*/ 155 w 156"/>
                <a:gd name="T13" fmla="*/ 160 h 215"/>
                <a:gd name="T14" fmla="*/ 147 w 156"/>
                <a:gd name="T15" fmla="*/ 187 h 215"/>
                <a:gd name="T16" fmla="*/ 60 w 156"/>
                <a:gd name="T17" fmla="*/ 165 h 215"/>
                <a:gd name="T18" fmla="*/ 4 w 156"/>
                <a:gd name="T19" fmla="*/ 61 h 215"/>
                <a:gd name="T20" fmla="*/ 82 w 156"/>
                <a:gd name="T21" fmla="*/ 8 h 215"/>
                <a:gd name="T22" fmla="*/ 119 w 156"/>
                <a:gd name="T23" fmla="*/ 40 h 215"/>
                <a:gd name="T24" fmla="*/ 122 w 156"/>
                <a:gd name="T25" fmla="*/ 67 h 215"/>
                <a:gd name="T26" fmla="*/ 110 w 156"/>
                <a:gd name="T27" fmla="*/ 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" h="215">
                  <a:moveTo>
                    <a:pt x="110" y="66"/>
                  </a:moveTo>
                  <a:lnTo>
                    <a:pt x="110" y="66"/>
                  </a:lnTo>
                  <a:cubicBezTo>
                    <a:pt x="113" y="29"/>
                    <a:pt x="80" y="10"/>
                    <a:pt x="47" y="23"/>
                  </a:cubicBezTo>
                  <a:cubicBezTo>
                    <a:pt x="2" y="40"/>
                    <a:pt x="17" y="88"/>
                    <a:pt x="38" y="119"/>
                  </a:cubicBezTo>
                  <a:cubicBezTo>
                    <a:pt x="57" y="144"/>
                    <a:pt x="84" y="182"/>
                    <a:pt x="119" y="185"/>
                  </a:cubicBezTo>
                  <a:cubicBezTo>
                    <a:pt x="137" y="186"/>
                    <a:pt x="148" y="174"/>
                    <a:pt x="147" y="156"/>
                  </a:cubicBezTo>
                  <a:cubicBezTo>
                    <a:pt x="147" y="148"/>
                    <a:pt x="154" y="156"/>
                    <a:pt x="155" y="160"/>
                  </a:cubicBezTo>
                  <a:cubicBezTo>
                    <a:pt x="156" y="170"/>
                    <a:pt x="154" y="179"/>
                    <a:pt x="147" y="187"/>
                  </a:cubicBezTo>
                  <a:cubicBezTo>
                    <a:pt x="121" y="215"/>
                    <a:pt x="80" y="186"/>
                    <a:pt x="60" y="165"/>
                  </a:cubicBezTo>
                  <a:cubicBezTo>
                    <a:pt x="34" y="137"/>
                    <a:pt x="0" y="102"/>
                    <a:pt x="4" y="61"/>
                  </a:cubicBezTo>
                  <a:cubicBezTo>
                    <a:pt x="7" y="23"/>
                    <a:pt x="46" y="0"/>
                    <a:pt x="82" y="8"/>
                  </a:cubicBezTo>
                  <a:cubicBezTo>
                    <a:pt x="99" y="11"/>
                    <a:pt x="114" y="23"/>
                    <a:pt x="119" y="40"/>
                  </a:cubicBezTo>
                  <a:cubicBezTo>
                    <a:pt x="121" y="46"/>
                    <a:pt x="126" y="60"/>
                    <a:pt x="122" y="67"/>
                  </a:cubicBezTo>
                  <a:cubicBezTo>
                    <a:pt x="122" y="75"/>
                    <a:pt x="110" y="74"/>
                    <a:pt x="110" y="66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5" name="Day 6000"/>
          <p:cNvGrpSpPr/>
          <p:nvPr/>
        </p:nvGrpSpPr>
        <p:grpSpPr>
          <a:xfrm>
            <a:off x="4177681" y="712829"/>
            <a:ext cx="463550" cy="892175"/>
            <a:chOff x="4795838" y="1303338"/>
            <a:chExt cx="463550" cy="892175"/>
          </a:xfrm>
        </p:grpSpPr>
        <p:sp>
          <p:nvSpPr>
            <p:cNvPr id="272" name="text"/>
            <p:cNvSpPr>
              <a:spLocks noChangeArrowheads="1"/>
            </p:cNvSpPr>
            <p:nvPr/>
          </p:nvSpPr>
          <p:spPr bwMode="auto">
            <a:xfrm>
              <a:off x="4795838" y="2043113"/>
              <a:ext cx="442429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Day 6000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3" name="Freeform 26"/>
            <p:cNvSpPr>
              <a:spLocks/>
            </p:cNvSpPr>
            <p:nvPr/>
          </p:nvSpPr>
          <p:spPr bwMode="auto">
            <a:xfrm>
              <a:off x="5205413" y="1303338"/>
              <a:ext cx="53975" cy="892175"/>
            </a:xfrm>
            <a:custGeom>
              <a:avLst/>
              <a:gdLst>
                <a:gd name="T0" fmla="*/ 40 w 57"/>
                <a:gd name="T1" fmla="*/ 0 h 932"/>
                <a:gd name="T2" fmla="*/ 40 w 57"/>
                <a:gd name="T3" fmla="*/ 0 h 932"/>
                <a:gd name="T4" fmla="*/ 57 w 57"/>
                <a:gd name="T5" fmla="*/ 884 h 932"/>
                <a:gd name="T6" fmla="*/ 0 w 57"/>
                <a:gd name="T7" fmla="*/ 93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932">
                  <a:moveTo>
                    <a:pt x="40" y="0"/>
                  </a:moveTo>
                  <a:lnTo>
                    <a:pt x="40" y="0"/>
                  </a:lnTo>
                  <a:lnTo>
                    <a:pt x="57" y="884"/>
                  </a:lnTo>
                  <a:lnTo>
                    <a:pt x="0" y="932"/>
                  </a:lnTo>
                </a:path>
              </a:pathLst>
            </a:custGeom>
            <a:noFill/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" name="Day 1000"/>
          <p:cNvGrpSpPr/>
          <p:nvPr/>
        </p:nvGrpSpPr>
        <p:grpSpPr>
          <a:xfrm>
            <a:off x="228827" y="1724720"/>
            <a:ext cx="503588" cy="1305077"/>
            <a:chOff x="228827" y="1724720"/>
            <a:chExt cx="503588" cy="1305077"/>
          </a:xfrm>
        </p:grpSpPr>
        <p:sp>
          <p:nvSpPr>
            <p:cNvPr id="238" name="Day 1000"/>
            <p:cNvSpPr>
              <a:spLocks noChangeArrowheads="1"/>
            </p:cNvSpPr>
            <p:nvPr/>
          </p:nvSpPr>
          <p:spPr bwMode="auto">
            <a:xfrm>
              <a:off x="256201" y="2903889"/>
              <a:ext cx="448841" cy="125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cs typeface="Arial" pitchFamily="34" charset="0"/>
                </a:rPr>
                <a:t>Day 1000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4" name="Day 1000 boy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827" y="1724720"/>
              <a:ext cx="503588" cy="1175040"/>
            </a:xfrm>
            <a:prstGeom prst="rect">
              <a:avLst/>
            </a:prstGeom>
          </p:spPr>
        </p:pic>
      </p:grpSp>
      <p:grpSp>
        <p:nvGrpSpPr>
          <p:cNvPr id="5" name="Day 6000"/>
          <p:cNvGrpSpPr/>
          <p:nvPr/>
        </p:nvGrpSpPr>
        <p:grpSpPr>
          <a:xfrm>
            <a:off x="1470684" y="705542"/>
            <a:ext cx="698880" cy="2324255"/>
            <a:chOff x="1470684" y="705542"/>
            <a:chExt cx="698880" cy="2324255"/>
          </a:xfrm>
        </p:grpSpPr>
        <p:sp>
          <p:nvSpPr>
            <p:cNvPr id="249" name="Day 6000"/>
            <p:cNvSpPr>
              <a:spLocks noChangeArrowheads="1"/>
            </p:cNvSpPr>
            <p:nvPr/>
          </p:nvSpPr>
          <p:spPr bwMode="auto">
            <a:xfrm>
              <a:off x="1590349" y="2904240"/>
              <a:ext cx="448830" cy="125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66573B"/>
                  </a:solidFill>
                  <a:effectLst/>
                  <a:latin typeface="Arial" pitchFamily="34" charset="0"/>
                  <a:cs typeface="Arial" pitchFamily="34" charset="0"/>
                </a:rPr>
                <a:t>Day 6000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2" name="Day 6000 bo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0684" y="705542"/>
              <a:ext cx="698880" cy="2188161"/>
            </a:xfrm>
            <a:prstGeom prst="rect">
              <a:avLst/>
            </a:prstGeom>
          </p:spPr>
        </p:pic>
      </p:grpSp>
      <p:grpSp>
        <p:nvGrpSpPr>
          <p:cNvPr id="11" name="Day 3000"/>
          <p:cNvGrpSpPr/>
          <p:nvPr/>
        </p:nvGrpSpPr>
        <p:grpSpPr>
          <a:xfrm>
            <a:off x="824800" y="1245009"/>
            <a:ext cx="557440" cy="1784788"/>
            <a:chOff x="824800" y="1245009"/>
            <a:chExt cx="557440" cy="1784788"/>
          </a:xfrm>
        </p:grpSpPr>
        <p:sp>
          <p:nvSpPr>
            <p:cNvPr id="248" name="Day 3000"/>
            <p:cNvSpPr>
              <a:spLocks noChangeArrowheads="1"/>
            </p:cNvSpPr>
            <p:nvPr/>
          </p:nvSpPr>
          <p:spPr bwMode="auto">
            <a:xfrm>
              <a:off x="879100" y="2903889"/>
              <a:ext cx="448841" cy="125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66573B"/>
                  </a:solidFill>
                  <a:effectLst/>
                  <a:latin typeface="Arial" pitchFamily="34" charset="0"/>
                  <a:cs typeface="Arial" pitchFamily="34" charset="0"/>
                </a:rPr>
                <a:t>Day 3000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3" name="Day 3000 boy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4800" y="1245009"/>
              <a:ext cx="557440" cy="1647360"/>
            </a:xfrm>
            <a:prstGeom prst="rect">
              <a:avLst/>
            </a:prstGeom>
          </p:spPr>
        </p:pic>
      </p:grpSp>
      <p:sp>
        <p:nvSpPr>
          <p:cNvPr id="171" name="Rectangle 170"/>
          <p:cNvSpPr/>
          <p:nvPr/>
        </p:nvSpPr>
        <p:spPr>
          <a:xfrm>
            <a:off x="3044" y="4566"/>
            <a:ext cx="4565740" cy="438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r>
              <a:rPr lang="en-US" sz="1600" cap="all" dirty="0" smtClean="0">
                <a:solidFill>
                  <a:sysClr val="windowText" lastClr="000000"/>
                </a:solidFill>
              </a:rPr>
              <a:t>Data across lifecycle: from birth to later in life outcomes</a:t>
            </a:r>
            <a:endParaRPr lang="en-US" sz="1600" cap="all" dirty="0">
              <a:solidFill>
                <a:sysClr val="windowText" lastClr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Bill &amp; Melinda Gates Foundation     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0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EADE"/>
                                      </p:to>
                                    </p:animClr>
                                    <p:set>
                                      <p:cBhvr>
                                        <p:cTn id="10" dur="1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5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6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6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6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animBg="1"/>
      <p:bldP spid="56" grpId="0" animBg="1"/>
      <p:bldP spid="15" grpId="0"/>
      <p:bldP spid="18" grpId="0"/>
      <p:bldP spid="24" grpId="0"/>
      <p:bldP spid="29" grpId="0"/>
      <p:bldP spid="2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Impaired somatic (physical) growth has been </a:t>
            </a:r>
            <a:r>
              <a:rPr lang="en-US" dirty="0"/>
              <a:t>used as a surrogate for impaired neurocognitive </a:t>
            </a:r>
            <a:r>
              <a:rPr lang="en-US" dirty="0" smtClean="0"/>
              <a:t>development. 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likely </a:t>
            </a:r>
            <a:r>
              <a:rPr lang="en-US" dirty="0"/>
              <a:t>that somatic growth also tracks with brain development.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this data set, children aged 3 months to </a:t>
            </a:r>
            <a:r>
              <a:rPr lang="en-US" dirty="0" smtClean="0"/>
              <a:t>18 </a:t>
            </a:r>
            <a:r>
              <a:rPr lang="en-US" dirty="0"/>
              <a:t>years were examined by </a:t>
            </a:r>
            <a:r>
              <a:rPr lang="en-US"/>
              <a:t>MRI </a:t>
            </a:r>
            <a:r>
              <a:rPr lang="en-US" smtClean="0"/>
              <a:t>(2 </a:t>
            </a:r>
            <a:r>
              <a:rPr lang="en-US" dirty="0"/>
              <a:t>to 4 scans each) to characterize brain development.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Somatic </a:t>
            </a:r>
            <a:r>
              <a:rPr lang="en-US" dirty="0"/>
              <a:t>growth also was measured at </a:t>
            </a:r>
            <a:r>
              <a:rPr lang="en-US" dirty="0" smtClean="0"/>
              <a:t>most examinations. </a:t>
            </a:r>
          </a:p>
          <a:p>
            <a:endParaRPr lang="en-US" dirty="0"/>
          </a:p>
          <a:p>
            <a:r>
              <a:rPr lang="en-US" dirty="0" smtClean="0"/>
              <a:t>Age-appropriate measures of cognitive development were collected at a subset of examinations.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32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well can you predict concurrent cognitive scores based on somatic growth and/or brain development (and other predictors in the dataset)?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dirty="0"/>
              <a:t>the trajectory of brain development can be inferred from measurements of somatic growth? 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somatic growth</a:t>
            </a:r>
            <a:endParaRPr lang="en-US" dirty="0"/>
          </a:p>
        </p:txBody>
      </p:sp>
      <p:pic>
        <p:nvPicPr>
          <p:cNvPr id="7" name="Picture 6" descr="Somati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73" y="889000"/>
            <a:ext cx="4254499" cy="425449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83969"/>
              </p:ext>
            </p:extLst>
          </p:nvPr>
        </p:nvGraphicFramePr>
        <p:xfrm>
          <a:off x="5401734" y="2461684"/>
          <a:ext cx="3344334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399"/>
                <a:gridCol w="934157"/>
                <a:gridCol w="11147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Measure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0 - 5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 circ. (MRI)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0 - 6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r>
                        <a:rPr lang="en-US" sz="1600" baseline="0" dirty="0" smtClean="0"/>
                        <a:t> - 5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44065" y="1075267"/>
            <a:ext cx="3462867" cy="1253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N = 374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children</a:t>
            </a:r>
          </a:p>
          <a:p>
            <a:endParaRPr lang="en-US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Number of measurements varies</a:t>
            </a:r>
          </a:p>
          <a:p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cross children.</a:t>
            </a:r>
          </a:p>
        </p:txBody>
      </p:sp>
    </p:spTree>
    <p:extLst>
      <p:ext uri="{BB962C8B-B14F-4D97-AF65-F5344CB8AC3E}">
        <p14:creationId xmlns:p14="http://schemas.microsoft.com/office/powerpoint/2010/main" val="28904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We will focus on the extent of myelination in different regions of the brain.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brain development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99" y="1187148"/>
            <a:ext cx="3746500" cy="32112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4133" y="4470396"/>
            <a:ext cx="2870200" cy="177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8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https</a:t>
            </a:r>
            <a:r>
              <a:rPr lang="en-US" sz="8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://</a:t>
            </a:r>
            <a:r>
              <a:rPr lang="en-US" sz="800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commons.wikimedia.org</a:t>
            </a:r>
            <a:r>
              <a:rPr lang="en-US" sz="8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/wiki/</a:t>
            </a:r>
            <a:r>
              <a:rPr lang="en-US" sz="800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File:Brain_headBorder.jpg</a:t>
            </a:r>
            <a:endParaRPr lang="en-US" sz="800" dirty="0" smtClean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1933" y="1185332"/>
            <a:ext cx="4284134" cy="3191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Myelin provides insulation for the axons of nerve cells.</a:t>
            </a:r>
          </a:p>
          <a:p>
            <a:endParaRPr lang="en-US" sz="14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Allows for more efficient conduction of signaling.</a:t>
            </a:r>
          </a:p>
          <a:p>
            <a:endParaRPr lang="en-US" sz="1400" dirty="0" smtClean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We have data on the extent of myelination in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Cerebellum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4 lobes of cerebral cortex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rontal lobe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Parietal lobe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Occipital lobe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Temporal lobe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3 regions in corpus callosum (connecting left/right)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5 other ‘connecting’ structures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5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We will focus on the extent of myelination in different regions of the brain.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brain development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22" y="1121101"/>
            <a:ext cx="3638293" cy="36382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99" y="1187148"/>
            <a:ext cx="3746500" cy="32112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4133" y="4470396"/>
            <a:ext cx="2870200" cy="177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8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https</a:t>
            </a:r>
            <a:r>
              <a:rPr lang="en-US" sz="8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://</a:t>
            </a:r>
            <a:r>
              <a:rPr lang="en-US" sz="800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commons.wikimedia.org</a:t>
            </a:r>
            <a:r>
              <a:rPr lang="en-US" sz="8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/wiki/</a:t>
            </a:r>
            <a:r>
              <a:rPr lang="en-US" sz="800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File:Brain_headBorder.jpg</a:t>
            </a:r>
            <a:endParaRPr lang="en-US" sz="800" dirty="0" smtClean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57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Little difference in left and right hemispheres.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Extent of myelination in cerebral cortex lobes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32" y="1441681"/>
            <a:ext cx="3573097" cy="3573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29" y="1493170"/>
            <a:ext cx="3650330" cy="36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Extent of myelination in other regions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772"/>
            <a:ext cx="4161727" cy="41617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74" y="981858"/>
            <a:ext cx="4161641" cy="41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1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oundation Master Slides">
  <a:themeElements>
    <a:clrScheme name="Foundation PPT Color Palette - Jan 2014">
      <a:dk1>
        <a:srgbClr val="59452A"/>
      </a:dk1>
      <a:lt1>
        <a:srgbClr val="FFFFFF"/>
      </a:lt1>
      <a:dk2>
        <a:srgbClr val="D5CB99"/>
      </a:dk2>
      <a:lt2>
        <a:srgbClr val="B6985E"/>
      </a:lt2>
      <a:accent1>
        <a:srgbClr val="977C00"/>
      </a:accent1>
      <a:accent2>
        <a:srgbClr val="CE6B29"/>
      </a:accent2>
      <a:accent3>
        <a:srgbClr val="8CB7C7"/>
      </a:accent3>
      <a:accent4>
        <a:srgbClr val="9B242D"/>
      </a:accent4>
      <a:accent5>
        <a:srgbClr val="AAA092"/>
      </a:accent5>
      <a:accent6>
        <a:srgbClr val="000000"/>
      </a:accent6>
      <a:hlink>
        <a:srgbClr val="3086AB"/>
      </a:hlink>
      <a:folHlink>
        <a:srgbClr val="3086AB"/>
      </a:folHlink>
    </a:clrScheme>
    <a:fontScheme name="Foundation PPT Fonts - Jan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smtClean="0">
            <a:solidFill>
              <a:schemeClr val="accent6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5e555f17-4a5c-48f7-9668-0943cf465759">
      <Terms xmlns="http://schemas.microsoft.com/office/infopath/2007/PartnerControls"/>
    </TaxKeywordTaxHTField>
    <ifddcb73197843fc8cf390fbeb4cbe33 xmlns="15b7fb27-26aa-424f-992f-ea2e1b8fa63f">
      <Terms xmlns="http://schemas.microsoft.com/office/infopath/2007/PartnerControls"/>
    </ifddcb73197843fc8cf390fbeb4cbe33>
    <Status xmlns="$ListId:Documents;" xsi:nil="true"/>
    <jfce1f8a03a84ed78680ebd8c7a1a831 xmlns="$ListId:Documents;">
      <Terms xmlns="http://schemas.microsoft.com/office/infopath/2007/PartnerControls">
        <TermInfo xmlns="http://schemas.microsoft.com/office/infopath/2007/PartnerControls">
          <TermName xmlns="http://schemas.microsoft.com/office/infopath/2007/PartnerControls">PST</TermName>
          <TermId xmlns="http://schemas.microsoft.com/office/infopath/2007/PartnerControls">980516af-2827-478a-b19d-6c60ce25e0a4</TermId>
        </TermInfo>
      </Terms>
    </jfce1f8a03a84ed78680ebd8c7a1a831>
    <Key xmlns="$ListId:Documents;">false</Key>
    <TaxCatchAll xmlns="5e555f17-4a5c-48f7-9668-0943cf465759">
      <Value>71</Value>
    </TaxCatchAl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744ED9485E945B8532BB153406A23" ma:contentTypeVersion="4" ma:contentTypeDescription="Create a new document." ma:contentTypeScope="" ma:versionID="024a70e63a7dd909816a501775fa7355">
  <xsd:schema xmlns:xsd="http://www.w3.org/2001/XMLSchema" xmlns:xs="http://www.w3.org/2001/XMLSchema" xmlns:p="http://schemas.microsoft.com/office/2006/metadata/properties" xmlns:ns2="$ListId:Documents;" xmlns:ns3="15b7fb27-26aa-424f-992f-ea2e1b8fa63f" xmlns:ns4="5e555f17-4a5c-48f7-9668-0943cf465759" targetNamespace="http://schemas.microsoft.com/office/2006/metadata/properties" ma:root="true" ma:fieldsID="8d46c644c609e2d911ed8802b83ad60f" ns2:_="" ns3:_="" ns4:_="">
    <xsd:import namespace="$ListId:Documents;"/>
    <xsd:import namespace="15b7fb27-26aa-424f-992f-ea2e1b8fa63f"/>
    <xsd:import namespace="5e555f17-4a5c-48f7-9668-0943cf465759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Key" minOccurs="0"/>
                <xsd:element ref="ns4:TaxKeywordTaxHTField" minOccurs="0"/>
                <xsd:element ref="ns4:TaxCatchAll" minOccurs="0"/>
                <xsd:element ref="ns2:jfce1f8a03a84ed78680ebd8c7a1a831" minOccurs="0"/>
                <xsd:element ref="ns3:ifddcb73197843fc8cf390fbeb4cbe3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$ListId:Documents;" elementFormDefault="qualified">
    <xsd:import namespace="http://schemas.microsoft.com/office/2006/documentManagement/types"/>
    <xsd:import namespace="http://schemas.microsoft.com/office/infopath/2007/PartnerControls"/>
    <xsd:element name="Status" ma:index="4" nillable="true" ma:displayName="Status" ma:format="Dropdown" ma:indexed="true" ma:internalName="Status">
      <xsd:simpleType>
        <xsd:restriction base="dms:Choice">
          <xsd:enumeration value="Draft"/>
          <xsd:enumeration value="Final"/>
          <xsd:enumeration value="Archived"/>
        </xsd:restriction>
      </xsd:simpleType>
    </xsd:element>
    <xsd:element name="Key" ma:index="5" nillable="true" ma:displayName="Key" ma:default="0" ma:description="Show in Key Documents view?" ma:internalName="Key">
      <xsd:simpleType>
        <xsd:restriction base="dms:Boolean"/>
      </xsd:simpleType>
    </xsd:element>
    <xsd:element name="jfce1f8a03a84ed78680ebd8c7a1a831" ma:index="14" nillable="true" ma:taxonomy="true" ma:internalName="jfce1f8a03a84ed78680ebd8c7a1a831" ma:taxonomyFieldName="Topics" ma:displayName="Topics" ma:default="" ma:fieldId="{3fce1f8a-03a8-4ed7-8680-ebd8c7a1a831}" ma:taxonomyMulti="true" ma:sspId="98875dd2-710b-4ae2-95f9-123cefbfd08a" ma:termSetId="8c942abd-0509-4a28-9cc6-3acd1e348e1d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7fb27-26aa-424f-992f-ea2e1b8fa63f" elementFormDefault="qualified">
    <xsd:import namespace="http://schemas.microsoft.com/office/2006/documentManagement/types"/>
    <xsd:import namespace="http://schemas.microsoft.com/office/infopath/2007/PartnerControls"/>
    <xsd:element name="ifddcb73197843fc8cf390fbeb4cbe33" ma:index="16" nillable="true" ma:taxonomy="true" ma:internalName="ifddcb73197843fc8cf390fbeb4cbe33" ma:taxonomyFieldName="Document_x0020_Type" ma:displayName="Document Type" ma:default="" ma:fieldId="{2fddcb73-1978-43fc-8cf3-90fbeb4cbe33}" ma:sspId="98875dd2-710b-4ae2-95f9-123cefbfd08a" ma:termSetId="a316c4d3-e25b-421e-b9d9-ddb3ec038b7d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55f17-4a5c-48f7-9668-0943cf46575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98875dd2-710b-4ae2-95f9-123cefbfd08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description="" ma:hidden="true" ma:list="{1896508b-cdc6-41eb-a139-5c52cb233599}" ma:internalName="TaxCatchAll" ma:showField="CatchAllData" ma:web="5e555f17-4a5c-48f7-9668-0943cf4657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4EB856-7D40-4682-8915-3F4645398923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5e555f17-4a5c-48f7-9668-0943cf465759"/>
    <ds:schemaRef ds:uri="15b7fb27-26aa-424f-992f-ea2e1b8fa63f"/>
    <ds:schemaRef ds:uri="$ListId:Documents;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501F009-183D-485B-A289-7640E1A539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Documents;"/>
    <ds:schemaRef ds:uri="15b7fb27-26aa-424f-992f-ea2e1b8fa63f"/>
    <ds:schemaRef ds:uri="5e555f17-4a5c-48f7-9668-0943cf4657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7C25AA-7737-4618-80A0-0F5AD6CEEA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70678</TotalTime>
  <Words>739</Words>
  <Application>Microsoft Office PowerPoint</Application>
  <PresentationFormat>On-screen Show (16:9)</PresentationFormat>
  <Paragraphs>157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1_Foundation Master Slides</vt:lpstr>
      <vt:lpstr>Introduction to Challenge #1</vt:lpstr>
      <vt:lpstr>PowerPoint Presentation</vt:lpstr>
      <vt:lpstr>Background</vt:lpstr>
      <vt:lpstr>Problem statement</vt:lpstr>
      <vt:lpstr>Measures of somatic growth</vt:lpstr>
      <vt:lpstr>Measures of brain development</vt:lpstr>
      <vt:lpstr>Measures of brain development</vt:lpstr>
      <vt:lpstr>Extent of myelination in cerebral cortex lobes</vt:lpstr>
      <vt:lpstr>Extent of myelination in other regions</vt:lpstr>
      <vt:lpstr>Cognitive development is also measured</vt:lpstr>
      <vt:lpstr>Cognitive development is also measured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HBGDki</dc:title>
  <dc:creator>shasha</dc:creator>
  <cp:lastModifiedBy>Sofia</cp:lastModifiedBy>
  <cp:revision>2580</cp:revision>
  <cp:lastPrinted>2015-06-24T13:53:50Z</cp:lastPrinted>
  <dcterms:created xsi:type="dcterms:W3CDTF">2013-05-08T21:44:22Z</dcterms:created>
  <dcterms:modified xsi:type="dcterms:W3CDTF">2016-09-27T08:50:30Z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0x010100757744ED9485E945B8532BB153406A23</vt:lpwstr>
  </property>
  <property fmtid="{D5CDD505-2E9C-101B-9397-08002B2CF9AE}" pid="3" name="TaxKeyword">
    <vt:lpwstr/>
  </property>
  <property fmtid="{D5CDD505-2E9C-101B-9397-08002B2CF9AE}" pid="4" name="Document_x0020_Type">
    <vt:lpwstr/>
  </property>
  <property fmtid="{D5CDD505-2E9C-101B-9397-08002B2CF9AE}" pid="5" name="Topics">
    <vt:lpwstr>71;#PST|980516af-2827-478a-b19d-6c60ce25e0a4</vt:lpwstr>
  </property>
  <property fmtid="{D5CDD505-2E9C-101B-9397-08002B2CF9AE}" pid="6" name="Document Type">
    <vt:lpwstr/>
  </property>
</Properties>
</file>