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E132E-E236-49B3-AA33-BA16FEEAD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C9C5F-EBDF-4CE0-B9C0-B6DB03921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E8C6A-9AE4-4308-A010-CDD42E2B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C39D-C851-4B66-B18C-94C807630FB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33CE9-4802-467A-B502-14CD82F3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68F68-4A22-4952-8CC3-5CD127D3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4D2-DEDB-40FA-9FED-E3D8DF38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8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1786-13F6-4BBA-B60B-00594C88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EEBBE-A287-423E-A384-A6A546EA2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943EA-3AFF-46D2-ADB0-0A4C029E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C39D-C851-4B66-B18C-94C807630FB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FAED2-C363-42D6-B626-E0A9C79B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689CA-5DA9-4319-8C55-2F771EED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4D2-DEDB-40FA-9FED-E3D8DF38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3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6CABC-86E5-4D1A-AF07-905BCED4D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1B350-EAB2-439B-BD95-4521E4CC6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A5D25-5041-45CC-9DC3-3167C38D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C39D-C851-4B66-B18C-94C807630FB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9DB8A-96AE-4FCE-B836-4F789C50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FBE9C-3343-4F96-B557-41BDA7AE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4D2-DEDB-40FA-9FED-E3D8DF38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2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F13E8-75E3-443C-A511-6675371D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55409-EAC1-4440-AC45-A78610E67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72749-8EE1-4D42-B947-37194069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C39D-C851-4B66-B18C-94C807630FB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00CD4-9D97-4C06-94B1-1A39E476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CF707-9369-41C0-BF89-083119F5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4D2-DEDB-40FA-9FED-E3D8DF38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581E-3DDE-4B25-9986-FD1EEC1F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DDDB2-7F13-4A0F-AA03-639A9059F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2D1A4-9599-4748-88EE-85A1B04D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C39D-C851-4B66-B18C-94C807630FB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74372-474E-4287-9CDB-E40FF4C9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2D8E2-7A73-4B94-9AE6-255DFC47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4D2-DEDB-40FA-9FED-E3D8DF38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9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50FC-E2A3-48AC-B99D-EA918E23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445DB-BAA7-4D10-9A26-8DC3C9BB6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E3117-3FC6-45D8-8799-B1BF7D781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251C-F1AD-487C-843C-51602FB1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C39D-C851-4B66-B18C-94C807630FB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1DDD4-F1D3-42C1-8216-A992E15F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E9415-D70A-4F5F-A155-E1F9CC9D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4D2-DEDB-40FA-9FED-E3D8DF38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3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F764E-C8F4-4D41-B48E-C2F29B254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0CC8-6D83-47DE-BEF3-961EB2A0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49642-A3D4-4C16-A902-0B9A3CF9F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A21A8-04AB-4EA3-AF4F-7C7C142F6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D332E-2917-452D-94B7-67426C6AB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2F732-67F1-44AF-BBF3-7B7E65B6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C39D-C851-4B66-B18C-94C807630FB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48568-4269-4BDA-BAFB-52892AE0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DA6DA8-9B4F-4B37-A12E-B3356468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4D2-DEDB-40FA-9FED-E3D8DF38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2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584D-46D9-4C4E-BA99-976EB984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DD527-F392-4195-A09A-108177BF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C39D-C851-4B66-B18C-94C807630FB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7819A-E323-455C-8CBC-BEE4367B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41972-13D8-4E51-B8D5-C6EDBE8C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4D2-DEDB-40FA-9FED-E3D8DF38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158BB-DB3E-4D8C-AA37-226C9B47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C39D-C851-4B66-B18C-94C807630FB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66439-82C0-4CF2-BC05-20506729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0EBDC-6A6C-4685-9509-697E11AB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4D2-DEDB-40FA-9FED-E3D8DF38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4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ABA8-FAC6-461B-9DAC-26C98A4E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3B39D-67D0-4E96-98D8-938AE275B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BE505-D304-4D15-9F10-BC84ADC0F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D41C8-6213-4765-AD96-37A39688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C39D-C851-4B66-B18C-94C807630FB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FB7F7-ECD4-42C8-B478-2A9169F8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E2C50-2862-465E-B287-59631DEF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4D2-DEDB-40FA-9FED-E3D8DF38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DAB4-7E9E-441B-A58A-AA699614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8BC1E-3280-4EA8-9300-E7174DBE7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DF432-C717-4118-8036-E4EC6C989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02EC8-FFDE-468B-A69A-121882E97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C39D-C851-4B66-B18C-94C807630FB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94683-07B3-4BA4-AF5A-FBEE0FCC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77F20-5873-49DA-87D7-032E0D1E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4D2-DEDB-40FA-9FED-E3D8DF38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2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DB577-46A5-4292-B55A-738027DF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030DF-EFA2-41B0-8669-BBC1D663B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4E542-E7E3-4963-B766-8A0A4CDF9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CC39D-C851-4B66-B18C-94C807630FB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3C0F3-0FE1-4AB9-83AC-9B2D9BBC6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CA5F9-FBD1-4ECC-8D59-1A44542CF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EE4D2-DEDB-40FA-9FED-E3D8DF38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3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dergebnis für login with linux">
            <a:extLst>
              <a:ext uri="{FF2B5EF4-FFF2-40B4-BE49-F238E27FC236}">
                <a16:creationId xmlns:a16="http://schemas.microsoft.com/office/drawing/2014/main" id="{E8A7B3AF-2B88-4992-929A-D84CFAEE7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23" y="1309687"/>
            <a:ext cx="56769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raw.githubusercontent.com/dalloliogm/peb_unix_intro/master/slides/images/peb_desktop.png">
            <a:extLst>
              <a:ext uri="{FF2B5EF4-FFF2-40B4-BE49-F238E27FC236}">
                <a16:creationId xmlns:a16="http://schemas.microsoft.com/office/drawing/2014/main" id="{391A5C60-73FD-4927-BE6B-DF6397ECB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52" y="1309687"/>
            <a:ext cx="5296701" cy="423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91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Álvaro Perdomo</dc:creator>
  <cp:lastModifiedBy>Álvaro Perdomo</cp:lastModifiedBy>
  <cp:revision>2</cp:revision>
  <dcterms:created xsi:type="dcterms:W3CDTF">2018-02-26T07:49:14Z</dcterms:created>
  <dcterms:modified xsi:type="dcterms:W3CDTF">2018-02-26T07:59:07Z</dcterms:modified>
</cp:coreProperties>
</file>