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8B87-5FA9-4CDC-941C-5DE749DD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B1B89-E97F-4B23-8393-A15FBB591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8E19-67BD-47E8-84F7-938BA77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728F-8216-4D2C-A5C9-C66A0247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4433-70BF-4161-8163-605EB95F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6921-DD41-43B7-8DEC-574BBA1B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7C69C-8A87-42D3-B1AA-BC8BC177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BF26-52AC-4F12-8B1B-957E67C4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4CFA-6310-411E-9230-614A50A8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5C8C-2D7C-40F5-A279-77B918CC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74030-75AF-459C-9313-BD8D633F1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40A1F-E966-4844-8711-66B36B778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CA9B-C41C-4110-A05D-1210064C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7C70-D5EB-400C-AF55-3B50BE5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289A-6AD9-481F-8C9F-245D909C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20C2-C67F-458A-9DF5-9CE61922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B24-DBEE-4673-9E9A-9E420BB1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FB92-0203-41A1-A922-7787F37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D8D4-915D-40DB-9882-FA0371F2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05E3-1ACA-477A-924B-96F1A47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A61-942B-4F28-9FFD-703C3F7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7A61E-F4C9-4E24-BD2F-D350B1B9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6740E-BBEA-48A3-9DA9-EE1458E8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CEEA-5C79-4BCC-9C2E-7F93F9B8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0660-B0EF-4306-A2FE-3E66667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7B6A-7E73-4AD0-88E5-5CB197C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5454-EB29-4A22-BA07-53FACA93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F82B3-1EF5-44D0-8112-846108538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A306-B290-4307-95BF-39EA0767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BB7DE-DAE6-4009-8632-86416927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A6D7A-8832-428D-9390-0716067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0C5A-56A5-40A0-8979-33C86182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0B8C-BADE-483A-A439-D6E7B0FF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571A-AF66-4F60-8966-68A0EF7E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57EDF-B64A-4E0C-A32F-8B6C35F9E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4B5E9-AB87-4BC9-B4F0-9DA7485C8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4F13B-9708-47AF-BC52-0B82A1FA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C2DB4-6A37-4782-A66F-35D2A8DA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1CAFF-6FF8-48F6-A6A1-5CA413DC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A38B-E9CE-4105-8319-8476C8F8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C6B67-5D6E-44E4-B450-B226E7C4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3FACE-4DCC-4E6F-A852-2858928D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E0C4E-EB58-46B5-957E-5EE1CB81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B5F5E-F741-4AEC-9F28-814303E4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AA2CB-2ACC-438C-8CF8-1158738C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633A0-18EE-4E87-A1F5-C1B5FA8E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D09E-0809-47F6-9BAA-D98BB903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536F-AF96-4C0C-B966-DFB5A26B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7827-793B-4DAE-A01B-F740E38D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35656-7372-4510-8E4C-B21A137D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0FB4-0C39-4369-A0EF-9D539A2D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576C-0178-4986-B313-DFF0D857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CA1B-12C2-46F8-BFAD-FC936CB2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AE5CE-0C88-4FE7-9DAA-4333F84D8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2EC8-F895-4EBB-A8BE-3A8B17D3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F4E3-6758-4768-A893-2F9E9035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DE55-63A5-4CED-BFD1-35445B26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B3762-C142-4E4D-A814-02D1341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6AE0D-9642-4BA9-B377-10B41F5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91346-D133-4E88-9869-E3796898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D76F-B1E9-4B4F-8578-9E44A8220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A80E-744E-4B39-A64D-F93F3DDB8DC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6443-18D3-46EC-9BD6-35EEAF72B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C0A88-AFAA-43E1-91CB-00B5430A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CAE6-6C60-4F21-B5E5-AC908B25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ACE5F-46A3-48D8-9D20-A368E29F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74303"/>
          <a:stretch/>
        </p:blipFill>
        <p:spPr>
          <a:xfrm>
            <a:off x="-1" y="680721"/>
            <a:ext cx="12115189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5D70A-9254-4C86-B858-F79889AF0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0632" b="45349"/>
          <a:stretch/>
        </p:blipFill>
        <p:spPr>
          <a:xfrm>
            <a:off x="695960" y="2699826"/>
            <a:ext cx="10800080" cy="403821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7143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Álvaro Perdomo</dc:creator>
  <cp:lastModifiedBy>Álvaro Perdomo</cp:lastModifiedBy>
  <cp:revision>2</cp:revision>
  <dcterms:created xsi:type="dcterms:W3CDTF">2018-03-04T14:29:16Z</dcterms:created>
  <dcterms:modified xsi:type="dcterms:W3CDTF">2018-03-04T14:40:26Z</dcterms:modified>
</cp:coreProperties>
</file>