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006C"/>
    <a:srgbClr val="490092"/>
    <a:srgbClr val="430086"/>
    <a:srgbClr val="2F0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132E-E236-49B3-AA33-BA16FEEAD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C9C5F-EBDF-4CE0-B9C0-B6DB03921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E8C6A-9AE4-4308-A010-CDD42E2B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39D-C851-4B66-B18C-94C807630FB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33CE9-4802-467A-B502-14CD82F3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68F68-4A22-4952-8CC3-5CD127D3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8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1786-13F6-4BBA-B60B-00594C88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EEBBE-A287-423E-A384-A6A546EA2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943EA-3AFF-46D2-ADB0-0A4C029E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39D-C851-4B66-B18C-94C807630FB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FAED2-C363-42D6-B626-E0A9C79B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89CA-5DA9-4319-8C55-2F771EED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CABC-86E5-4D1A-AF07-905BCED4D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1B350-EAB2-439B-BD95-4521E4CC6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A5D25-5041-45CC-9DC3-3167C38D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39D-C851-4B66-B18C-94C807630FB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9DB8A-96AE-4FCE-B836-4F789C50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FBE9C-3343-4F96-B557-41BDA7AE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2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13E8-75E3-443C-A511-6675371D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55409-EAC1-4440-AC45-A78610E67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72749-8EE1-4D42-B947-37194069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39D-C851-4B66-B18C-94C807630FB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00CD4-9D97-4C06-94B1-1A39E476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CF707-9369-41C0-BF89-083119F5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581E-3DDE-4B25-9986-FD1EEC1F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DDDB2-7F13-4A0F-AA03-639A9059F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2D1A4-9599-4748-88EE-85A1B04D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39D-C851-4B66-B18C-94C807630FB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74372-474E-4287-9CDB-E40FF4C9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2D8E2-7A73-4B94-9AE6-255DFC47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9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50FC-E2A3-48AC-B99D-EA918E23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45DB-BAA7-4D10-9A26-8DC3C9BB6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E3117-3FC6-45D8-8799-B1BF7D78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251C-F1AD-487C-843C-51602FB1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39D-C851-4B66-B18C-94C807630FB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1DDD4-F1D3-42C1-8216-A992E15F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E9415-D70A-4F5F-A155-E1F9CC9D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3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764E-C8F4-4D41-B48E-C2F29B25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0CC8-6D83-47DE-BEF3-961EB2A0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49642-A3D4-4C16-A902-0B9A3CF9F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A21A8-04AB-4EA3-AF4F-7C7C142F6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D332E-2917-452D-94B7-67426C6AB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2F732-67F1-44AF-BBF3-7B7E65B6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39D-C851-4B66-B18C-94C807630FB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48568-4269-4BDA-BAFB-52892AE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DA6DA8-9B4F-4B37-A12E-B3356468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2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584D-46D9-4C4E-BA99-976EB984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DD527-F392-4195-A09A-108177BF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39D-C851-4B66-B18C-94C807630FB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7819A-E323-455C-8CBC-BEE4367B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41972-13D8-4E51-B8D5-C6EDBE8C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158BB-DB3E-4D8C-AA37-226C9B47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39D-C851-4B66-B18C-94C807630FB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66439-82C0-4CF2-BC05-20506729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0EBDC-6A6C-4685-9509-697E11AB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4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ABA8-FAC6-461B-9DAC-26C98A4E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B39D-67D0-4E96-98D8-938AE275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BE505-D304-4D15-9F10-BC84ADC0F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D41C8-6213-4765-AD96-37A39688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39D-C851-4B66-B18C-94C807630FB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B7F7-ECD4-42C8-B478-2A9169F8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E2C50-2862-465E-B287-59631DEF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DAB4-7E9E-441B-A58A-AA699614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8BC1E-3280-4EA8-9300-E7174DBE7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DF432-C717-4118-8036-E4EC6C989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02EC8-FFDE-468B-A69A-121882E9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C39D-C851-4B66-B18C-94C807630FB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94683-07B3-4BA4-AF5A-FBEE0FCC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77F20-5873-49DA-87D7-032E0D1E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2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DB577-46A5-4292-B55A-738027DF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030DF-EFA2-41B0-8669-BBC1D663B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4E542-E7E3-4963-B766-8A0A4CDF9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CC39D-C851-4B66-B18C-94C807630FBE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3C0F3-0FE1-4AB9-83AC-9B2D9BBC6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CA5F9-FBD1-4ECC-8D59-1A44542CF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E4D2-DEDB-40FA-9FED-E3D8DF38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3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98C300A-364A-458B-8E4B-24343B0AD4A1}"/>
              </a:ext>
            </a:extLst>
          </p:cNvPr>
          <p:cNvGrpSpPr/>
          <p:nvPr/>
        </p:nvGrpSpPr>
        <p:grpSpPr>
          <a:xfrm>
            <a:off x="1644073" y="657617"/>
            <a:ext cx="9394554" cy="5089024"/>
            <a:chOff x="1644073" y="657617"/>
            <a:chExt cx="9394554" cy="5089024"/>
          </a:xfrm>
        </p:grpSpPr>
        <p:pic>
          <p:nvPicPr>
            <p:cNvPr id="4" name="Picture 3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942BC302-3800-4930-8C94-C57C0AEA8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2975" y="657617"/>
              <a:ext cx="8785652" cy="508902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37A594-BB37-4205-8864-9F1B47302073}"/>
                </a:ext>
              </a:extLst>
            </p:cNvPr>
            <p:cNvSpPr txBox="1"/>
            <p:nvPr/>
          </p:nvSpPr>
          <p:spPr>
            <a:xfrm>
              <a:off x="3066473" y="3202129"/>
              <a:ext cx="3860800" cy="553998"/>
            </a:xfrm>
            <a:prstGeom prst="rect">
              <a:avLst/>
            </a:prstGeom>
            <a:solidFill>
              <a:srgbClr val="36006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>
                  <a:solidFill>
                    <a:schemeClr val="bg1"/>
                  </a:solidFill>
                  <a:latin typeface="MS Courier New"/>
                </a:rPr>
                <a:t>/home/&lt;</a:t>
              </a:r>
              <a:r>
                <a:rPr lang="en-US" altLang="en-US" sz="2400" dirty="0" err="1">
                  <a:solidFill>
                    <a:schemeClr val="bg1"/>
                  </a:solidFill>
                  <a:latin typeface="MS Courier New"/>
                </a:rPr>
                <a:t>accountname</a:t>
              </a:r>
              <a:r>
                <a:rPr lang="en-US" altLang="en-US" sz="2400" dirty="0">
                  <a:solidFill>
                    <a:schemeClr val="bg1"/>
                  </a:solidFill>
                  <a:latin typeface="MS Courier New"/>
                </a:rPr>
                <a:t>&gt;</a:t>
              </a:r>
              <a:r>
                <a:rPr lang="en-US" altLang="en-US" sz="2000" dirty="0">
                  <a:solidFill>
                    <a:schemeClr val="bg1"/>
                  </a:solidFill>
                </a:rPr>
                <a:t> </a:t>
              </a:r>
              <a:endParaRPr lang="en-US" altLang="en-US" sz="5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7095BC-AFD8-41AD-8367-685640674698}"/>
                </a:ext>
              </a:extLst>
            </p:cNvPr>
            <p:cNvSpPr txBox="1"/>
            <p:nvPr/>
          </p:nvSpPr>
          <p:spPr>
            <a:xfrm>
              <a:off x="1644073" y="4305108"/>
              <a:ext cx="2072390" cy="446276"/>
            </a:xfrm>
            <a:prstGeom prst="rect">
              <a:avLst/>
            </a:prstGeom>
            <a:solidFill>
              <a:srgbClr val="36006C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/home/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k00319235</a:t>
              </a:r>
              <a:endPara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07D10A-8C50-4082-A4EE-A4ADF15EC56B}"/>
                </a:ext>
              </a:extLst>
            </p:cNvPr>
            <p:cNvSpPr txBox="1"/>
            <p:nvPr/>
          </p:nvSpPr>
          <p:spPr>
            <a:xfrm>
              <a:off x="3605631" y="4305108"/>
              <a:ext cx="2072390" cy="446276"/>
            </a:xfrm>
            <a:prstGeom prst="rect">
              <a:avLst/>
            </a:prstGeom>
            <a:solidFill>
              <a:srgbClr val="36006C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/home/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k00319236</a:t>
              </a:r>
              <a:endPara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D42DA9-2C5A-463E-BDFE-2A6CF3E759D6}"/>
                </a:ext>
              </a:extLst>
            </p:cNvPr>
            <p:cNvSpPr txBox="1"/>
            <p:nvPr/>
          </p:nvSpPr>
          <p:spPr>
            <a:xfrm>
              <a:off x="5576425" y="4305108"/>
              <a:ext cx="2072390" cy="446276"/>
            </a:xfrm>
            <a:prstGeom prst="rect">
              <a:avLst/>
            </a:prstGeom>
            <a:solidFill>
              <a:srgbClr val="36006C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/home/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k00319237</a:t>
              </a:r>
              <a:endPara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493BED-8E6A-42FF-8A95-4BDE257D6673}"/>
                </a:ext>
              </a:extLst>
            </p:cNvPr>
            <p:cNvSpPr txBox="1"/>
            <p:nvPr/>
          </p:nvSpPr>
          <p:spPr>
            <a:xfrm>
              <a:off x="7648815" y="4305108"/>
              <a:ext cx="2072390" cy="446276"/>
            </a:xfrm>
            <a:prstGeom prst="rect">
              <a:avLst/>
            </a:prstGeom>
            <a:solidFill>
              <a:srgbClr val="36006C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/opt/</a:t>
              </a:r>
              <a:r>
                <a:rPr lang="en-US" b="1" dirty="0" err="1">
                  <a:solidFill>
                    <a:schemeClr val="bg1"/>
                  </a:solidFill>
                  <a:latin typeface="+mj-lt"/>
                </a:rPr>
                <a:t>evop</a:t>
              </a:r>
              <a:r>
                <a:rPr lang="en-US" b="1" dirty="0">
                  <a:solidFill>
                    <a:schemeClr val="bg1"/>
                  </a:solidFill>
                  <a:latin typeface="+mj-lt"/>
                </a:rPr>
                <a:t>/public/ </a:t>
              </a:r>
            </a:p>
            <a:p>
              <a:pPr algn="ctr"/>
              <a:endParaRPr lang="en-US" sz="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EEF16-2A61-4215-87BB-11D133380AE3}"/>
                </a:ext>
              </a:extLst>
            </p:cNvPr>
            <p:cNvSpPr/>
            <p:nvPr/>
          </p:nvSpPr>
          <p:spPr>
            <a:xfrm>
              <a:off x="3248167" y="5343099"/>
              <a:ext cx="2788360" cy="40354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9180EF1F-EDB9-42D4-839D-7CE82C026777}"/>
                </a:ext>
              </a:extLst>
            </p:cNvPr>
            <p:cNvCxnSpPr>
              <a:cxnSpLocks/>
              <a:stCxn id="17" idx="3"/>
              <a:endCxn id="10" idx="2"/>
            </p:cNvCxnSpPr>
            <p:nvPr/>
          </p:nvCxnSpPr>
          <p:spPr>
            <a:xfrm flipV="1">
              <a:off x="7501054" y="4751384"/>
              <a:ext cx="1183956" cy="787055"/>
            </a:xfrm>
            <a:prstGeom prst="bentConnector2">
              <a:avLst/>
            </a:prstGeom>
            <a:ln w="19050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0591B0-005C-486D-85DD-308493B56C0E}"/>
                </a:ext>
              </a:extLst>
            </p:cNvPr>
            <p:cNvSpPr/>
            <p:nvPr/>
          </p:nvSpPr>
          <p:spPr>
            <a:xfrm>
              <a:off x="6374226" y="5336668"/>
              <a:ext cx="1126828" cy="403542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415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AFA3105-5849-4305-A58B-EB9D89A7B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35" y="877603"/>
            <a:ext cx="9431329" cy="51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5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MS 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Álvaro Perdomo</dc:creator>
  <cp:lastModifiedBy>Álvaro Perdomo</cp:lastModifiedBy>
  <cp:revision>16</cp:revision>
  <dcterms:created xsi:type="dcterms:W3CDTF">2018-02-26T07:49:14Z</dcterms:created>
  <dcterms:modified xsi:type="dcterms:W3CDTF">2018-03-04T16:13:56Z</dcterms:modified>
</cp:coreProperties>
</file>