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sldIdLst>
    <p:sldId id="256" r:id="rId2"/>
    <p:sldId id="262" r:id="rId3"/>
    <p:sldId id="263" r:id="rId4"/>
    <p:sldId id="261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2663" autoAdjust="0"/>
  </p:normalViewPr>
  <p:slideViewPr>
    <p:cSldViewPr snapToGrid="0">
      <p:cViewPr varScale="1">
        <p:scale>
          <a:sx n="97" d="100"/>
          <a:sy n="97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AFA74-5E69-4896-97EE-C93A133C23B3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E2A3-F4CB-4BEF-93F2-6752A379D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16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Üdvözlők mindenkit ma a Projectmunkánkat mutatjuk be. Társaim </a:t>
            </a:r>
            <a:r>
              <a:rPr lang="hu-HU"/>
              <a:t>a projectbe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E2A3-F4CB-4BEF-93F2-6752A379D94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3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kapott adatokból kellet készítenünk statisztikát,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mindenképpen benne kellet legyen táblázat boksz, </a:t>
            </a:r>
            <a:r>
              <a:rPr lang="hu-HU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oszlop, kör, vonal vagy sor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diagramm </a:t>
            </a:r>
            <a:r>
              <a:rPr lang="hu-HU" dirty="0"/>
              <a:t>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E2A3-F4CB-4BEF-93F2-6752A379D94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91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Készítenünk kellet egy konzolos alkalmazást amelyben a kapott adatokból készítünk statisztikát majd a felhasználó által megadott szűrő szerint kiszűrni az adatokat ezt </a:t>
            </a:r>
            <a:r>
              <a:rPr lang="hu-HU" dirty="0" err="1"/>
              <a:t>kiiratni</a:t>
            </a:r>
            <a:r>
              <a:rPr lang="hu-HU" dirty="0"/>
              <a:t> a képernyőre és fájlba is.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E2A3-F4CB-4BEF-93F2-6752A379D94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62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Matematikából az én feladatom volt elkészíteni a boksz és a vonal diagrammot </a:t>
            </a:r>
          </a:p>
          <a:p>
            <a:r>
              <a:rPr lang="hu-HU" dirty="0"/>
              <a:t>A pont diagrammnál a dátumból és a helyezésekből csináltam</a:t>
            </a:r>
          </a:p>
          <a:p>
            <a:r>
              <a:rPr lang="hu-HU" dirty="0"/>
              <a:t>A boksz diagrammot a helyezések alapján csináltam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E2A3-F4CB-4BEF-93F2-6752A379D94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357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Asztali alkalmazásokba az én feladatom volt létrehozni az osztályt ami tárolni fogja a sportoló adatait majd egy konstruktor segítségével inicializálni őket majd be kellet olvasnia a programnak az adatokat egy </a:t>
            </a:r>
            <a:r>
              <a:rPr lang="hu-HU" dirty="0" err="1"/>
              <a:t>txt</a:t>
            </a:r>
            <a:r>
              <a:rPr lang="hu-HU" dirty="0"/>
              <a:t> fájlból és ezt egy adatszerkezetben kiíratni a képernyőre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E2A3-F4CB-4BEF-93F2-6752A379D9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4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matematikánál az én feladatom volt a vonal valamint a kördiagramm.</a:t>
            </a:r>
          </a:p>
          <a:p>
            <a:r>
              <a:rPr lang="hu-HU" dirty="0"/>
              <a:t>A  vonaldiagrammnál az eredményeket és a dátumot vettem alapul és így csináltam meg, mert ezzel a 2 adattal lehet legjobban ábrázolni a vonal diagrammot.</a:t>
            </a:r>
          </a:p>
          <a:p>
            <a:r>
              <a:rPr lang="hu-HU" dirty="0"/>
              <a:t>A kördiagrammot a  legjobb eredményekkel és az országokkal csináltam, ugyanazért mert ezzel lehet a legjobban bemutatni a kördiagrammot.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E2A3-F4CB-4BEF-93F2-6752A379D9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08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statisztikáknál a legjobb eredményt kerestem ami ugye a legnagyobb érték.</a:t>
            </a:r>
          </a:p>
          <a:p>
            <a:r>
              <a:rPr lang="hu-HU" dirty="0"/>
              <a:t>A legrosszabb érteket kerestem ami a legkisebb érték.</a:t>
            </a:r>
          </a:p>
          <a:p>
            <a:r>
              <a:rPr lang="hu-HU" dirty="0"/>
              <a:t>és az átlagos eredményt számoltam ami az összes eredmény átlaga.</a:t>
            </a:r>
          </a:p>
          <a:p>
            <a:r>
              <a:rPr lang="hu-HU" dirty="0"/>
              <a:t>Valamint, hogy hány résztvevő volt összesen.</a:t>
            </a:r>
          </a:p>
          <a:p>
            <a:r>
              <a:rPr lang="hu-HU" dirty="0"/>
              <a:t>És a mediánt számoltam még ami a középső érték az adatsorban.</a:t>
            </a:r>
          </a:p>
          <a:p>
            <a:r>
              <a:rPr lang="hu-HU" dirty="0"/>
              <a:t>És ezt úgy csináltam ha az adatsor páros elemszámú akkor a középső 2 értéknek az átlagát számoltam.</a:t>
            </a:r>
          </a:p>
          <a:p>
            <a:r>
              <a:rPr lang="hu-HU" dirty="0"/>
              <a:t>Amikor páratlan elemszámú akkor a középső elemet  vesszem a mediánnak.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E2A3-F4CB-4BEF-93F2-6752A379D9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04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 feladatnál:</a:t>
            </a:r>
          </a:p>
          <a:p>
            <a:r>
              <a:rPr lang="hu-HU" dirty="0"/>
              <a:t>Szűrést csináltam, amihez a felhasználótól bekértem egy országkódot, és akkor annak az országnak az adatait kitettem egy listába.  </a:t>
            </a:r>
          </a:p>
          <a:p>
            <a:r>
              <a:rPr lang="hu-HU" dirty="0"/>
              <a:t>Ezt a for ciklusban csináltam.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E2A3-F4CB-4BEF-93F2-6752A379D9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13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Ezután kiírtam a találatot a képernyőre valamint egy fájlba.</a:t>
            </a:r>
          </a:p>
          <a:p>
            <a:r>
              <a:rPr lang="hu-HU" dirty="0"/>
              <a:t>Mint látható volt beszédesre csináltam a kiírásokat, hogy könnyen átlátható legyen mindenki számára és megjegyzéseket is tettem, ugyan ezért  és hogy, jobban lássam hogy hol mit csinál a program.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E2A3-F4CB-4BEF-93F2-6752A379D9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71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21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1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0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977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7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6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6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képen köd, hegy, természet, táj látható&#10;&#10;Automatikusan generált leírás">
            <a:extLst>
              <a:ext uri="{FF2B5EF4-FFF2-40B4-BE49-F238E27FC236}">
                <a16:creationId xmlns:a16="http://schemas.microsoft.com/office/drawing/2014/main" id="{B6891D2A-D932-EE45-942B-0C0701E9E6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208" b="355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5AB5FF0-B2EF-2F59-7B32-A93671BC3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Projectmunka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4BDFA6-4658-4C7B-71EE-B5F3E8A63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413762"/>
            <a:ext cx="9052560" cy="70408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Készítette: Claus Patrik, Dallos Miklós, Szlepák Dominik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687AA2-AEF8-4E12-9883-F243A58B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Matematika		Projektfeladat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9192F7-8DA9-4F57-8936-B8634A40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hu-HU" dirty="0"/>
              <a:t>Statisztika készítése az adatokból legalább 6db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táblázat 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boksz-diagram 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egyéb diagram </a:t>
            </a:r>
            <a:r>
              <a:rPr lang="hu-HU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(oszlop, kör, vonal vagy sor) 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/>
          </a:p>
          <a:p>
            <a:endParaRPr lang="hu-HU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1F6FAAA-72AF-4AD7-93E8-BDF9B3F6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hu-HU" sz="5100" dirty="0">
                <a:solidFill>
                  <a:schemeClr val="bg1"/>
                </a:solidFill>
              </a:rPr>
              <a:t>Asztali alkalmazások		Projektfeladat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94492D-7C6E-4D24-9C7A-C4ED0B17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hu-HU" dirty="0"/>
              <a:t>Konzolos alkalmazás tárolt adatokból</a:t>
            </a:r>
          </a:p>
          <a:p>
            <a:r>
              <a:rPr lang="hu-HU" dirty="0"/>
              <a:t>Statisztika készítése</a:t>
            </a:r>
          </a:p>
          <a:p>
            <a:r>
              <a:rPr lang="hu-HU" dirty="0"/>
              <a:t>A felhasználó által meghatározott eredmények kiírtatása a képernyőre és fájlban eltárolása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1B0D40-220B-4A28-9A65-EA4CD7A4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94" y="3904180"/>
            <a:ext cx="4739147" cy="2033652"/>
          </a:xfrm>
        </p:spPr>
        <p:txBody>
          <a:bodyPr>
            <a:normAutofit/>
          </a:bodyPr>
          <a:lstStyle/>
          <a:p>
            <a:pPr algn="ctr"/>
            <a:r>
              <a:rPr lang="hu-HU" sz="5100" dirty="0"/>
              <a:t>Matematika</a:t>
            </a:r>
            <a:br>
              <a:rPr lang="hu-HU" sz="3300" dirty="0"/>
            </a:br>
            <a:br>
              <a:rPr lang="hu-HU" sz="3300" dirty="0"/>
            </a:br>
            <a:endParaRPr lang="hu-HU" sz="33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drófa diagram, terjedelem, kvartilisek és medián - Hiánypótló matek  felkészítő iKurzusok">
            <a:extLst>
              <a:ext uri="{FF2B5EF4-FFF2-40B4-BE49-F238E27FC236}">
                <a16:creationId xmlns:a16="http://schemas.microsoft.com/office/drawing/2014/main" id="{C3507426-18D3-E33B-EF3E-4CBFC094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951" y="1090705"/>
            <a:ext cx="5173133" cy="129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Tartalom helye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AACBB500-45DE-74CB-6152-40F427D8B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81" y="442291"/>
            <a:ext cx="4316844" cy="2590109"/>
          </a:xfrm>
          <a:prstGeom prst="rect">
            <a:avLst/>
          </a:prstGeom>
        </p:spPr>
      </p:pic>
      <p:sp>
        <p:nvSpPr>
          <p:cNvPr id="103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CF15801-6E8A-75A1-CAD2-C8414E14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4"/>
            <a:ext cx="6138665" cy="2033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-boksz diagramm</a:t>
            </a:r>
            <a:br>
              <a:rPr lang="hu-HU" sz="2800" dirty="0"/>
            </a:br>
            <a:endParaRPr lang="hu-HU" sz="2800" dirty="0"/>
          </a:p>
          <a:p>
            <a:pPr marL="0" indent="0">
              <a:buNone/>
            </a:pPr>
            <a:r>
              <a:rPr lang="hu-HU" sz="2800" dirty="0"/>
              <a:t>-pont diagramm</a:t>
            </a:r>
            <a:endParaRPr lang="en-US" sz="2800" dirty="0"/>
          </a:p>
        </p:txBody>
      </p:sp>
      <p:sp>
        <p:nvSpPr>
          <p:cNvPr id="6" name="Content Placeholder 1029">
            <a:extLst>
              <a:ext uri="{FF2B5EF4-FFF2-40B4-BE49-F238E27FC236}">
                <a16:creationId xmlns:a16="http://schemas.microsoft.com/office/drawing/2014/main" id="{1821E8A8-2F62-545B-D131-F30DB0B46B0A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887795" cy="52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u="sng" dirty="0">
                <a:solidFill>
                  <a:schemeClr val="bg1"/>
                </a:solidFill>
              </a:rPr>
              <a:t>Dallos Miklós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7" name="Content Placeholder 1029">
            <a:extLst>
              <a:ext uri="{FF2B5EF4-FFF2-40B4-BE49-F238E27FC236}">
                <a16:creationId xmlns:a16="http://schemas.microsoft.com/office/drawing/2014/main" id="{14C21C94-F24F-CEF8-54DD-06A05BD5EE3E}"/>
              </a:ext>
            </a:extLst>
          </p:cNvPr>
          <p:cNvSpPr txBox="1">
            <a:spLocks/>
          </p:cNvSpPr>
          <p:nvPr/>
        </p:nvSpPr>
        <p:spPr>
          <a:xfrm>
            <a:off x="2186571" y="521110"/>
            <a:ext cx="2985197" cy="521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800" dirty="0">
                <a:solidFill>
                  <a:schemeClr val="bg1"/>
                </a:solidFill>
              </a:rPr>
              <a:t>Boksz diagramm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6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B22C6D-3B80-4CB0-809C-B74624D2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928374"/>
            <a:ext cx="3888994" cy="2033652"/>
          </a:xfrm>
        </p:spPr>
        <p:txBody>
          <a:bodyPr>
            <a:normAutofit/>
          </a:bodyPr>
          <a:lstStyle/>
          <a:p>
            <a:r>
              <a:rPr lang="hu-HU" sz="5100"/>
              <a:t>Asztali alkalmazások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31AE4B-496A-A73E-A436-38561DFD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3" y="520328"/>
            <a:ext cx="6283382" cy="238768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E7A60D2-238E-59F0-3EA9-1B883BF4A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606" y="90382"/>
            <a:ext cx="5367896" cy="3247578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75F8A7-509E-4C84-9CAC-768A8683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4"/>
            <a:ext cx="6138665" cy="2033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Osztály létrehozása konstruktor létrehozásának segítségével inicializálni az adattagokat</a:t>
            </a:r>
          </a:p>
          <a:p>
            <a:pPr marL="0" indent="0">
              <a:buNone/>
            </a:pPr>
            <a:r>
              <a:rPr lang="hu-HU" dirty="0"/>
              <a:t>Txt fájl beolvasása</a:t>
            </a:r>
          </a:p>
          <a:p>
            <a:pPr marL="0" indent="0">
              <a:buNone/>
            </a:pPr>
            <a:r>
              <a:rPr lang="hu-HU" dirty="0"/>
              <a:t>Adatok eltárolása egy listában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702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1E7B6D-079A-01DD-0C50-9856F799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928374"/>
            <a:ext cx="3888994" cy="2033652"/>
          </a:xfrm>
        </p:spPr>
        <p:txBody>
          <a:bodyPr>
            <a:normAutofit/>
          </a:bodyPr>
          <a:lstStyle/>
          <a:p>
            <a:r>
              <a:rPr lang="hu-HU" sz="5600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or, diagram, Diagram látható&#10;&#10;Automatikusan generált leírás">
            <a:extLst>
              <a:ext uri="{FF2B5EF4-FFF2-40B4-BE49-F238E27FC236}">
                <a16:creationId xmlns:a16="http://schemas.microsoft.com/office/drawing/2014/main" id="{CE231DFF-68C5-77C7-C28A-A5644BD5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9" y="851865"/>
            <a:ext cx="4177596" cy="2590110"/>
          </a:xfrm>
          <a:prstGeom prst="rect">
            <a:avLst/>
          </a:prstGeom>
        </p:spPr>
      </p:pic>
      <p:pic>
        <p:nvPicPr>
          <p:cNvPr id="5" name="Kép 4" descr="A képen szöveg, képernyőkép, kör, diagram látható&#10;&#10;Automatikusan generált leírás">
            <a:extLst>
              <a:ext uri="{FF2B5EF4-FFF2-40B4-BE49-F238E27FC236}">
                <a16:creationId xmlns:a16="http://schemas.microsoft.com/office/drawing/2014/main" id="{269F614D-47DE-D9BA-1510-2C3D7A9D3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056" y="689034"/>
            <a:ext cx="2943305" cy="2590109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21A0E5-9366-8133-F2AF-763705A4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4"/>
            <a:ext cx="6138665" cy="2033652"/>
          </a:xfrm>
        </p:spPr>
        <p:txBody>
          <a:bodyPr>
            <a:normAutofit/>
          </a:bodyPr>
          <a:lstStyle/>
          <a:p>
            <a:r>
              <a:rPr lang="hu-HU" dirty="0"/>
              <a:t>Kördiagramm</a:t>
            </a:r>
          </a:p>
          <a:p>
            <a:r>
              <a:rPr lang="hu-HU" dirty="0"/>
              <a:t>Vonaldiagramm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E14ACB8-9B6F-07A4-EB6F-1AE63E19A7B6}"/>
              </a:ext>
            </a:extLst>
          </p:cNvPr>
          <p:cNvSpPr txBox="1"/>
          <p:nvPr/>
        </p:nvSpPr>
        <p:spPr>
          <a:xfrm>
            <a:off x="442686" y="210457"/>
            <a:ext cx="196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Claus Patrik</a:t>
            </a:r>
          </a:p>
        </p:txBody>
      </p:sp>
    </p:spTree>
    <p:extLst>
      <p:ext uri="{BB962C8B-B14F-4D97-AF65-F5344CB8AC3E}">
        <p14:creationId xmlns:p14="http://schemas.microsoft.com/office/powerpoint/2010/main" val="392551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830999-8043-924B-F332-8A5FF79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hu-HU"/>
              <a:t>Asztali-alkalmazások</a:t>
            </a:r>
            <a:endParaRPr lang="hu-H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7100B280-1C5E-1B97-E440-493A8EB0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88" y="2702513"/>
            <a:ext cx="9630132" cy="390020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4A521-F93F-D60A-D8CF-79A2A219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035372"/>
            <a:ext cx="886844" cy="43854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D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2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D34F43-0C0B-5218-6531-02EAA876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Asztali-alkalmazások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86962-A425-E8FB-501D-423C5D05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743" y="2497539"/>
            <a:ext cx="3457177" cy="140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/>
              <a:t>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3A75B05-818C-E2A4-EC28-4FE5579B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426"/>
            <a:ext cx="7502538" cy="191314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2BE68E7-3147-78E0-593D-78098808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1739518"/>
            <a:ext cx="10674096" cy="3068802"/>
          </a:xfrm>
          <a:prstGeom prst="rect">
            <a:avLst/>
          </a:prstGeom>
        </p:spPr>
      </p:pic>
      <p:sp>
        <p:nvSpPr>
          <p:cNvPr id="4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2850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51D38"/>
      </a:dk2>
      <a:lt2>
        <a:srgbClr val="E2E8E2"/>
      </a:lt2>
      <a:accent1>
        <a:srgbClr val="DE31D1"/>
      </a:accent1>
      <a:accent2>
        <a:srgbClr val="9120CD"/>
      </a:accent2>
      <a:accent3>
        <a:srgbClr val="5B31DE"/>
      </a:accent3>
      <a:accent4>
        <a:srgbClr val="203ECD"/>
      </a:accent4>
      <a:accent5>
        <a:srgbClr val="3198DE"/>
      </a:accent5>
      <a:accent6>
        <a:srgbClr val="1CB4B3"/>
      </a:accent6>
      <a:hlink>
        <a:srgbClr val="3F75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447</Words>
  <Application>Microsoft Office PowerPoint</Application>
  <PresentationFormat>Szélesvásznú</PresentationFormat>
  <Paragraphs>59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Sitka Banner</vt:lpstr>
      <vt:lpstr>Times New Roman</vt:lpstr>
      <vt:lpstr>HeadlinesVTI</vt:lpstr>
      <vt:lpstr>Projectmunka</vt:lpstr>
      <vt:lpstr>Matematika  Projektfeladat</vt:lpstr>
      <vt:lpstr>Asztali alkalmazások  Projektfeladat</vt:lpstr>
      <vt:lpstr>Matematika  </vt:lpstr>
      <vt:lpstr>Asztali alkalmazások</vt:lpstr>
      <vt:lpstr>Matematika</vt:lpstr>
      <vt:lpstr>Asztali-alkalmazások</vt:lpstr>
      <vt:lpstr>Asztali-alkalmazások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Projectmunka</dc:title>
  <dc:creator>Patrik Claus</dc:creator>
  <cp:lastModifiedBy>Miklós Dallos</cp:lastModifiedBy>
  <cp:revision>6</cp:revision>
  <dcterms:created xsi:type="dcterms:W3CDTF">2025-01-09T13:27:45Z</dcterms:created>
  <dcterms:modified xsi:type="dcterms:W3CDTF">2025-01-10T16:40:34Z</dcterms:modified>
</cp:coreProperties>
</file>