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0" r:id="rId8"/>
  </p:sldIdLst>
  <p:sldSz cx="12599988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27" autoAdjust="0"/>
    <p:restoredTop sz="94660"/>
  </p:normalViewPr>
  <p:slideViewPr>
    <p:cSldViewPr snapToGrid="0">
      <p:cViewPr varScale="1">
        <p:scale>
          <a:sx n="82" d="100"/>
          <a:sy n="82" d="100"/>
        </p:scale>
        <p:origin x="31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2062083"/>
            <a:ext cx="10709990" cy="4386662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6617911"/>
            <a:ext cx="9449991" cy="3042080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06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9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670833"/>
            <a:ext cx="2716872" cy="106779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670833"/>
            <a:ext cx="7993117" cy="106779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59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15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3141251"/>
            <a:ext cx="10867490" cy="5241244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8432079"/>
            <a:ext cx="10867490" cy="2756246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/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7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3354163"/>
            <a:ext cx="5354995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3354163"/>
            <a:ext cx="5354995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54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670836"/>
            <a:ext cx="10867490" cy="24354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3088748"/>
            <a:ext cx="5330385" cy="1513748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4602496"/>
            <a:ext cx="5330385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3088748"/>
            <a:ext cx="5356636" cy="1513748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4602496"/>
            <a:ext cx="5356636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4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29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35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39999"/>
            <a:ext cx="4063824" cy="293999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814168"/>
            <a:ext cx="6378744" cy="8954158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779996"/>
            <a:ext cx="4063824" cy="7002911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21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39999"/>
            <a:ext cx="4063824" cy="293999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814168"/>
            <a:ext cx="6378744" cy="8954158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779996"/>
            <a:ext cx="4063824" cy="7002911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51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670836"/>
            <a:ext cx="1086749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3354163"/>
            <a:ext cx="1086749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11678325"/>
            <a:ext cx="283499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0DB50-5271-4B1A-976D-0A7715B55622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11678325"/>
            <a:ext cx="4252496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11678325"/>
            <a:ext cx="283499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89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60043" rtl="0" eaLnBrk="1" latinLnBrk="0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emf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7.png"/><Relationship Id="rId5" Type="http://schemas.openxmlformats.org/officeDocument/2006/relationships/image" Target="../media/image8.emf"/><Relationship Id="rId10" Type="http://schemas.openxmlformats.org/officeDocument/2006/relationships/image" Target="../media/image16.png"/><Relationship Id="rId4" Type="http://schemas.openxmlformats.org/officeDocument/2006/relationships/image" Target="../media/image7.emf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12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11" Type="http://schemas.openxmlformats.org/officeDocument/2006/relationships/image" Target="../media/image17.png"/><Relationship Id="rId5" Type="http://schemas.openxmlformats.org/officeDocument/2006/relationships/image" Target="../media/image7.emf"/><Relationship Id="rId10" Type="http://schemas.openxmlformats.org/officeDocument/2006/relationships/image" Target="../media/image16.png"/><Relationship Id="rId4" Type="http://schemas.openxmlformats.org/officeDocument/2006/relationships/image" Target="../media/image6.emf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7.png"/><Relationship Id="rId3" Type="http://schemas.openxmlformats.org/officeDocument/2006/relationships/image" Target="../media/image21.png"/><Relationship Id="rId7" Type="http://schemas.openxmlformats.org/officeDocument/2006/relationships/image" Target="../media/image7.emf"/><Relationship Id="rId12" Type="http://schemas.openxmlformats.org/officeDocument/2006/relationships/image" Target="../media/image16.png"/><Relationship Id="rId2" Type="http://schemas.openxmlformats.org/officeDocument/2006/relationships/image" Target="../media/image2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5" Type="http://schemas.openxmlformats.org/officeDocument/2006/relationships/image" Target="../media/image23.emf"/><Relationship Id="rId10" Type="http://schemas.openxmlformats.org/officeDocument/2006/relationships/image" Target="../media/image14.png"/><Relationship Id="rId4" Type="http://schemas.openxmlformats.org/officeDocument/2006/relationships/image" Target="../media/image22.png"/><Relationship Id="rId9" Type="http://schemas.openxmlformats.org/officeDocument/2006/relationships/image" Target="../media/image1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7.png"/><Relationship Id="rId3" Type="http://schemas.openxmlformats.org/officeDocument/2006/relationships/image" Target="../media/image20.png"/><Relationship Id="rId7" Type="http://schemas.openxmlformats.org/officeDocument/2006/relationships/image" Target="../media/image7.emf"/><Relationship Id="rId12" Type="http://schemas.openxmlformats.org/officeDocument/2006/relationships/image" Target="../media/image16.png"/><Relationship Id="rId2" Type="http://schemas.openxmlformats.org/officeDocument/2006/relationships/image" Target="../media/image25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5" Type="http://schemas.openxmlformats.org/officeDocument/2006/relationships/image" Target="../media/image23.emf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1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40" y="1067248"/>
            <a:ext cx="6699512" cy="152706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9E77D7-6765-4104-92F7-2B0F113C6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901" y="6208612"/>
            <a:ext cx="6911787" cy="1572828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490827" y="-733411"/>
            <a:ext cx="669973" cy="6997234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6381584" y="2130352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D84DA-9E8B-4631-9036-44A665268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709" y="2976986"/>
            <a:ext cx="6911787" cy="669971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7246367" y="3219441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365" y="4042329"/>
            <a:ext cx="3394671" cy="70455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7670507" y="2541138"/>
            <a:ext cx="669973" cy="6982383"/>
          </a:xfrm>
          <a:prstGeom prst="leftBrace">
            <a:avLst>
              <a:gd name="adj1" fmla="val 8333"/>
              <a:gd name="adj2" fmla="val 4233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55FD61-9F33-4D26-B850-FA4F50D43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237" y="5135903"/>
            <a:ext cx="3394672" cy="6848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205" y="98473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205" y="2731865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205" y="4956371"/>
            <a:ext cx="892528" cy="586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84205" y="2626392"/>
            <a:ext cx="1209255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84205" y="4856243"/>
            <a:ext cx="1209255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176733" y="1049807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153405" y="2794437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154087" y="501894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788138" y="923440"/>
            <a:ext cx="628698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57631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8776247" y="4367118"/>
            <a:ext cx="669973" cy="4490358"/>
          </a:xfrm>
          <a:prstGeom prst="leftBrace">
            <a:avLst>
              <a:gd name="adj1" fmla="val 8333"/>
              <a:gd name="adj2" fmla="val 4942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D704760-CFE0-4000-82CE-D6EBCE2D5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530" y="5392944"/>
            <a:ext cx="2884534" cy="1038183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444599" y="-562548"/>
            <a:ext cx="669973" cy="6256206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8055969" y="3870671"/>
            <a:ext cx="669973" cy="3049801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881" y="4471764"/>
            <a:ext cx="3164539" cy="6567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05" y="989188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05" y="2556704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205" y="5352711"/>
            <a:ext cx="892528" cy="586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84208" y="2492053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84208" y="5260747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176733" y="1054261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153405" y="2619276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154087" y="541528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807373" y="900113"/>
            <a:ext cx="628698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v1.1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7230578" y="2816724"/>
            <a:ext cx="508102" cy="3245571"/>
          </a:xfrm>
          <a:prstGeom prst="leftBrace">
            <a:avLst>
              <a:gd name="adj1" fmla="val 8333"/>
              <a:gd name="adj2" fmla="val 8309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40" y="932908"/>
            <a:ext cx="6699512" cy="15270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887F27-B4A1-4B8B-98CB-9E3CD4B646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2055" y="2610061"/>
            <a:ext cx="5901976" cy="22027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8F518E-186F-47A0-8082-C0E861FADF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2501" y="6661096"/>
            <a:ext cx="4369828" cy="21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7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48369A8-B672-4FC8-BC99-62C0A9FE1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498" y="6886389"/>
            <a:ext cx="5565716" cy="22275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84208" y="2503928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84208" y="5367628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9142187" y="3912818"/>
            <a:ext cx="669973" cy="5774307"/>
          </a:xfrm>
          <a:prstGeom prst="leftBrace">
            <a:avLst>
              <a:gd name="adj1" fmla="val 8333"/>
              <a:gd name="adj2" fmla="val 4696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444599" y="-503173"/>
            <a:ext cx="669973" cy="6256206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8582416" y="4030097"/>
            <a:ext cx="669973" cy="2944717"/>
          </a:xfrm>
          <a:prstGeom prst="leftBrace">
            <a:avLst>
              <a:gd name="adj1" fmla="val 8333"/>
              <a:gd name="adj2" fmla="val 24210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05" y="989188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05" y="2627955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05" y="5459592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176733" y="1054261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153405" y="2690526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154087" y="5522164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807373" y="900113"/>
            <a:ext cx="628698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v1.2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40" y="932908"/>
            <a:ext cx="6699512" cy="1527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8E3D45-1C71-4F20-9610-695B461E22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5029" y="2717109"/>
            <a:ext cx="5909106" cy="2202766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9447554" y="7850394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4105" y="9126806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1965" y="9779863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70358" y="10432159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8612730" y="9256482"/>
            <a:ext cx="1053494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40142" y="4593790"/>
            <a:ext cx="4449616" cy="641100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7871750" y="2246799"/>
            <a:ext cx="508102" cy="4527914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54527" y="5596011"/>
            <a:ext cx="2803699" cy="9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4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9100474" y="2237278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495" y="2701975"/>
            <a:ext cx="7839515" cy="22938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48369A8-B672-4FC8-BC99-62C0A9FE1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498" y="6848288"/>
            <a:ext cx="5565716" cy="22275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84208" y="2503928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84208" y="5367628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9142187" y="3874718"/>
            <a:ext cx="669973" cy="5774307"/>
          </a:xfrm>
          <a:prstGeom prst="leftBrace">
            <a:avLst>
              <a:gd name="adj1" fmla="val 8333"/>
              <a:gd name="adj2" fmla="val 25022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763263" y="-1294826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773040" y="4030097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05" y="989188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05" y="2627955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205" y="5459592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176733" y="1054261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153405" y="2690526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154087" y="5522164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807373" y="900113"/>
            <a:ext cx="628698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v1.3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40" y="932908"/>
            <a:ext cx="6699512" cy="1527060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9447554" y="7812294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4105" y="9088706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1965" y="9741764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70358" y="10394060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8612730" y="9218382"/>
            <a:ext cx="1053494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49817" y="4593790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45151" y="5596011"/>
            <a:ext cx="2803699" cy="9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6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022" y="11924273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6030195" y="10681835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DFA87-DB02-40BE-B78D-D52C12BB1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423" y="10064431"/>
            <a:ext cx="4633285" cy="1962932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0454302" y="9082094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6516918" y="7697466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8540589" y="5410638"/>
            <a:ext cx="669973" cy="5941086"/>
          </a:xfrm>
          <a:prstGeom prst="leftBrace">
            <a:avLst>
              <a:gd name="adj1" fmla="val 8333"/>
              <a:gd name="adj2" fmla="val 26665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E60E53-8619-45A9-BCB3-15237464D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743" y="5930202"/>
            <a:ext cx="4837965" cy="2223700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914497" y="1338379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518" y="1803076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98231" y="1605029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98231" y="4468729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8548471" y="3383558"/>
            <a:ext cx="669973" cy="4958831"/>
          </a:xfrm>
          <a:prstGeom prst="leftBrace">
            <a:avLst>
              <a:gd name="adj1" fmla="val 8333"/>
              <a:gd name="adj2" fmla="val 1365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577286" y="-2193725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587063" y="3131198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28" y="90289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28" y="1729056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28" y="4560693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990756" y="155362"/>
            <a:ext cx="1813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967428" y="1791627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968110" y="4623265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621396" y="121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v1.4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63" y="34009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00853" y="10326702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08713" y="10979760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77106" y="11632056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9619478" y="10456378"/>
            <a:ext cx="1053494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63840" y="3694891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59174" y="4697112"/>
            <a:ext cx="2803699" cy="92841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98228" y="8232352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5187628" y="12101176"/>
            <a:ext cx="10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849" y="8355427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990756" y="8424748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837" y="8454810"/>
            <a:ext cx="5850832" cy="15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7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8540589" y="5410638"/>
            <a:ext cx="669973" cy="5941086"/>
          </a:xfrm>
          <a:prstGeom prst="leftBrace">
            <a:avLst>
              <a:gd name="adj1" fmla="val 8333"/>
              <a:gd name="adj2" fmla="val 26665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BD1EF-BD59-48BB-A61B-9E77BAC1B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428" y="5961299"/>
            <a:ext cx="4958831" cy="21846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022" y="11924273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6030195" y="10681835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DFA87-DB02-40BE-B78D-D52C12BB1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423" y="10064431"/>
            <a:ext cx="4633285" cy="1962932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0454302" y="9082094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6516918" y="7697466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914497" y="1338379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518" y="1803076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98231" y="1605029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98231" y="4468729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8593663" y="3338365"/>
            <a:ext cx="669973" cy="5049217"/>
          </a:xfrm>
          <a:prstGeom prst="leftBrace">
            <a:avLst>
              <a:gd name="adj1" fmla="val 8333"/>
              <a:gd name="adj2" fmla="val 1528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577286" y="-2193725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587063" y="3131198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28" y="90289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28" y="1729056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28" y="4560693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990756" y="155362"/>
            <a:ext cx="1813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967428" y="1791627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968110" y="4623265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621396" y="121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v1.5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63" y="34009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00853" y="10326702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08713" y="10979760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77106" y="11632056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9619478" y="10456378"/>
            <a:ext cx="1053494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63840" y="3694891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59174" y="4697112"/>
            <a:ext cx="2803699" cy="92841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98228" y="8232352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5187628" y="12101176"/>
            <a:ext cx="10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849" y="8355427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990756" y="8424748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837" y="8454810"/>
            <a:ext cx="5850832" cy="15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2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3A2C03B-7980-42A1-AE0F-C2B2904F8E3B}"/>
              </a:ext>
            </a:extLst>
          </p:cNvPr>
          <p:cNvSpPr txBox="1"/>
          <p:nvPr/>
        </p:nvSpPr>
        <p:spPr>
          <a:xfrm>
            <a:off x="8518602" y="3100943"/>
            <a:ext cx="974947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Success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326AC0F-054E-497A-8BD7-FCE6E6C13963}"/>
              </a:ext>
            </a:extLst>
          </p:cNvPr>
          <p:cNvCxnSpPr>
            <a:cxnSpLocks/>
          </p:cNvCxnSpPr>
          <p:nvPr/>
        </p:nvCxnSpPr>
        <p:spPr>
          <a:xfrm>
            <a:off x="6503858" y="3954792"/>
            <a:ext cx="1982707" cy="461665"/>
          </a:xfrm>
          <a:prstGeom prst="bentConnector3">
            <a:avLst>
              <a:gd name="adj1" fmla="val 46957"/>
            </a:avLst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A9ED334-623E-4A4E-BEEC-894068130618}"/>
              </a:ext>
            </a:extLst>
          </p:cNvPr>
          <p:cNvCxnSpPr>
            <a:cxnSpLocks/>
          </p:cNvCxnSpPr>
          <p:nvPr/>
        </p:nvCxnSpPr>
        <p:spPr>
          <a:xfrm>
            <a:off x="6515898" y="3879127"/>
            <a:ext cx="1982707" cy="195203"/>
          </a:xfrm>
          <a:prstGeom prst="bentConnector3">
            <a:avLst>
              <a:gd name="adj1" fmla="val 5016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7930426-A189-4EF6-8BAD-519392C80A3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503857" y="3666004"/>
            <a:ext cx="2007208" cy="137450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D0BAEEF-EF43-4C49-9EDB-FFCB1311479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031515" y="3298914"/>
            <a:ext cx="1487087" cy="431398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76AEFE-ADAA-4EDA-BE04-480A9CC89AD5}"/>
              </a:ext>
            </a:extLst>
          </p:cNvPr>
          <p:cNvSpPr txBox="1"/>
          <p:nvPr/>
        </p:nvSpPr>
        <p:spPr>
          <a:xfrm>
            <a:off x="8511066" y="3468033"/>
            <a:ext cx="532133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Fail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5DCBD-88FD-4D3F-889E-91C2A2822707}"/>
              </a:ext>
            </a:extLst>
          </p:cNvPr>
          <p:cNvSpPr txBox="1"/>
          <p:nvPr/>
        </p:nvSpPr>
        <p:spPr>
          <a:xfrm>
            <a:off x="8501778" y="3875896"/>
            <a:ext cx="1179297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Complete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34F2AF-5A71-4276-A703-86E9B2038E5D}"/>
              </a:ext>
            </a:extLst>
          </p:cNvPr>
          <p:cNvSpPr txBox="1"/>
          <p:nvPr/>
        </p:nvSpPr>
        <p:spPr>
          <a:xfrm>
            <a:off x="8486564" y="4235828"/>
            <a:ext cx="607859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Skip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625E80D-718C-4D38-BE2D-9FD3ABC35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385" y="2897006"/>
            <a:ext cx="2895447" cy="156965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180D369-A55E-4F58-9859-E4C0EF3EDE42}"/>
              </a:ext>
            </a:extLst>
          </p:cNvPr>
          <p:cNvSpPr txBox="1"/>
          <p:nvPr/>
        </p:nvSpPr>
        <p:spPr>
          <a:xfrm>
            <a:off x="5307540" y="3623353"/>
            <a:ext cx="189199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2000" dirty="0"/>
              <a:t>Execute Pipeline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5615AE-C25D-4330-8F85-12448AE78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434" y="3446725"/>
            <a:ext cx="854296" cy="787151"/>
          </a:xfrm>
          <a:prstGeom prst="rect">
            <a:avLst/>
          </a:prstGeom>
        </p:spPr>
      </p:pic>
      <p:sp>
        <p:nvSpPr>
          <p:cNvPr id="27" name="Arrow: Bent 26">
            <a:extLst>
              <a:ext uri="{FF2B5EF4-FFF2-40B4-BE49-F238E27FC236}">
                <a16:creationId xmlns:a16="http://schemas.microsoft.com/office/drawing/2014/main" id="{D0CF6755-ACDF-4747-BE13-700EBC1D6831}"/>
              </a:ext>
            </a:extLst>
          </p:cNvPr>
          <p:cNvSpPr/>
          <p:nvPr/>
        </p:nvSpPr>
        <p:spPr>
          <a:xfrm rot="5400000">
            <a:off x="5548693" y="2115140"/>
            <a:ext cx="618458" cy="945277"/>
          </a:xfrm>
          <a:prstGeom prst="bentArrow">
            <a:avLst>
              <a:gd name="adj1" fmla="val 13588"/>
              <a:gd name="adj2" fmla="val 15836"/>
              <a:gd name="adj3" fmla="val 25043"/>
              <a:gd name="adj4" fmla="val 22786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7FE9D92-AE59-4788-8876-649C6A4E9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562" y="2011525"/>
            <a:ext cx="945276" cy="6184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B2A6926-AE56-4F14-8F9D-DC591E30E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9024" y="1599057"/>
            <a:ext cx="1205286" cy="12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6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1660</TotalTime>
  <Words>56</Words>
  <Application>Microsoft Office PowerPoint</Application>
  <PresentationFormat>Custom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58</cp:revision>
  <dcterms:created xsi:type="dcterms:W3CDTF">2020-02-24T08:43:05Z</dcterms:created>
  <dcterms:modified xsi:type="dcterms:W3CDTF">2020-04-24T15:48:19Z</dcterms:modified>
</cp:coreProperties>
</file>