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2" r:id="rId2"/>
    <p:sldMasterId id="2147483714" r:id="rId3"/>
  </p:sldMasterIdLst>
  <p:sldIdLst>
    <p:sldId id="256" r:id="rId4"/>
    <p:sldId id="257" r:id="rId5"/>
    <p:sldId id="263" r:id="rId6"/>
    <p:sldId id="258" r:id="rId7"/>
    <p:sldId id="259" r:id="rId8"/>
    <p:sldId id="260" r:id="rId9"/>
    <p:sldId id="261" r:id="rId10"/>
    <p:sldId id="262" r:id="rId11"/>
    <p:sldId id="26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6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52400" y="1268400"/>
            <a:ext cx="5771600" cy="31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5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52400" y="4831367"/>
            <a:ext cx="3574400" cy="9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75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 hasCustomPrompt="1"/>
          </p:nvPr>
        </p:nvSpPr>
        <p:spPr>
          <a:xfrm>
            <a:off x="2182000" y="2796467"/>
            <a:ext cx="8285200" cy="15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9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2844800" y="4414233"/>
            <a:ext cx="6959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544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E962032-F72D-482F-AF21-AB475623D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09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089600" y="3608680"/>
            <a:ext cx="3194800" cy="25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1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7850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5524400" y="2619467"/>
            <a:ext cx="4064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5524400" y="4084767"/>
            <a:ext cx="33624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2" hasCustomPrompt="1"/>
          </p:nvPr>
        </p:nvSpPr>
        <p:spPr>
          <a:xfrm>
            <a:off x="3204633" y="2072667"/>
            <a:ext cx="2423200" cy="18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107606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3535600" y="3850100"/>
            <a:ext cx="451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1"/>
          </p:nvPr>
        </p:nvSpPr>
        <p:spPr>
          <a:xfrm>
            <a:off x="4110000" y="5010600"/>
            <a:ext cx="33624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title" idx="2" hasCustomPrompt="1"/>
          </p:nvPr>
        </p:nvSpPr>
        <p:spPr>
          <a:xfrm>
            <a:off x="3759200" y="2058000"/>
            <a:ext cx="4064000" cy="18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717979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952400" y="574233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 idx="2"/>
          </p:nvPr>
        </p:nvSpPr>
        <p:spPr>
          <a:xfrm>
            <a:off x="2216000" y="2049133"/>
            <a:ext cx="35560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 idx="3" hasCustomPrompt="1"/>
          </p:nvPr>
        </p:nvSpPr>
        <p:spPr>
          <a:xfrm>
            <a:off x="1022500" y="2115900"/>
            <a:ext cx="1206400" cy="7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2216000" y="2578100"/>
            <a:ext cx="30356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4"/>
          </p:nvPr>
        </p:nvSpPr>
        <p:spPr>
          <a:xfrm>
            <a:off x="2216000" y="4131933"/>
            <a:ext cx="35560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5" hasCustomPrompt="1"/>
          </p:nvPr>
        </p:nvSpPr>
        <p:spPr>
          <a:xfrm>
            <a:off x="1022300" y="4198700"/>
            <a:ext cx="1206400" cy="7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6"/>
          </p:nvPr>
        </p:nvSpPr>
        <p:spPr>
          <a:xfrm>
            <a:off x="2216000" y="4660900"/>
            <a:ext cx="30356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7"/>
          </p:nvPr>
        </p:nvSpPr>
        <p:spPr>
          <a:xfrm>
            <a:off x="7537300" y="2049133"/>
            <a:ext cx="36324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 idx="8" hasCustomPrompt="1"/>
          </p:nvPr>
        </p:nvSpPr>
        <p:spPr>
          <a:xfrm>
            <a:off x="6343500" y="2115900"/>
            <a:ext cx="1206400" cy="7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9"/>
          </p:nvPr>
        </p:nvSpPr>
        <p:spPr>
          <a:xfrm>
            <a:off x="7537300" y="2578100"/>
            <a:ext cx="30356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13"/>
          </p:nvPr>
        </p:nvSpPr>
        <p:spPr>
          <a:xfrm>
            <a:off x="7537300" y="4131933"/>
            <a:ext cx="36324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14" hasCustomPrompt="1"/>
          </p:nvPr>
        </p:nvSpPr>
        <p:spPr>
          <a:xfrm>
            <a:off x="6343600" y="4198700"/>
            <a:ext cx="1206400" cy="7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15"/>
          </p:nvPr>
        </p:nvSpPr>
        <p:spPr>
          <a:xfrm>
            <a:off x="7537300" y="4660900"/>
            <a:ext cx="30356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04845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952400" y="574233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title" idx="2"/>
          </p:nvPr>
        </p:nvSpPr>
        <p:spPr>
          <a:xfrm>
            <a:off x="984376" y="3471533"/>
            <a:ext cx="1938000" cy="1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title" idx="3" hasCustomPrompt="1"/>
          </p:nvPr>
        </p:nvSpPr>
        <p:spPr>
          <a:xfrm>
            <a:off x="984376" y="2804584"/>
            <a:ext cx="1206400" cy="7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1"/>
          </p:nvPr>
        </p:nvSpPr>
        <p:spPr>
          <a:xfrm>
            <a:off x="984376" y="4406900"/>
            <a:ext cx="1654400" cy="12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 idx="4"/>
          </p:nvPr>
        </p:nvSpPr>
        <p:spPr>
          <a:xfrm>
            <a:off x="6397376" y="3471533"/>
            <a:ext cx="1938000" cy="1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 idx="5" hasCustomPrompt="1"/>
          </p:nvPr>
        </p:nvSpPr>
        <p:spPr>
          <a:xfrm>
            <a:off x="6397376" y="2804584"/>
            <a:ext cx="1206400" cy="7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6"/>
          </p:nvPr>
        </p:nvSpPr>
        <p:spPr>
          <a:xfrm>
            <a:off x="6397376" y="4406900"/>
            <a:ext cx="1654400" cy="12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 idx="7"/>
          </p:nvPr>
        </p:nvSpPr>
        <p:spPr>
          <a:xfrm>
            <a:off x="3690876" y="3471533"/>
            <a:ext cx="1938000" cy="1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8" hasCustomPrompt="1"/>
          </p:nvPr>
        </p:nvSpPr>
        <p:spPr>
          <a:xfrm>
            <a:off x="3690876" y="2804584"/>
            <a:ext cx="1206400" cy="7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9"/>
          </p:nvPr>
        </p:nvSpPr>
        <p:spPr>
          <a:xfrm>
            <a:off x="3690876" y="4406900"/>
            <a:ext cx="1619600" cy="12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idx="13"/>
          </p:nvPr>
        </p:nvSpPr>
        <p:spPr>
          <a:xfrm>
            <a:off x="9103876" y="3471533"/>
            <a:ext cx="2096800" cy="1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 idx="14" hasCustomPrompt="1"/>
          </p:nvPr>
        </p:nvSpPr>
        <p:spPr>
          <a:xfrm>
            <a:off x="9103876" y="2804584"/>
            <a:ext cx="1206400" cy="7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5"/>
          </p:nvPr>
        </p:nvSpPr>
        <p:spPr>
          <a:xfrm>
            <a:off x="9103876" y="4406900"/>
            <a:ext cx="1690000" cy="12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113" name="Google Shape;113;p17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114" name="Google Shape;114;p17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15" name="Google Shape;115;p1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16" name="Google Shape;116;p1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" name="Google Shape;117;p1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1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5474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1864533" y="1974900"/>
            <a:ext cx="90768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 idx="2"/>
          </p:nvPr>
        </p:nvSpPr>
        <p:spPr>
          <a:xfrm>
            <a:off x="1864523" y="4081133"/>
            <a:ext cx="25364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1"/>
          </p:nvPr>
        </p:nvSpPr>
        <p:spPr>
          <a:xfrm>
            <a:off x="1864533" y="4610100"/>
            <a:ext cx="2536400" cy="1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 idx="3"/>
          </p:nvPr>
        </p:nvSpPr>
        <p:spPr>
          <a:xfrm>
            <a:off x="5083856" y="4081133"/>
            <a:ext cx="25364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4"/>
          </p:nvPr>
        </p:nvSpPr>
        <p:spPr>
          <a:xfrm>
            <a:off x="5083867" y="4610100"/>
            <a:ext cx="2536400" cy="1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 idx="5"/>
          </p:nvPr>
        </p:nvSpPr>
        <p:spPr>
          <a:xfrm>
            <a:off x="8303256" y="4081133"/>
            <a:ext cx="25364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6"/>
          </p:nvPr>
        </p:nvSpPr>
        <p:spPr>
          <a:xfrm>
            <a:off x="8303267" y="4610100"/>
            <a:ext cx="2536400" cy="1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76160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952400" y="732800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 idx="2"/>
          </p:nvPr>
        </p:nvSpPr>
        <p:spPr>
          <a:xfrm>
            <a:off x="952400" y="4081133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ubTitle" idx="1"/>
          </p:nvPr>
        </p:nvSpPr>
        <p:spPr>
          <a:xfrm>
            <a:off x="952400" y="4610100"/>
            <a:ext cx="3035600" cy="1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title" idx="3"/>
          </p:nvPr>
        </p:nvSpPr>
        <p:spPr>
          <a:xfrm>
            <a:off x="4578200" y="4081133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4"/>
          </p:nvPr>
        </p:nvSpPr>
        <p:spPr>
          <a:xfrm>
            <a:off x="4578200" y="4610100"/>
            <a:ext cx="3035600" cy="1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 idx="5"/>
          </p:nvPr>
        </p:nvSpPr>
        <p:spPr>
          <a:xfrm>
            <a:off x="8204000" y="4081133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6"/>
          </p:nvPr>
        </p:nvSpPr>
        <p:spPr>
          <a:xfrm>
            <a:off x="8204000" y="4610100"/>
            <a:ext cx="3035600" cy="1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711902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952400" y="732800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title" idx="2"/>
          </p:nvPr>
        </p:nvSpPr>
        <p:spPr>
          <a:xfrm>
            <a:off x="1038251" y="2577167"/>
            <a:ext cx="288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ubTitle" idx="1"/>
          </p:nvPr>
        </p:nvSpPr>
        <p:spPr>
          <a:xfrm>
            <a:off x="1038251" y="4598967"/>
            <a:ext cx="2885600" cy="1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 idx="3"/>
          </p:nvPr>
        </p:nvSpPr>
        <p:spPr>
          <a:xfrm>
            <a:off x="4624700" y="2577167"/>
            <a:ext cx="288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ubTitle" idx="4"/>
          </p:nvPr>
        </p:nvSpPr>
        <p:spPr>
          <a:xfrm>
            <a:off x="4624700" y="4598967"/>
            <a:ext cx="2885600" cy="1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title" idx="5"/>
          </p:nvPr>
        </p:nvSpPr>
        <p:spPr>
          <a:xfrm>
            <a:off x="8214337" y="2577167"/>
            <a:ext cx="288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subTitle" idx="6"/>
          </p:nvPr>
        </p:nvSpPr>
        <p:spPr>
          <a:xfrm>
            <a:off x="8214337" y="4598967"/>
            <a:ext cx="2885600" cy="1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558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952400" y="3138900"/>
            <a:ext cx="4064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952400" y="4604200"/>
            <a:ext cx="33624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952400" y="1346800"/>
            <a:ext cx="4064000" cy="18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5837737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952400" y="732800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title" idx="2"/>
          </p:nvPr>
        </p:nvSpPr>
        <p:spPr>
          <a:xfrm>
            <a:off x="7621500" y="4745567"/>
            <a:ext cx="3635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1"/>
          </p:nvPr>
        </p:nvSpPr>
        <p:spPr>
          <a:xfrm>
            <a:off x="7621500" y="5274533"/>
            <a:ext cx="3635200" cy="1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title" idx="3"/>
          </p:nvPr>
        </p:nvSpPr>
        <p:spPr>
          <a:xfrm>
            <a:off x="7621512" y="2984600"/>
            <a:ext cx="3635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4"/>
          </p:nvPr>
        </p:nvSpPr>
        <p:spPr>
          <a:xfrm>
            <a:off x="7621512" y="3513567"/>
            <a:ext cx="3635200" cy="1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title" idx="5"/>
          </p:nvPr>
        </p:nvSpPr>
        <p:spPr>
          <a:xfrm>
            <a:off x="7621491" y="1223633"/>
            <a:ext cx="3635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ubTitle" idx="6"/>
          </p:nvPr>
        </p:nvSpPr>
        <p:spPr>
          <a:xfrm>
            <a:off x="7621491" y="1752600"/>
            <a:ext cx="3635200" cy="1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151" name="Google Shape;151;p21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152" name="Google Shape;152;p21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3" name="Google Shape;153;p21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54" name="Google Shape;154;p21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" name="Google Shape;155;p21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" name="Google Shape;156;p21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51545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1659133" y="4893933"/>
            <a:ext cx="28060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subTitle" idx="1"/>
          </p:nvPr>
        </p:nvSpPr>
        <p:spPr>
          <a:xfrm>
            <a:off x="1659133" y="5422900"/>
            <a:ext cx="2806000" cy="7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title" idx="2"/>
          </p:nvPr>
        </p:nvSpPr>
        <p:spPr>
          <a:xfrm>
            <a:off x="4697633" y="4893933"/>
            <a:ext cx="28060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subTitle" idx="3"/>
          </p:nvPr>
        </p:nvSpPr>
        <p:spPr>
          <a:xfrm>
            <a:off x="4697633" y="5422900"/>
            <a:ext cx="2806000" cy="7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title" idx="4"/>
          </p:nvPr>
        </p:nvSpPr>
        <p:spPr>
          <a:xfrm>
            <a:off x="7736135" y="4893933"/>
            <a:ext cx="28060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ubTitle" idx="5"/>
          </p:nvPr>
        </p:nvSpPr>
        <p:spPr>
          <a:xfrm>
            <a:off x="7736133" y="5422900"/>
            <a:ext cx="2806000" cy="7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title" idx="6"/>
          </p:nvPr>
        </p:nvSpPr>
        <p:spPr>
          <a:xfrm>
            <a:off x="952400" y="732800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165" name="Google Shape;165;p22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166" name="Google Shape;166;p22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7" name="Google Shape;167;p22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68" name="Google Shape;168;p22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9" name="Google Shape;169;p22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" name="Google Shape;170;p22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17534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Title and three columns 5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2104896" y="2760333"/>
            <a:ext cx="17804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1"/>
          </p:nvPr>
        </p:nvSpPr>
        <p:spPr>
          <a:xfrm>
            <a:off x="4115291" y="2760333"/>
            <a:ext cx="2586000" cy="6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title" idx="2"/>
          </p:nvPr>
        </p:nvSpPr>
        <p:spPr>
          <a:xfrm>
            <a:off x="5675683" y="5027500"/>
            <a:ext cx="17804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3"/>
          </p:nvPr>
        </p:nvSpPr>
        <p:spPr>
          <a:xfrm>
            <a:off x="7727297" y="5027500"/>
            <a:ext cx="2586000" cy="6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title" idx="4"/>
          </p:nvPr>
        </p:nvSpPr>
        <p:spPr>
          <a:xfrm>
            <a:off x="3888431" y="3884500"/>
            <a:ext cx="17804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subTitle" idx="5"/>
          </p:nvPr>
        </p:nvSpPr>
        <p:spPr>
          <a:xfrm>
            <a:off x="5944136" y="3884500"/>
            <a:ext cx="2586000" cy="6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title" idx="6"/>
          </p:nvPr>
        </p:nvSpPr>
        <p:spPr>
          <a:xfrm>
            <a:off x="952400" y="1139200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79" name="Google Shape;179;p23"/>
          <p:cNvSpPr txBox="1">
            <a:spLocks noGrp="1"/>
          </p:cNvSpPr>
          <p:nvPr>
            <p:ph type="title" idx="7" hasCustomPrompt="1"/>
          </p:nvPr>
        </p:nvSpPr>
        <p:spPr>
          <a:xfrm>
            <a:off x="898627" y="2760333"/>
            <a:ext cx="1206400" cy="6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80" name="Google Shape;180;p23"/>
          <p:cNvSpPr txBox="1">
            <a:spLocks noGrp="1"/>
          </p:cNvSpPr>
          <p:nvPr>
            <p:ph type="title" idx="8" hasCustomPrompt="1"/>
          </p:nvPr>
        </p:nvSpPr>
        <p:spPr>
          <a:xfrm>
            <a:off x="2681933" y="3884500"/>
            <a:ext cx="1206400" cy="6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81" name="Google Shape;181;p23"/>
          <p:cNvSpPr txBox="1">
            <a:spLocks noGrp="1"/>
          </p:cNvSpPr>
          <p:nvPr>
            <p:ph type="title" idx="9" hasCustomPrompt="1"/>
          </p:nvPr>
        </p:nvSpPr>
        <p:spPr>
          <a:xfrm>
            <a:off x="4478615" y="5027500"/>
            <a:ext cx="1206400" cy="6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245811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>
            <a:spLocks noGrp="1"/>
          </p:cNvSpPr>
          <p:nvPr>
            <p:ph type="title"/>
          </p:nvPr>
        </p:nvSpPr>
        <p:spPr>
          <a:xfrm>
            <a:off x="952400" y="732800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title" idx="2"/>
          </p:nvPr>
        </p:nvSpPr>
        <p:spPr>
          <a:xfrm>
            <a:off x="2352500" y="2049133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subTitle" idx="1"/>
          </p:nvPr>
        </p:nvSpPr>
        <p:spPr>
          <a:xfrm>
            <a:off x="2352500" y="2578100"/>
            <a:ext cx="3035600" cy="7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title" idx="3"/>
          </p:nvPr>
        </p:nvSpPr>
        <p:spPr>
          <a:xfrm>
            <a:off x="2352500" y="3537300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subTitle" idx="4"/>
          </p:nvPr>
        </p:nvSpPr>
        <p:spPr>
          <a:xfrm>
            <a:off x="2352500" y="4066267"/>
            <a:ext cx="3035600" cy="7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title" idx="5"/>
          </p:nvPr>
        </p:nvSpPr>
        <p:spPr>
          <a:xfrm>
            <a:off x="7832500" y="2049133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subTitle" idx="6"/>
          </p:nvPr>
        </p:nvSpPr>
        <p:spPr>
          <a:xfrm>
            <a:off x="7832500" y="2578100"/>
            <a:ext cx="3035600" cy="7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title" idx="7"/>
          </p:nvPr>
        </p:nvSpPr>
        <p:spPr>
          <a:xfrm>
            <a:off x="7832500" y="3537300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subTitle" idx="8"/>
          </p:nvPr>
        </p:nvSpPr>
        <p:spPr>
          <a:xfrm>
            <a:off x="7832500" y="4066267"/>
            <a:ext cx="3035600" cy="7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192" name="Google Shape;192;p24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193" name="Google Shape;193;p24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4" name="Google Shape;194;p2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95" name="Google Shape;195;p2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" name="Google Shape;196;p2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7" name="Google Shape;197;p2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46804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>
            <a:spLocks noGrp="1"/>
          </p:cNvSpPr>
          <p:nvPr>
            <p:ph type="title"/>
          </p:nvPr>
        </p:nvSpPr>
        <p:spPr>
          <a:xfrm>
            <a:off x="952400" y="732800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00" name="Google Shape;200;p25"/>
          <p:cNvSpPr txBox="1">
            <a:spLocks noGrp="1"/>
          </p:cNvSpPr>
          <p:nvPr>
            <p:ph type="title" idx="2"/>
          </p:nvPr>
        </p:nvSpPr>
        <p:spPr>
          <a:xfrm>
            <a:off x="1838200" y="2848267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01" name="Google Shape;201;p25"/>
          <p:cNvSpPr txBox="1">
            <a:spLocks noGrp="1"/>
          </p:cNvSpPr>
          <p:nvPr>
            <p:ph type="subTitle" idx="1"/>
          </p:nvPr>
        </p:nvSpPr>
        <p:spPr>
          <a:xfrm>
            <a:off x="1838200" y="2124667"/>
            <a:ext cx="3035600" cy="10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02" name="Google Shape;202;p25"/>
          <p:cNvSpPr txBox="1">
            <a:spLocks noGrp="1"/>
          </p:cNvSpPr>
          <p:nvPr>
            <p:ph type="title" idx="3"/>
          </p:nvPr>
        </p:nvSpPr>
        <p:spPr>
          <a:xfrm>
            <a:off x="1838200" y="5223167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03" name="Google Shape;203;p25"/>
          <p:cNvSpPr txBox="1">
            <a:spLocks noGrp="1"/>
          </p:cNvSpPr>
          <p:nvPr>
            <p:ph type="subTitle" idx="4"/>
          </p:nvPr>
        </p:nvSpPr>
        <p:spPr>
          <a:xfrm>
            <a:off x="1838200" y="4499567"/>
            <a:ext cx="3035600" cy="9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title" idx="5"/>
          </p:nvPr>
        </p:nvSpPr>
        <p:spPr>
          <a:xfrm>
            <a:off x="7318200" y="2848267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subTitle" idx="6"/>
          </p:nvPr>
        </p:nvSpPr>
        <p:spPr>
          <a:xfrm>
            <a:off x="7318200" y="2124667"/>
            <a:ext cx="3035600" cy="10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title" idx="7"/>
          </p:nvPr>
        </p:nvSpPr>
        <p:spPr>
          <a:xfrm>
            <a:off x="7318200" y="5223167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ubTitle" idx="8"/>
          </p:nvPr>
        </p:nvSpPr>
        <p:spPr>
          <a:xfrm>
            <a:off x="7318200" y="4499567"/>
            <a:ext cx="3035600" cy="9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80471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title"/>
          </p:nvPr>
        </p:nvSpPr>
        <p:spPr>
          <a:xfrm>
            <a:off x="1644667" y="1398900"/>
            <a:ext cx="89724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title" idx="2"/>
          </p:nvPr>
        </p:nvSpPr>
        <p:spPr>
          <a:xfrm>
            <a:off x="1844500" y="2671947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11" name="Google Shape;211;p26"/>
          <p:cNvSpPr txBox="1">
            <a:spLocks noGrp="1"/>
          </p:cNvSpPr>
          <p:nvPr>
            <p:ph type="subTitle" idx="1"/>
          </p:nvPr>
        </p:nvSpPr>
        <p:spPr>
          <a:xfrm>
            <a:off x="1844500" y="3147967"/>
            <a:ext cx="3035600" cy="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title" idx="3"/>
          </p:nvPr>
        </p:nvSpPr>
        <p:spPr>
          <a:xfrm>
            <a:off x="1844500" y="4357451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13" name="Google Shape;213;p26"/>
          <p:cNvSpPr txBox="1">
            <a:spLocks noGrp="1"/>
          </p:cNvSpPr>
          <p:nvPr>
            <p:ph type="subTitle" idx="4"/>
          </p:nvPr>
        </p:nvSpPr>
        <p:spPr>
          <a:xfrm>
            <a:off x="1844500" y="4833468"/>
            <a:ext cx="3035600" cy="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14" name="Google Shape;214;p26"/>
          <p:cNvSpPr txBox="1">
            <a:spLocks noGrp="1"/>
          </p:cNvSpPr>
          <p:nvPr>
            <p:ph type="title" idx="5"/>
          </p:nvPr>
        </p:nvSpPr>
        <p:spPr>
          <a:xfrm>
            <a:off x="7324500" y="2671947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subTitle" idx="6"/>
          </p:nvPr>
        </p:nvSpPr>
        <p:spPr>
          <a:xfrm>
            <a:off x="7324500" y="3147967"/>
            <a:ext cx="3035600" cy="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16" name="Google Shape;216;p26"/>
          <p:cNvSpPr txBox="1">
            <a:spLocks noGrp="1"/>
          </p:cNvSpPr>
          <p:nvPr>
            <p:ph type="title" idx="7"/>
          </p:nvPr>
        </p:nvSpPr>
        <p:spPr>
          <a:xfrm>
            <a:off x="7324500" y="4357451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17" name="Google Shape;217;p26"/>
          <p:cNvSpPr txBox="1">
            <a:spLocks noGrp="1"/>
          </p:cNvSpPr>
          <p:nvPr>
            <p:ph type="subTitle" idx="8"/>
          </p:nvPr>
        </p:nvSpPr>
        <p:spPr>
          <a:xfrm>
            <a:off x="7324500" y="4833468"/>
            <a:ext cx="3035600" cy="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70981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7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220" name="Google Shape;220;p27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21" name="Google Shape;221;p2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22" name="Google Shape;222;p2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" name="Google Shape;223;p2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4" name="Google Shape;224;p2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25" name="Google Shape;225;p27"/>
          <p:cNvGrpSpPr/>
          <p:nvPr/>
        </p:nvGrpSpPr>
        <p:grpSpPr>
          <a:xfrm>
            <a:off x="88867" y="273000"/>
            <a:ext cx="12103171" cy="6585200"/>
            <a:chOff x="104750" y="204750"/>
            <a:chExt cx="9077378" cy="4938900"/>
          </a:xfrm>
        </p:grpSpPr>
        <p:grpSp>
          <p:nvGrpSpPr>
            <p:cNvPr id="226" name="Google Shape;226;p27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27" name="Google Shape;227;p27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228" name="Google Shape;228;p27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29" name="Google Shape;229;p27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30" name="Google Shape;230;p27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31" name="Google Shape;231;p27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cxnSp>
          <p:nvCxnSpPr>
            <p:cNvPr id="232" name="Google Shape;232;p27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3" name="Google Shape;233;p27"/>
          <p:cNvSpPr txBox="1">
            <a:spLocks noGrp="1"/>
          </p:cNvSpPr>
          <p:nvPr>
            <p:ph type="title"/>
          </p:nvPr>
        </p:nvSpPr>
        <p:spPr>
          <a:xfrm>
            <a:off x="972183" y="2658733"/>
            <a:ext cx="2121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34" name="Google Shape;234;p27"/>
          <p:cNvSpPr txBox="1">
            <a:spLocks noGrp="1"/>
          </p:cNvSpPr>
          <p:nvPr>
            <p:ph type="subTitle" idx="1"/>
          </p:nvPr>
        </p:nvSpPr>
        <p:spPr>
          <a:xfrm>
            <a:off x="972208" y="4406900"/>
            <a:ext cx="2121200" cy="12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35" name="Google Shape;235;p27"/>
          <p:cNvSpPr txBox="1">
            <a:spLocks noGrp="1"/>
          </p:cNvSpPr>
          <p:nvPr>
            <p:ph type="title" idx="2"/>
          </p:nvPr>
        </p:nvSpPr>
        <p:spPr>
          <a:xfrm>
            <a:off x="6385075" y="2658733"/>
            <a:ext cx="2121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36" name="Google Shape;236;p27"/>
          <p:cNvSpPr txBox="1">
            <a:spLocks noGrp="1"/>
          </p:cNvSpPr>
          <p:nvPr>
            <p:ph type="subTitle" idx="3"/>
          </p:nvPr>
        </p:nvSpPr>
        <p:spPr>
          <a:xfrm>
            <a:off x="6385068" y="4406900"/>
            <a:ext cx="2121200" cy="12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37" name="Google Shape;237;p27"/>
          <p:cNvSpPr txBox="1">
            <a:spLocks noGrp="1"/>
          </p:cNvSpPr>
          <p:nvPr>
            <p:ph type="title" idx="4"/>
          </p:nvPr>
        </p:nvSpPr>
        <p:spPr>
          <a:xfrm>
            <a:off x="3678653" y="2658733"/>
            <a:ext cx="2121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38" name="Google Shape;238;p27"/>
          <p:cNvSpPr txBox="1">
            <a:spLocks noGrp="1"/>
          </p:cNvSpPr>
          <p:nvPr>
            <p:ph type="subTitle" idx="5"/>
          </p:nvPr>
        </p:nvSpPr>
        <p:spPr>
          <a:xfrm>
            <a:off x="3678652" y="4406900"/>
            <a:ext cx="2121200" cy="12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39" name="Google Shape;239;p27"/>
          <p:cNvSpPr txBox="1">
            <a:spLocks noGrp="1"/>
          </p:cNvSpPr>
          <p:nvPr>
            <p:ph type="title" idx="6"/>
          </p:nvPr>
        </p:nvSpPr>
        <p:spPr>
          <a:xfrm>
            <a:off x="9091547" y="2658733"/>
            <a:ext cx="2121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40" name="Google Shape;240;p27"/>
          <p:cNvSpPr txBox="1">
            <a:spLocks noGrp="1"/>
          </p:cNvSpPr>
          <p:nvPr>
            <p:ph type="subTitle" idx="7"/>
          </p:nvPr>
        </p:nvSpPr>
        <p:spPr>
          <a:xfrm>
            <a:off x="9091515" y="4406900"/>
            <a:ext cx="2121200" cy="12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41" name="Google Shape;241;p27"/>
          <p:cNvSpPr txBox="1">
            <a:spLocks noGrp="1"/>
          </p:cNvSpPr>
          <p:nvPr>
            <p:ph type="title" idx="8"/>
          </p:nvPr>
        </p:nvSpPr>
        <p:spPr>
          <a:xfrm>
            <a:off x="952400" y="732800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539264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>
            <a:spLocks noGrp="1"/>
          </p:cNvSpPr>
          <p:nvPr>
            <p:ph type="title"/>
          </p:nvPr>
        </p:nvSpPr>
        <p:spPr>
          <a:xfrm>
            <a:off x="952400" y="732800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title" idx="2"/>
          </p:nvPr>
        </p:nvSpPr>
        <p:spPr>
          <a:xfrm>
            <a:off x="952400" y="2607933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ubTitle" idx="1"/>
          </p:nvPr>
        </p:nvSpPr>
        <p:spPr>
          <a:xfrm>
            <a:off x="952400" y="3086100"/>
            <a:ext cx="30356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46" name="Google Shape;246;p28"/>
          <p:cNvSpPr txBox="1">
            <a:spLocks noGrp="1"/>
          </p:cNvSpPr>
          <p:nvPr>
            <p:ph type="title" idx="3"/>
          </p:nvPr>
        </p:nvSpPr>
        <p:spPr>
          <a:xfrm>
            <a:off x="4578184" y="2607933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subTitle" idx="4"/>
          </p:nvPr>
        </p:nvSpPr>
        <p:spPr>
          <a:xfrm>
            <a:off x="4578189" y="3086100"/>
            <a:ext cx="30356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 idx="5"/>
          </p:nvPr>
        </p:nvSpPr>
        <p:spPr>
          <a:xfrm>
            <a:off x="8203984" y="2607933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6"/>
          </p:nvPr>
        </p:nvSpPr>
        <p:spPr>
          <a:xfrm>
            <a:off x="8203995" y="3086100"/>
            <a:ext cx="30356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title" idx="7"/>
          </p:nvPr>
        </p:nvSpPr>
        <p:spPr>
          <a:xfrm>
            <a:off x="952400" y="5013300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subTitle" idx="8"/>
          </p:nvPr>
        </p:nvSpPr>
        <p:spPr>
          <a:xfrm>
            <a:off x="952400" y="5491467"/>
            <a:ext cx="30356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52" name="Google Shape;252;p28"/>
          <p:cNvSpPr txBox="1">
            <a:spLocks noGrp="1"/>
          </p:cNvSpPr>
          <p:nvPr>
            <p:ph type="title" idx="9"/>
          </p:nvPr>
        </p:nvSpPr>
        <p:spPr>
          <a:xfrm>
            <a:off x="4578184" y="5013300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53" name="Google Shape;253;p28"/>
          <p:cNvSpPr txBox="1">
            <a:spLocks noGrp="1"/>
          </p:cNvSpPr>
          <p:nvPr>
            <p:ph type="subTitle" idx="13"/>
          </p:nvPr>
        </p:nvSpPr>
        <p:spPr>
          <a:xfrm>
            <a:off x="4578189" y="5491467"/>
            <a:ext cx="30356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54" name="Google Shape;254;p28"/>
          <p:cNvSpPr txBox="1">
            <a:spLocks noGrp="1"/>
          </p:cNvSpPr>
          <p:nvPr>
            <p:ph type="title" idx="14"/>
          </p:nvPr>
        </p:nvSpPr>
        <p:spPr>
          <a:xfrm>
            <a:off x="8203984" y="5013300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55" name="Google Shape;255;p28"/>
          <p:cNvSpPr txBox="1">
            <a:spLocks noGrp="1"/>
          </p:cNvSpPr>
          <p:nvPr>
            <p:ph type="subTitle" idx="15"/>
          </p:nvPr>
        </p:nvSpPr>
        <p:spPr>
          <a:xfrm>
            <a:off x="8203995" y="5491467"/>
            <a:ext cx="30356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256" name="Google Shape;256;p28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257" name="Google Shape;257;p28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58" name="Google Shape;258;p28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59" name="Google Shape;259;p28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0" name="Google Shape;260;p28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28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62" name="Google Shape;262;p28"/>
          <p:cNvGrpSpPr/>
          <p:nvPr/>
        </p:nvGrpSpPr>
        <p:grpSpPr>
          <a:xfrm>
            <a:off x="88867" y="273000"/>
            <a:ext cx="12103171" cy="6585200"/>
            <a:chOff x="104750" y="204750"/>
            <a:chExt cx="9077378" cy="4938900"/>
          </a:xfrm>
        </p:grpSpPr>
        <p:grpSp>
          <p:nvGrpSpPr>
            <p:cNvPr id="263" name="Google Shape;263;p28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64" name="Google Shape;264;p28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265" name="Google Shape;265;p28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66" name="Google Shape;266;p28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7" name="Google Shape;267;p28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8" name="Google Shape;268;p28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cxnSp>
          <p:nvCxnSpPr>
            <p:cNvPr id="269" name="Google Shape;269;p28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0013410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eigth columns">
  <p:cSld name="Title and eigth columns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>
            <a:spLocks noGrp="1"/>
          </p:cNvSpPr>
          <p:nvPr>
            <p:ph type="title"/>
          </p:nvPr>
        </p:nvSpPr>
        <p:spPr>
          <a:xfrm>
            <a:off x="952400" y="732800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72" name="Google Shape;272;p29"/>
          <p:cNvSpPr txBox="1">
            <a:spLocks noGrp="1"/>
          </p:cNvSpPr>
          <p:nvPr>
            <p:ph type="title" idx="2"/>
          </p:nvPr>
        </p:nvSpPr>
        <p:spPr>
          <a:xfrm>
            <a:off x="942033" y="2177073"/>
            <a:ext cx="2122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73" name="Google Shape;273;p29"/>
          <p:cNvSpPr txBox="1">
            <a:spLocks noGrp="1"/>
          </p:cNvSpPr>
          <p:nvPr>
            <p:ph type="subTitle" idx="1"/>
          </p:nvPr>
        </p:nvSpPr>
        <p:spPr>
          <a:xfrm>
            <a:off x="944600" y="2669947"/>
            <a:ext cx="4656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74" name="Google Shape;274;p29"/>
          <p:cNvSpPr txBox="1">
            <a:spLocks noGrp="1"/>
          </p:cNvSpPr>
          <p:nvPr>
            <p:ph type="title" idx="3"/>
          </p:nvPr>
        </p:nvSpPr>
        <p:spPr>
          <a:xfrm>
            <a:off x="942033" y="3177740"/>
            <a:ext cx="2122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75" name="Google Shape;275;p29"/>
          <p:cNvSpPr txBox="1">
            <a:spLocks noGrp="1"/>
          </p:cNvSpPr>
          <p:nvPr>
            <p:ph type="subTitle" idx="4"/>
          </p:nvPr>
        </p:nvSpPr>
        <p:spPr>
          <a:xfrm>
            <a:off x="944600" y="3670613"/>
            <a:ext cx="4656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76" name="Google Shape;276;p29"/>
          <p:cNvSpPr txBox="1">
            <a:spLocks noGrp="1"/>
          </p:cNvSpPr>
          <p:nvPr>
            <p:ph type="title" idx="5"/>
          </p:nvPr>
        </p:nvSpPr>
        <p:spPr>
          <a:xfrm>
            <a:off x="6076372" y="2177073"/>
            <a:ext cx="2122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77" name="Google Shape;277;p29"/>
          <p:cNvSpPr txBox="1">
            <a:spLocks noGrp="1"/>
          </p:cNvSpPr>
          <p:nvPr>
            <p:ph type="subTitle" idx="6"/>
          </p:nvPr>
        </p:nvSpPr>
        <p:spPr>
          <a:xfrm>
            <a:off x="6078759" y="2669947"/>
            <a:ext cx="47160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78" name="Google Shape;278;p29"/>
          <p:cNvSpPr txBox="1">
            <a:spLocks noGrp="1"/>
          </p:cNvSpPr>
          <p:nvPr>
            <p:ph type="title" idx="7"/>
          </p:nvPr>
        </p:nvSpPr>
        <p:spPr>
          <a:xfrm>
            <a:off x="6076372" y="3177740"/>
            <a:ext cx="2122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79" name="Google Shape;279;p29"/>
          <p:cNvSpPr txBox="1">
            <a:spLocks noGrp="1"/>
          </p:cNvSpPr>
          <p:nvPr>
            <p:ph type="subTitle" idx="8"/>
          </p:nvPr>
        </p:nvSpPr>
        <p:spPr>
          <a:xfrm>
            <a:off x="6078759" y="3670613"/>
            <a:ext cx="47160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80" name="Google Shape;280;p29"/>
          <p:cNvSpPr txBox="1">
            <a:spLocks noGrp="1"/>
          </p:cNvSpPr>
          <p:nvPr>
            <p:ph type="title" idx="9"/>
          </p:nvPr>
        </p:nvSpPr>
        <p:spPr>
          <a:xfrm>
            <a:off x="942033" y="5179073"/>
            <a:ext cx="2122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81" name="Google Shape;281;p29"/>
          <p:cNvSpPr txBox="1">
            <a:spLocks noGrp="1"/>
          </p:cNvSpPr>
          <p:nvPr>
            <p:ph type="subTitle" idx="13"/>
          </p:nvPr>
        </p:nvSpPr>
        <p:spPr>
          <a:xfrm>
            <a:off x="944600" y="5671947"/>
            <a:ext cx="4656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82" name="Google Shape;282;p29"/>
          <p:cNvSpPr txBox="1">
            <a:spLocks noGrp="1"/>
          </p:cNvSpPr>
          <p:nvPr>
            <p:ph type="title" idx="14"/>
          </p:nvPr>
        </p:nvSpPr>
        <p:spPr>
          <a:xfrm>
            <a:off x="6076372" y="5179073"/>
            <a:ext cx="2122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83" name="Google Shape;283;p29"/>
          <p:cNvSpPr txBox="1">
            <a:spLocks noGrp="1"/>
          </p:cNvSpPr>
          <p:nvPr>
            <p:ph type="subTitle" idx="15"/>
          </p:nvPr>
        </p:nvSpPr>
        <p:spPr>
          <a:xfrm>
            <a:off x="6078759" y="5671947"/>
            <a:ext cx="47160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84" name="Google Shape;284;p29"/>
          <p:cNvSpPr txBox="1">
            <a:spLocks noGrp="1"/>
          </p:cNvSpPr>
          <p:nvPr>
            <p:ph type="title" idx="16"/>
          </p:nvPr>
        </p:nvSpPr>
        <p:spPr>
          <a:xfrm>
            <a:off x="942033" y="4178407"/>
            <a:ext cx="2122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85" name="Google Shape;285;p29"/>
          <p:cNvSpPr txBox="1">
            <a:spLocks noGrp="1"/>
          </p:cNvSpPr>
          <p:nvPr>
            <p:ph type="subTitle" idx="17"/>
          </p:nvPr>
        </p:nvSpPr>
        <p:spPr>
          <a:xfrm>
            <a:off x="944600" y="4671280"/>
            <a:ext cx="4656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86" name="Google Shape;286;p29"/>
          <p:cNvSpPr txBox="1">
            <a:spLocks noGrp="1"/>
          </p:cNvSpPr>
          <p:nvPr>
            <p:ph type="title" idx="18"/>
          </p:nvPr>
        </p:nvSpPr>
        <p:spPr>
          <a:xfrm>
            <a:off x="6076372" y="4178407"/>
            <a:ext cx="2122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87" name="Google Shape;287;p29"/>
          <p:cNvSpPr txBox="1">
            <a:spLocks noGrp="1"/>
          </p:cNvSpPr>
          <p:nvPr>
            <p:ph type="subTitle" idx="19"/>
          </p:nvPr>
        </p:nvSpPr>
        <p:spPr>
          <a:xfrm>
            <a:off x="6078759" y="4671280"/>
            <a:ext cx="47160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288" name="Google Shape;288;p29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289" name="Google Shape;289;p2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90" name="Google Shape;290;p2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91" name="Google Shape;291;p2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" name="Google Shape;292;p2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3" name="Google Shape;293;p2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22843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952400" y="732800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296" name="Google Shape;296;p30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297" name="Google Shape;297;p3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98" name="Google Shape;298;p3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99" name="Google Shape;299;p3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0" name="Google Shape;300;p3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1" name="Google Shape;301;p3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02" name="Google Shape;302;p30"/>
          <p:cNvGrpSpPr/>
          <p:nvPr/>
        </p:nvGrpSpPr>
        <p:grpSpPr>
          <a:xfrm>
            <a:off x="88867" y="273000"/>
            <a:ext cx="12103171" cy="6585200"/>
            <a:chOff x="104750" y="204750"/>
            <a:chExt cx="9077378" cy="4938900"/>
          </a:xfrm>
        </p:grpSpPr>
        <p:grpSp>
          <p:nvGrpSpPr>
            <p:cNvPr id="303" name="Google Shape;303;p30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304" name="Google Shape;304;p30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05" name="Google Shape;305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306" name="Google Shape;306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7" name="Google Shape;307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8" name="Google Shape;308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cxnSp>
          <p:nvCxnSpPr>
            <p:cNvPr id="309" name="Google Shape;309;p30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0" name="Google Shape;310;p30"/>
          <p:cNvSpPr txBox="1">
            <a:spLocks noGrp="1"/>
          </p:cNvSpPr>
          <p:nvPr>
            <p:ph type="title" idx="2"/>
          </p:nvPr>
        </p:nvSpPr>
        <p:spPr>
          <a:xfrm>
            <a:off x="2002323" y="2336664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11" name="Google Shape;311;p30"/>
          <p:cNvSpPr txBox="1">
            <a:spLocks noGrp="1"/>
          </p:cNvSpPr>
          <p:nvPr>
            <p:ph type="subTitle" idx="1"/>
          </p:nvPr>
        </p:nvSpPr>
        <p:spPr>
          <a:xfrm>
            <a:off x="2002323" y="2814831"/>
            <a:ext cx="30356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12" name="Google Shape;312;p30"/>
          <p:cNvSpPr txBox="1">
            <a:spLocks noGrp="1"/>
          </p:cNvSpPr>
          <p:nvPr>
            <p:ph type="title" idx="3"/>
          </p:nvPr>
        </p:nvSpPr>
        <p:spPr>
          <a:xfrm>
            <a:off x="2002339" y="3539339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13" name="Google Shape;313;p30"/>
          <p:cNvSpPr txBox="1">
            <a:spLocks noGrp="1"/>
          </p:cNvSpPr>
          <p:nvPr>
            <p:ph type="subTitle" idx="4"/>
          </p:nvPr>
        </p:nvSpPr>
        <p:spPr>
          <a:xfrm>
            <a:off x="2002347" y="4017505"/>
            <a:ext cx="30356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14" name="Google Shape;314;p30"/>
          <p:cNvSpPr txBox="1">
            <a:spLocks noGrp="1"/>
          </p:cNvSpPr>
          <p:nvPr>
            <p:ph type="title" idx="5"/>
          </p:nvPr>
        </p:nvSpPr>
        <p:spPr>
          <a:xfrm>
            <a:off x="7146889" y="2336664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15" name="Google Shape;315;p30"/>
          <p:cNvSpPr txBox="1">
            <a:spLocks noGrp="1"/>
          </p:cNvSpPr>
          <p:nvPr>
            <p:ph type="subTitle" idx="6"/>
          </p:nvPr>
        </p:nvSpPr>
        <p:spPr>
          <a:xfrm>
            <a:off x="7146904" y="2814831"/>
            <a:ext cx="30356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16" name="Google Shape;316;p30"/>
          <p:cNvSpPr txBox="1">
            <a:spLocks noGrp="1"/>
          </p:cNvSpPr>
          <p:nvPr>
            <p:ph type="title" idx="7"/>
          </p:nvPr>
        </p:nvSpPr>
        <p:spPr>
          <a:xfrm>
            <a:off x="2002323" y="4742031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17" name="Google Shape;317;p30"/>
          <p:cNvSpPr txBox="1">
            <a:spLocks noGrp="1"/>
          </p:cNvSpPr>
          <p:nvPr>
            <p:ph type="subTitle" idx="8"/>
          </p:nvPr>
        </p:nvSpPr>
        <p:spPr>
          <a:xfrm>
            <a:off x="2002323" y="5220197"/>
            <a:ext cx="30356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 idx="9"/>
          </p:nvPr>
        </p:nvSpPr>
        <p:spPr>
          <a:xfrm>
            <a:off x="7146923" y="3539339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19" name="Google Shape;319;p30"/>
          <p:cNvSpPr txBox="1">
            <a:spLocks noGrp="1"/>
          </p:cNvSpPr>
          <p:nvPr>
            <p:ph type="subTitle" idx="13"/>
          </p:nvPr>
        </p:nvSpPr>
        <p:spPr>
          <a:xfrm>
            <a:off x="7146929" y="4017505"/>
            <a:ext cx="30356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20" name="Google Shape;320;p30"/>
          <p:cNvSpPr txBox="1">
            <a:spLocks noGrp="1"/>
          </p:cNvSpPr>
          <p:nvPr>
            <p:ph type="title" idx="14"/>
          </p:nvPr>
        </p:nvSpPr>
        <p:spPr>
          <a:xfrm>
            <a:off x="7146889" y="4742031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21" name="Google Shape;321;p30"/>
          <p:cNvSpPr txBox="1">
            <a:spLocks noGrp="1"/>
          </p:cNvSpPr>
          <p:nvPr>
            <p:ph type="subTitle" idx="15"/>
          </p:nvPr>
        </p:nvSpPr>
        <p:spPr>
          <a:xfrm>
            <a:off x="7146904" y="5220197"/>
            <a:ext cx="30356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6303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4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18" name="Google Shape;18;p4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" name="Google Shape;19;p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0" name="Google Shape;20;p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" name="Google Shape;22;p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952400" y="1609067"/>
            <a:ext cx="10287200" cy="4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2400" y="721133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8867" y="273000"/>
            <a:ext cx="12103171" cy="6585200"/>
            <a:chOff x="104750" y="204750"/>
            <a:chExt cx="9077378" cy="4938900"/>
          </a:xfrm>
        </p:grpSpPr>
        <p:grpSp>
          <p:nvGrpSpPr>
            <p:cNvPr id="26" name="Google Shape;26;p4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7" name="Google Shape;27;p4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28" name="Google Shape;28;p4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9" name="Google Shape;29;p4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" name="Google Shape;30;p4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" name="Google Shape;31;p4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cxnSp>
          <p:nvCxnSpPr>
            <p:cNvPr id="32" name="Google Shape;32;p4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8765211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"/>
          <p:cNvSpPr txBox="1">
            <a:spLocks noGrp="1"/>
          </p:cNvSpPr>
          <p:nvPr>
            <p:ph type="title"/>
          </p:nvPr>
        </p:nvSpPr>
        <p:spPr>
          <a:xfrm>
            <a:off x="6746643" y="2042267"/>
            <a:ext cx="34180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24" name="Google Shape;324;p31"/>
          <p:cNvSpPr txBox="1">
            <a:spLocks noGrp="1"/>
          </p:cNvSpPr>
          <p:nvPr>
            <p:ph type="subTitle" idx="1"/>
          </p:nvPr>
        </p:nvSpPr>
        <p:spPr>
          <a:xfrm>
            <a:off x="2027367" y="4979800"/>
            <a:ext cx="3418000" cy="7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25" name="Google Shape;325;p31"/>
          <p:cNvSpPr txBox="1">
            <a:spLocks noGrp="1"/>
          </p:cNvSpPr>
          <p:nvPr>
            <p:ph type="subTitle" idx="2"/>
          </p:nvPr>
        </p:nvSpPr>
        <p:spPr>
          <a:xfrm>
            <a:off x="6746633" y="4979800"/>
            <a:ext cx="3418000" cy="7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26" name="Google Shape;326;p31"/>
          <p:cNvSpPr txBox="1">
            <a:spLocks noGrp="1"/>
          </p:cNvSpPr>
          <p:nvPr>
            <p:ph type="title" idx="3"/>
          </p:nvPr>
        </p:nvSpPr>
        <p:spPr>
          <a:xfrm>
            <a:off x="2027367" y="2042267"/>
            <a:ext cx="34180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27" name="Google Shape;327;p31"/>
          <p:cNvSpPr txBox="1">
            <a:spLocks noGrp="1"/>
          </p:cNvSpPr>
          <p:nvPr>
            <p:ph type="title" idx="4"/>
          </p:nvPr>
        </p:nvSpPr>
        <p:spPr>
          <a:xfrm>
            <a:off x="952400" y="732800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328" name="Google Shape;328;p31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329" name="Google Shape;329;p31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30" name="Google Shape;330;p31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331" name="Google Shape;331;p31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2" name="Google Shape;332;p31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3" name="Google Shape;333;p31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34" name="Google Shape;334;p31"/>
          <p:cNvGrpSpPr/>
          <p:nvPr/>
        </p:nvGrpSpPr>
        <p:grpSpPr>
          <a:xfrm>
            <a:off x="88867" y="273000"/>
            <a:ext cx="12103171" cy="6585200"/>
            <a:chOff x="104750" y="204750"/>
            <a:chExt cx="9077378" cy="4938900"/>
          </a:xfrm>
        </p:grpSpPr>
        <p:grpSp>
          <p:nvGrpSpPr>
            <p:cNvPr id="335" name="Google Shape;335;p31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336" name="Google Shape;336;p31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37" name="Google Shape;337;p31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338" name="Google Shape;338;p31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9" name="Google Shape;339;p31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0" name="Google Shape;340;p31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cxnSp>
          <p:nvCxnSpPr>
            <p:cNvPr id="341" name="Google Shape;341;p31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5776634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32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344" name="Google Shape;344;p32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5" name="Google Shape;345;p32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346" name="Google Shape;346;p32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49" name="Google Shape;349;p32"/>
          <p:cNvGrpSpPr/>
          <p:nvPr/>
        </p:nvGrpSpPr>
        <p:grpSpPr>
          <a:xfrm>
            <a:off x="88867" y="273000"/>
            <a:ext cx="12103171" cy="6585200"/>
            <a:chOff x="104750" y="204750"/>
            <a:chExt cx="9077378" cy="4938900"/>
          </a:xfrm>
        </p:grpSpPr>
        <p:grpSp>
          <p:nvGrpSpPr>
            <p:cNvPr id="350" name="Google Shape;350;p32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351" name="Google Shape;351;p32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52" name="Google Shape;352;p32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353" name="Google Shape;353;p32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4" name="Google Shape;354;p32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5" name="Google Shape;355;p32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cxnSp>
          <p:nvCxnSpPr>
            <p:cNvPr id="356" name="Google Shape;356;p32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3039679" y="4695933"/>
            <a:ext cx="34180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58" name="Google Shape;358;p32"/>
          <p:cNvSpPr txBox="1">
            <a:spLocks noGrp="1"/>
          </p:cNvSpPr>
          <p:nvPr>
            <p:ph type="subTitle" idx="1"/>
          </p:nvPr>
        </p:nvSpPr>
        <p:spPr>
          <a:xfrm>
            <a:off x="7137000" y="2477700"/>
            <a:ext cx="3418000" cy="11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59" name="Google Shape;359;p32"/>
          <p:cNvSpPr txBox="1">
            <a:spLocks noGrp="1"/>
          </p:cNvSpPr>
          <p:nvPr>
            <p:ph type="subTitle" idx="2"/>
          </p:nvPr>
        </p:nvSpPr>
        <p:spPr>
          <a:xfrm>
            <a:off x="7137000" y="4379933"/>
            <a:ext cx="3418000" cy="12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60" name="Google Shape;360;p32"/>
          <p:cNvSpPr txBox="1">
            <a:spLocks noGrp="1"/>
          </p:cNvSpPr>
          <p:nvPr>
            <p:ph type="title" idx="3"/>
          </p:nvPr>
        </p:nvSpPr>
        <p:spPr>
          <a:xfrm>
            <a:off x="3039669" y="2753467"/>
            <a:ext cx="34180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61" name="Google Shape;361;p32"/>
          <p:cNvSpPr txBox="1">
            <a:spLocks noGrp="1"/>
          </p:cNvSpPr>
          <p:nvPr>
            <p:ph type="title" idx="4"/>
          </p:nvPr>
        </p:nvSpPr>
        <p:spPr>
          <a:xfrm>
            <a:off x="952400" y="732800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78583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Numbers and text 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"/>
          <p:cNvSpPr txBox="1">
            <a:spLocks noGrp="1"/>
          </p:cNvSpPr>
          <p:nvPr>
            <p:ph type="title"/>
          </p:nvPr>
        </p:nvSpPr>
        <p:spPr>
          <a:xfrm>
            <a:off x="952400" y="732800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64" name="Google Shape;364;p33"/>
          <p:cNvSpPr txBox="1">
            <a:spLocks noGrp="1"/>
          </p:cNvSpPr>
          <p:nvPr>
            <p:ph type="title" idx="2" hasCustomPrompt="1"/>
          </p:nvPr>
        </p:nvSpPr>
        <p:spPr>
          <a:xfrm>
            <a:off x="5943600" y="1768167"/>
            <a:ext cx="4305600" cy="7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365" name="Google Shape;365;p33"/>
          <p:cNvSpPr txBox="1">
            <a:spLocks noGrp="1"/>
          </p:cNvSpPr>
          <p:nvPr>
            <p:ph type="subTitle" idx="1"/>
          </p:nvPr>
        </p:nvSpPr>
        <p:spPr>
          <a:xfrm>
            <a:off x="5652833" y="2382767"/>
            <a:ext cx="4596400" cy="5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66" name="Google Shape;366;p33"/>
          <p:cNvSpPr txBox="1">
            <a:spLocks noGrp="1"/>
          </p:cNvSpPr>
          <p:nvPr>
            <p:ph type="title" idx="3" hasCustomPrompt="1"/>
          </p:nvPr>
        </p:nvSpPr>
        <p:spPr>
          <a:xfrm>
            <a:off x="5943600" y="3284467"/>
            <a:ext cx="4305600" cy="7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367" name="Google Shape;367;p33"/>
          <p:cNvSpPr txBox="1">
            <a:spLocks noGrp="1"/>
          </p:cNvSpPr>
          <p:nvPr>
            <p:ph type="subTitle" idx="4"/>
          </p:nvPr>
        </p:nvSpPr>
        <p:spPr>
          <a:xfrm>
            <a:off x="5943600" y="3899067"/>
            <a:ext cx="4305600" cy="5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68" name="Google Shape;368;p33"/>
          <p:cNvSpPr txBox="1">
            <a:spLocks noGrp="1"/>
          </p:cNvSpPr>
          <p:nvPr>
            <p:ph type="title" idx="5" hasCustomPrompt="1"/>
          </p:nvPr>
        </p:nvSpPr>
        <p:spPr>
          <a:xfrm>
            <a:off x="5943600" y="4800767"/>
            <a:ext cx="4305600" cy="7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369" name="Google Shape;369;p33"/>
          <p:cNvSpPr txBox="1">
            <a:spLocks noGrp="1"/>
          </p:cNvSpPr>
          <p:nvPr>
            <p:ph type="subTitle" idx="6"/>
          </p:nvPr>
        </p:nvSpPr>
        <p:spPr>
          <a:xfrm>
            <a:off x="5943600" y="5415367"/>
            <a:ext cx="4305600" cy="5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19122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34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372" name="Google Shape;372;p34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73" name="Google Shape;373;p3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374" name="Google Shape;374;p3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5" name="Google Shape;375;p3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6" name="Google Shape;376;p3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77" name="Google Shape;377;p34"/>
          <p:cNvGrpSpPr/>
          <p:nvPr/>
        </p:nvGrpSpPr>
        <p:grpSpPr>
          <a:xfrm>
            <a:off x="88867" y="273000"/>
            <a:ext cx="12103171" cy="6585200"/>
            <a:chOff x="104750" y="204750"/>
            <a:chExt cx="9077378" cy="4938900"/>
          </a:xfrm>
        </p:grpSpPr>
        <p:grpSp>
          <p:nvGrpSpPr>
            <p:cNvPr id="378" name="Google Shape;378;p34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379" name="Google Shape;379;p34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80" name="Google Shape;380;p34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381" name="Google Shape;381;p34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82" name="Google Shape;382;p34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83" name="Google Shape;383;p34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cxnSp>
          <p:nvCxnSpPr>
            <p:cNvPr id="384" name="Google Shape;384;p34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5" name="Google Shape;385;p34"/>
          <p:cNvSpPr txBox="1">
            <a:spLocks noGrp="1"/>
          </p:cNvSpPr>
          <p:nvPr>
            <p:ph type="title" hasCustomPrompt="1"/>
          </p:nvPr>
        </p:nvSpPr>
        <p:spPr>
          <a:xfrm>
            <a:off x="3723167" y="1884933"/>
            <a:ext cx="5036400" cy="11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386" name="Google Shape;386;p34"/>
          <p:cNvSpPr txBox="1">
            <a:spLocks noGrp="1"/>
          </p:cNvSpPr>
          <p:nvPr>
            <p:ph type="subTitle" idx="1"/>
          </p:nvPr>
        </p:nvSpPr>
        <p:spPr>
          <a:xfrm>
            <a:off x="3723200" y="2913977"/>
            <a:ext cx="5036400" cy="5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87" name="Google Shape;387;p34"/>
          <p:cNvSpPr txBox="1">
            <a:spLocks noGrp="1"/>
          </p:cNvSpPr>
          <p:nvPr>
            <p:ph type="title" idx="2" hasCustomPrompt="1"/>
          </p:nvPr>
        </p:nvSpPr>
        <p:spPr>
          <a:xfrm>
            <a:off x="585567" y="3976767"/>
            <a:ext cx="5036400" cy="11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388" name="Google Shape;388;p34"/>
          <p:cNvSpPr txBox="1">
            <a:spLocks noGrp="1"/>
          </p:cNvSpPr>
          <p:nvPr>
            <p:ph type="subTitle" idx="3"/>
          </p:nvPr>
        </p:nvSpPr>
        <p:spPr>
          <a:xfrm>
            <a:off x="585567" y="5005771"/>
            <a:ext cx="5036400" cy="5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89" name="Google Shape;389;p34"/>
          <p:cNvSpPr txBox="1">
            <a:spLocks noGrp="1"/>
          </p:cNvSpPr>
          <p:nvPr>
            <p:ph type="title" idx="4" hasCustomPrompt="1"/>
          </p:nvPr>
        </p:nvSpPr>
        <p:spPr>
          <a:xfrm>
            <a:off x="6570033" y="3976767"/>
            <a:ext cx="5036400" cy="11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390" name="Google Shape;390;p34"/>
          <p:cNvSpPr txBox="1">
            <a:spLocks noGrp="1"/>
          </p:cNvSpPr>
          <p:nvPr>
            <p:ph type="subTitle" idx="5"/>
          </p:nvPr>
        </p:nvSpPr>
        <p:spPr>
          <a:xfrm>
            <a:off x="6570033" y="5005773"/>
            <a:ext cx="5036400" cy="5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266806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 2">
  <p:cSld name="Numbers and text  2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5"/>
          <p:cNvSpPr txBox="1">
            <a:spLocks noGrp="1"/>
          </p:cNvSpPr>
          <p:nvPr>
            <p:ph type="title"/>
          </p:nvPr>
        </p:nvSpPr>
        <p:spPr>
          <a:xfrm>
            <a:off x="952400" y="732800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93" name="Google Shape;393;p35"/>
          <p:cNvSpPr txBox="1">
            <a:spLocks noGrp="1"/>
          </p:cNvSpPr>
          <p:nvPr>
            <p:ph type="title" idx="2" hasCustomPrompt="1"/>
          </p:nvPr>
        </p:nvSpPr>
        <p:spPr>
          <a:xfrm>
            <a:off x="5950068" y="2593733"/>
            <a:ext cx="2205200" cy="7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394" name="Google Shape;394;p35"/>
          <p:cNvSpPr txBox="1">
            <a:spLocks noGrp="1"/>
          </p:cNvSpPr>
          <p:nvPr>
            <p:ph type="title" idx="3" hasCustomPrompt="1"/>
          </p:nvPr>
        </p:nvSpPr>
        <p:spPr>
          <a:xfrm>
            <a:off x="4036733" y="2391008"/>
            <a:ext cx="2205200" cy="7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395" name="Google Shape;395;p35"/>
          <p:cNvSpPr txBox="1">
            <a:spLocks noGrp="1"/>
          </p:cNvSpPr>
          <p:nvPr>
            <p:ph type="subTitle" idx="1"/>
          </p:nvPr>
        </p:nvSpPr>
        <p:spPr>
          <a:xfrm>
            <a:off x="8204000" y="4932600"/>
            <a:ext cx="30356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96" name="Google Shape;396;p35"/>
          <p:cNvSpPr txBox="1">
            <a:spLocks noGrp="1"/>
          </p:cNvSpPr>
          <p:nvPr>
            <p:ph type="title" idx="4" hasCustomPrompt="1"/>
          </p:nvPr>
        </p:nvSpPr>
        <p:spPr>
          <a:xfrm>
            <a:off x="4481340" y="4510933"/>
            <a:ext cx="2205200" cy="7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397" name="Google Shape;397;p35"/>
          <p:cNvSpPr txBox="1">
            <a:spLocks noGrp="1"/>
          </p:cNvSpPr>
          <p:nvPr>
            <p:ph type="subTitle" idx="5"/>
          </p:nvPr>
        </p:nvSpPr>
        <p:spPr>
          <a:xfrm>
            <a:off x="952400" y="3707151"/>
            <a:ext cx="30356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98" name="Google Shape;398;p35"/>
          <p:cNvSpPr txBox="1">
            <a:spLocks noGrp="1"/>
          </p:cNvSpPr>
          <p:nvPr>
            <p:ph type="title" idx="6"/>
          </p:nvPr>
        </p:nvSpPr>
        <p:spPr>
          <a:xfrm>
            <a:off x="8204000" y="4389500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99" name="Google Shape;399;p35"/>
          <p:cNvSpPr txBox="1">
            <a:spLocks noGrp="1"/>
          </p:cNvSpPr>
          <p:nvPr>
            <p:ph type="title" idx="7"/>
          </p:nvPr>
        </p:nvSpPr>
        <p:spPr>
          <a:xfrm>
            <a:off x="952400" y="3164051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00" name="Google Shape;400;p35"/>
          <p:cNvSpPr txBox="1">
            <a:spLocks noGrp="1"/>
          </p:cNvSpPr>
          <p:nvPr>
            <p:ph type="subTitle" idx="8"/>
          </p:nvPr>
        </p:nvSpPr>
        <p:spPr>
          <a:xfrm>
            <a:off x="8204000" y="2650751"/>
            <a:ext cx="30356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01" name="Google Shape;401;p35"/>
          <p:cNvSpPr txBox="1">
            <a:spLocks noGrp="1"/>
          </p:cNvSpPr>
          <p:nvPr>
            <p:ph type="title" idx="9"/>
          </p:nvPr>
        </p:nvSpPr>
        <p:spPr>
          <a:xfrm>
            <a:off x="8204000" y="2107651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84769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 3">
  <p:cSld name="Numbers and text  3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36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404" name="Google Shape;404;p36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05" name="Google Shape;405;p3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06" name="Google Shape;406;p3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7" name="Google Shape;407;p3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" name="Google Shape;408;p3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09" name="Google Shape;409;p36"/>
          <p:cNvGrpSpPr/>
          <p:nvPr/>
        </p:nvGrpSpPr>
        <p:grpSpPr>
          <a:xfrm>
            <a:off x="88867" y="273000"/>
            <a:ext cx="12103171" cy="6585200"/>
            <a:chOff x="104750" y="204750"/>
            <a:chExt cx="9077378" cy="4938900"/>
          </a:xfrm>
        </p:grpSpPr>
        <p:grpSp>
          <p:nvGrpSpPr>
            <p:cNvPr id="410" name="Google Shape;410;p36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411" name="Google Shape;411;p36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412" name="Google Shape;412;p36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413" name="Google Shape;413;p36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14" name="Google Shape;414;p36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15" name="Google Shape;415;p36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cxnSp>
          <p:nvCxnSpPr>
            <p:cNvPr id="416" name="Google Shape;416;p36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7" name="Google Shape;417;p36"/>
          <p:cNvSpPr txBox="1">
            <a:spLocks noGrp="1"/>
          </p:cNvSpPr>
          <p:nvPr>
            <p:ph type="title"/>
          </p:nvPr>
        </p:nvSpPr>
        <p:spPr>
          <a:xfrm>
            <a:off x="952400" y="732800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18" name="Google Shape;418;p36"/>
          <p:cNvSpPr txBox="1">
            <a:spLocks noGrp="1"/>
          </p:cNvSpPr>
          <p:nvPr>
            <p:ph type="title" idx="2" hasCustomPrompt="1"/>
          </p:nvPr>
        </p:nvSpPr>
        <p:spPr>
          <a:xfrm>
            <a:off x="8204001" y="2826300"/>
            <a:ext cx="2205200" cy="7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419" name="Google Shape;419;p36"/>
          <p:cNvSpPr txBox="1">
            <a:spLocks noGrp="1"/>
          </p:cNvSpPr>
          <p:nvPr>
            <p:ph type="title" idx="3" hasCustomPrompt="1"/>
          </p:nvPr>
        </p:nvSpPr>
        <p:spPr>
          <a:xfrm>
            <a:off x="1618667" y="2826308"/>
            <a:ext cx="2205200" cy="7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420" name="Google Shape;420;p36"/>
          <p:cNvSpPr txBox="1">
            <a:spLocks noGrp="1"/>
          </p:cNvSpPr>
          <p:nvPr>
            <p:ph type="subTitle" idx="1"/>
          </p:nvPr>
        </p:nvSpPr>
        <p:spPr>
          <a:xfrm>
            <a:off x="4911333" y="4939649"/>
            <a:ext cx="2205200" cy="10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21" name="Google Shape;421;p36"/>
          <p:cNvSpPr txBox="1">
            <a:spLocks noGrp="1"/>
          </p:cNvSpPr>
          <p:nvPr>
            <p:ph type="title" idx="4" hasCustomPrompt="1"/>
          </p:nvPr>
        </p:nvSpPr>
        <p:spPr>
          <a:xfrm>
            <a:off x="4911340" y="2826300"/>
            <a:ext cx="2205200" cy="7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422" name="Google Shape;422;p36"/>
          <p:cNvSpPr txBox="1">
            <a:spLocks noGrp="1"/>
          </p:cNvSpPr>
          <p:nvPr>
            <p:ph type="subTitle" idx="5"/>
          </p:nvPr>
        </p:nvSpPr>
        <p:spPr>
          <a:xfrm>
            <a:off x="1618667" y="4939649"/>
            <a:ext cx="2205200" cy="10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23" name="Google Shape;423;p36"/>
          <p:cNvSpPr txBox="1">
            <a:spLocks noGrp="1"/>
          </p:cNvSpPr>
          <p:nvPr>
            <p:ph type="title" idx="6"/>
          </p:nvPr>
        </p:nvSpPr>
        <p:spPr>
          <a:xfrm>
            <a:off x="4911333" y="4394700"/>
            <a:ext cx="2205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24" name="Google Shape;424;p36"/>
          <p:cNvSpPr txBox="1">
            <a:spLocks noGrp="1"/>
          </p:cNvSpPr>
          <p:nvPr>
            <p:ph type="title" idx="7"/>
          </p:nvPr>
        </p:nvSpPr>
        <p:spPr>
          <a:xfrm>
            <a:off x="1618667" y="4394700"/>
            <a:ext cx="2205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25" name="Google Shape;425;p36"/>
          <p:cNvSpPr txBox="1">
            <a:spLocks noGrp="1"/>
          </p:cNvSpPr>
          <p:nvPr>
            <p:ph type="subTitle" idx="8"/>
          </p:nvPr>
        </p:nvSpPr>
        <p:spPr>
          <a:xfrm>
            <a:off x="8204000" y="4933067"/>
            <a:ext cx="2205200" cy="10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26" name="Google Shape;426;p36"/>
          <p:cNvSpPr txBox="1">
            <a:spLocks noGrp="1"/>
          </p:cNvSpPr>
          <p:nvPr>
            <p:ph type="title" idx="9"/>
          </p:nvPr>
        </p:nvSpPr>
        <p:spPr>
          <a:xfrm>
            <a:off x="8204000" y="4389967"/>
            <a:ext cx="2205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63541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4">
  <p:cSld name="Numbers and text 4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7"/>
          <p:cNvSpPr txBox="1">
            <a:spLocks noGrp="1"/>
          </p:cNvSpPr>
          <p:nvPr>
            <p:ph type="title" hasCustomPrompt="1"/>
          </p:nvPr>
        </p:nvSpPr>
        <p:spPr>
          <a:xfrm>
            <a:off x="2357333" y="3311267"/>
            <a:ext cx="2876800" cy="16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429" name="Google Shape;429;p37"/>
          <p:cNvSpPr txBox="1">
            <a:spLocks noGrp="1"/>
          </p:cNvSpPr>
          <p:nvPr>
            <p:ph type="subTitle" idx="1"/>
          </p:nvPr>
        </p:nvSpPr>
        <p:spPr>
          <a:xfrm>
            <a:off x="6000100" y="3311267"/>
            <a:ext cx="3195600" cy="16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30" name="Google Shape;430;p37"/>
          <p:cNvSpPr txBox="1">
            <a:spLocks noGrp="1"/>
          </p:cNvSpPr>
          <p:nvPr>
            <p:ph type="title" idx="2"/>
          </p:nvPr>
        </p:nvSpPr>
        <p:spPr>
          <a:xfrm>
            <a:off x="1644667" y="1398900"/>
            <a:ext cx="89724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2863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8"/>
          <p:cNvSpPr txBox="1">
            <a:spLocks noGrp="1"/>
          </p:cNvSpPr>
          <p:nvPr>
            <p:ph type="title"/>
          </p:nvPr>
        </p:nvSpPr>
        <p:spPr>
          <a:xfrm>
            <a:off x="4063067" y="4379384"/>
            <a:ext cx="3743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33" name="Google Shape;433;p38"/>
          <p:cNvSpPr txBox="1">
            <a:spLocks noGrp="1"/>
          </p:cNvSpPr>
          <p:nvPr>
            <p:ph type="subTitle" idx="1"/>
          </p:nvPr>
        </p:nvSpPr>
        <p:spPr>
          <a:xfrm>
            <a:off x="3248467" y="2406464"/>
            <a:ext cx="5372800" cy="19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20393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39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436" name="Google Shape;436;p3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37" name="Google Shape;437;p3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38" name="Google Shape;438;p3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9" name="Google Shape;439;p3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0" name="Google Shape;440;p3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41" name="Google Shape;441;p39"/>
          <p:cNvSpPr txBox="1">
            <a:spLocks noGrp="1"/>
          </p:cNvSpPr>
          <p:nvPr>
            <p:ph type="title"/>
          </p:nvPr>
        </p:nvSpPr>
        <p:spPr>
          <a:xfrm>
            <a:off x="6528400" y="2006600"/>
            <a:ext cx="4711200" cy="9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42" name="Google Shape;442;p39"/>
          <p:cNvSpPr txBox="1">
            <a:spLocks noGrp="1"/>
          </p:cNvSpPr>
          <p:nvPr>
            <p:ph type="subTitle" idx="1"/>
          </p:nvPr>
        </p:nvSpPr>
        <p:spPr>
          <a:xfrm>
            <a:off x="6540500" y="3157700"/>
            <a:ext cx="4711200" cy="1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230579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oogle Shape;444;p40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445" name="Google Shape;445;p4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46" name="Google Shape;446;p4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47" name="Google Shape;447;p4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8" name="Google Shape;448;p4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9" name="Google Shape;449;p4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50" name="Google Shape;450;p40"/>
          <p:cNvSpPr txBox="1">
            <a:spLocks noGrp="1"/>
          </p:cNvSpPr>
          <p:nvPr>
            <p:ph type="title"/>
          </p:nvPr>
        </p:nvSpPr>
        <p:spPr>
          <a:xfrm>
            <a:off x="952400" y="1864700"/>
            <a:ext cx="4563200" cy="11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51" name="Google Shape;451;p40"/>
          <p:cNvSpPr txBox="1">
            <a:spLocks noGrp="1"/>
          </p:cNvSpPr>
          <p:nvPr>
            <p:ph type="subTitle" idx="1"/>
          </p:nvPr>
        </p:nvSpPr>
        <p:spPr>
          <a:xfrm>
            <a:off x="964300" y="3157700"/>
            <a:ext cx="4103200" cy="1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233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746643" y="3147167"/>
            <a:ext cx="34180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2024900" y="4014600"/>
            <a:ext cx="34180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746635" y="4014600"/>
            <a:ext cx="34180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3"/>
          </p:nvPr>
        </p:nvSpPr>
        <p:spPr>
          <a:xfrm>
            <a:off x="2024900" y="3147167"/>
            <a:ext cx="34180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004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1"/>
          <p:cNvSpPr txBox="1">
            <a:spLocks noGrp="1"/>
          </p:cNvSpPr>
          <p:nvPr>
            <p:ph type="title"/>
          </p:nvPr>
        </p:nvSpPr>
        <p:spPr>
          <a:xfrm>
            <a:off x="952400" y="2739367"/>
            <a:ext cx="4563200" cy="11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54" name="Google Shape;454;p41"/>
          <p:cNvSpPr txBox="1">
            <a:spLocks noGrp="1"/>
          </p:cNvSpPr>
          <p:nvPr>
            <p:ph type="subTitle" idx="1"/>
          </p:nvPr>
        </p:nvSpPr>
        <p:spPr>
          <a:xfrm>
            <a:off x="964300" y="4032367"/>
            <a:ext cx="3861600" cy="1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455" name="Google Shape;455;p41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456" name="Google Shape;456;p41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57" name="Google Shape;457;p41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58" name="Google Shape;458;p41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9" name="Google Shape;459;p41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0" name="Google Shape;460;p41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61" name="Google Shape;461;p41"/>
          <p:cNvGrpSpPr/>
          <p:nvPr/>
        </p:nvGrpSpPr>
        <p:grpSpPr>
          <a:xfrm>
            <a:off x="88867" y="273000"/>
            <a:ext cx="12103171" cy="6585200"/>
            <a:chOff x="104750" y="204750"/>
            <a:chExt cx="9077378" cy="4938900"/>
          </a:xfrm>
        </p:grpSpPr>
        <p:grpSp>
          <p:nvGrpSpPr>
            <p:cNvPr id="462" name="Google Shape;462;p41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463" name="Google Shape;463;p41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464" name="Google Shape;464;p41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465" name="Google Shape;465;p41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66" name="Google Shape;466;p41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67" name="Google Shape;467;p41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cxnSp>
          <p:nvCxnSpPr>
            <p:cNvPr id="468" name="Google Shape;468;p41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3355998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42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471" name="Google Shape;471;p42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72" name="Google Shape;472;p42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73" name="Google Shape;473;p42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4" name="Google Shape;474;p42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5" name="Google Shape;475;p42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76" name="Google Shape;476;p42"/>
          <p:cNvSpPr txBox="1">
            <a:spLocks noGrp="1"/>
          </p:cNvSpPr>
          <p:nvPr>
            <p:ph type="subTitle" idx="1"/>
          </p:nvPr>
        </p:nvSpPr>
        <p:spPr>
          <a:xfrm>
            <a:off x="952400" y="2231333"/>
            <a:ext cx="4976000" cy="39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77" name="Google Shape;477;p42"/>
          <p:cNvSpPr txBox="1">
            <a:spLocks noGrp="1"/>
          </p:cNvSpPr>
          <p:nvPr>
            <p:ph type="title"/>
          </p:nvPr>
        </p:nvSpPr>
        <p:spPr>
          <a:xfrm>
            <a:off x="952400" y="732800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78" name="Google Shape;478;p42"/>
          <p:cNvSpPr txBox="1">
            <a:spLocks noGrp="1"/>
          </p:cNvSpPr>
          <p:nvPr>
            <p:ph type="subTitle" idx="2"/>
          </p:nvPr>
        </p:nvSpPr>
        <p:spPr>
          <a:xfrm>
            <a:off x="6265033" y="2231333"/>
            <a:ext cx="4976000" cy="39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39149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3"/>
          <p:cNvSpPr txBox="1">
            <a:spLocks noGrp="1"/>
          </p:cNvSpPr>
          <p:nvPr>
            <p:ph type="title"/>
          </p:nvPr>
        </p:nvSpPr>
        <p:spPr>
          <a:xfrm>
            <a:off x="3269400" y="2067884"/>
            <a:ext cx="5653200" cy="11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81" name="Google Shape;481;p43"/>
          <p:cNvSpPr txBox="1">
            <a:spLocks noGrp="1"/>
          </p:cNvSpPr>
          <p:nvPr>
            <p:ph type="subTitle" idx="1"/>
          </p:nvPr>
        </p:nvSpPr>
        <p:spPr>
          <a:xfrm>
            <a:off x="3814400" y="3360900"/>
            <a:ext cx="4563200" cy="19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31461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4"/>
          <p:cNvSpPr txBox="1">
            <a:spLocks noGrp="1"/>
          </p:cNvSpPr>
          <p:nvPr>
            <p:ph type="title"/>
          </p:nvPr>
        </p:nvSpPr>
        <p:spPr>
          <a:xfrm>
            <a:off x="5843461" y="1520259"/>
            <a:ext cx="4563200" cy="11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84" name="Google Shape;484;p44"/>
          <p:cNvSpPr txBox="1">
            <a:spLocks noGrp="1"/>
          </p:cNvSpPr>
          <p:nvPr>
            <p:ph type="subTitle" idx="1"/>
          </p:nvPr>
        </p:nvSpPr>
        <p:spPr>
          <a:xfrm>
            <a:off x="5843461" y="2813259"/>
            <a:ext cx="4563200" cy="2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70127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oogle Shape;486;p45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487" name="Google Shape;487;p45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88" name="Google Shape;488;p45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89" name="Google Shape;489;p45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0" name="Google Shape;490;p45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1" name="Google Shape;491;p45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92" name="Google Shape;492;p45"/>
          <p:cNvGrpSpPr/>
          <p:nvPr/>
        </p:nvGrpSpPr>
        <p:grpSpPr>
          <a:xfrm>
            <a:off x="88867" y="273000"/>
            <a:ext cx="12103171" cy="6585200"/>
            <a:chOff x="104750" y="204750"/>
            <a:chExt cx="9077378" cy="4938900"/>
          </a:xfrm>
        </p:grpSpPr>
        <p:grpSp>
          <p:nvGrpSpPr>
            <p:cNvPr id="493" name="Google Shape;493;p45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494" name="Google Shape;494;p45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495" name="Google Shape;495;p45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496" name="Google Shape;496;p45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97" name="Google Shape;497;p45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98" name="Google Shape;498;p45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cxnSp>
          <p:nvCxnSpPr>
            <p:cNvPr id="499" name="Google Shape;499;p45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00" name="Google Shape;500;p45"/>
          <p:cNvSpPr txBox="1">
            <a:spLocks noGrp="1"/>
          </p:cNvSpPr>
          <p:nvPr>
            <p:ph type="title"/>
          </p:nvPr>
        </p:nvSpPr>
        <p:spPr>
          <a:xfrm>
            <a:off x="7021433" y="2644633"/>
            <a:ext cx="3841600" cy="9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01" name="Google Shape;501;p45"/>
          <p:cNvSpPr txBox="1">
            <a:spLocks noGrp="1"/>
          </p:cNvSpPr>
          <p:nvPr>
            <p:ph type="subTitle" idx="1"/>
          </p:nvPr>
        </p:nvSpPr>
        <p:spPr>
          <a:xfrm>
            <a:off x="7031300" y="3795733"/>
            <a:ext cx="3841600" cy="1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16441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6"/>
          <p:cNvSpPr txBox="1">
            <a:spLocks noGrp="1"/>
          </p:cNvSpPr>
          <p:nvPr>
            <p:ph type="title"/>
          </p:nvPr>
        </p:nvSpPr>
        <p:spPr>
          <a:xfrm>
            <a:off x="1454333" y="2450567"/>
            <a:ext cx="35920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04" name="Google Shape;504;p46"/>
          <p:cNvSpPr txBox="1">
            <a:spLocks noGrp="1"/>
          </p:cNvSpPr>
          <p:nvPr>
            <p:ph type="subTitle" idx="1"/>
          </p:nvPr>
        </p:nvSpPr>
        <p:spPr>
          <a:xfrm>
            <a:off x="1454333" y="3352900"/>
            <a:ext cx="3592000" cy="1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7108244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7"/>
          <p:cNvSpPr txBox="1">
            <a:spLocks noGrp="1"/>
          </p:cNvSpPr>
          <p:nvPr>
            <p:ph type="title"/>
          </p:nvPr>
        </p:nvSpPr>
        <p:spPr>
          <a:xfrm>
            <a:off x="5589700" y="2587367"/>
            <a:ext cx="4102800" cy="11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07" name="Google Shape;507;p47"/>
          <p:cNvSpPr txBox="1">
            <a:spLocks noGrp="1"/>
          </p:cNvSpPr>
          <p:nvPr>
            <p:ph type="subTitle" idx="1"/>
          </p:nvPr>
        </p:nvSpPr>
        <p:spPr>
          <a:xfrm>
            <a:off x="5589700" y="3880367"/>
            <a:ext cx="4102800" cy="13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262503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/>
          <p:cNvSpPr txBox="1">
            <a:spLocks noGrp="1"/>
          </p:cNvSpPr>
          <p:nvPr>
            <p:ph type="ctrTitle"/>
          </p:nvPr>
        </p:nvSpPr>
        <p:spPr>
          <a:xfrm>
            <a:off x="3616267" y="1981180"/>
            <a:ext cx="5261600" cy="26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4263644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49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512" name="Google Shape;512;p4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13" name="Google Shape;513;p4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14" name="Google Shape;514;p4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5" name="Google Shape;515;p4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6" name="Google Shape;516;p4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17" name="Google Shape;517;p49"/>
          <p:cNvGrpSpPr/>
          <p:nvPr/>
        </p:nvGrpSpPr>
        <p:grpSpPr>
          <a:xfrm>
            <a:off x="88867" y="273000"/>
            <a:ext cx="12103171" cy="6585200"/>
            <a:chOff x="104750" y="204750"/>
            <a:chExt cx="9077378" cy="4938900"/>
          </a:xfrm>
        </p:grpSpPr>
        <p:grpSp>
          <p:nvGrpSpPr>
            <p:cNvPr id="518" name="Google Shape;518;p4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519" name="Google Shape;519;p4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520" name="Google Shape;520;p4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21" name="Google Shape;521;p4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22" name="Google Shape;522;p4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23" name="Google Shape;523;p4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cxnSp>
          <p:nvCxnSpPr>
            <p:cNvPr id="524" name="Google Shape;524;p4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25" name="Google Shape;525;p49"/>
          <p:cNvSpPr txBox="1">
            <a:spLocks noGrp="1"/>
          </p:cNvSpPr>
          <p:nvPr>
            <p:ph type="title"/>
          </p:nvPr>
        </p:nvSpPr>
        <p:spPr>
          <a:xfrm>
            <a:off x="952400" y="732800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95435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50"/>
          <p:cNvGrpSpPr/>
          <p:nvPr/>
        </p:nvGrpSpPr>
        <p:grpSpPr>
          <a:xfrm flipH="1">
            <a:off x="286259" y="165147"/>
            <a:ext cx="11403959" cy="6013981"/>
            <a:chOff x="45421" y="890559"/>
            <a:chExt cx="6688800" cy="3527400"/>
          </a:xfrm>
        </p:grpSpPr>
        <p:sp>
          <p:nvSpPr>
            <p:cNvPr id="528" name="Google Shape;528;p50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50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50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50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50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3" name="Google Shape;533;p50"/>
          <p:cNvGrpSpPr/>
          <p:nvPr/>
        </p:nvGrpSpPr>
        <p:grpSpPr>
          <a:xfrm flipH="1">
            <a:off x="525590" y="615650"/>
            <a:ext cx="11403959" cy="6013981"/>
            <a:chOff x="45421" y="890559"/>
            <a:chExt cx="6688800" cy="3527400"/>
          </a:xfrm>
        </p:grpSpPr>
        <p:sp>
          <p:nvSpPr>
            <p:cNvPr id="534" name="Google Shape;534;p50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name="adj" fmla="val 460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50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50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50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50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39" name="Google Shape;539;p50"/>
          <p:cNvSpPr txBox="1">
            <a:spLocks noGrp="1"/>
          </p:cNvSpPr>
          <p:nvPr>
            <p:ph type="title"/>
          </p:nvPr>
        </p:nvSpPr>
        <p:spPr>
          <a:xfrm>
            <a:off x="1358900" y="1078133"/>
            <a:ext cx="4737200" cy="13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8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40" name="Google Shape;540;p50"/>
          <p:cNvSpPr txBox="1">
            <a:spLocks noGrp="1"/>
          </p:cNvSpPr>
          <p:nvPr>
            <p:ph type="subTitle" idx="1"/>
          </p:nvPr>
        </p:nvSpPr>
        <p:spPr>
          <a:xfrm>
            <a:off x="1358900" y="2385333"/>
            <a:ext cx="4737200" cy="1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41" name="Google Shape;541;p50"/>
          <p:cNvSpPr txBox="1"/>
          <p:nvPr/>
        </p:nvSpPr>
        <p:spPr>
          <a:xfrm>
            <a:off x="1358900" y="5083933"/>
            <a:ext cx="4563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</a:t>
            </a:r>
            <a:endParaRPr sz="1733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89647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952400" y="732800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40" name="Google Shape;40;p6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41" name="Google Shape;41;p6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2" name="Google Shape;42;p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3" name="Google Shape;43;p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" name="Google Shape;44;p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" name="Google Shape;45;p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964809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51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544" name="Google Shape;544;p51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45" name="Google Shape;545;p51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46" name="Google Shape;546;p51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7" name="Google Shape;547;p51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8" name="Google Shape;548;p51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79431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52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551" name="Google Shape;551;p52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52" name="Google Shape;552;p52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53" name="Google Shape;553;p52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4" name="Google Shape;554;p52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5" name="Google Shape;555;p52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56" name="Google Shape;556;p52"/>
          <p:cNvGrpSpPr/>
          <p:nvPr/>
        </p:nvGrpSpPr>
        <p:grpSpPr>
          <a:xfrm>
            <a:off x="88867" y="273000"/>
            <a:ext cx="12103171" cy="6585200"/>
            <a:chOff x="104750" y="204750"/>
            <a:chExt cx="9077378" cy="4938900"/>
          </a:xfrm>
        </p:grpSpPr>
        <p:grpSp>
          <p:nvGrpSpPr>
            <p:cNvPr id="557" name="Google Shape;557;p52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558" name="Google Shape;558;p52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559" name="Google Shape;559;p52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60" name="Google Shape;560;p52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61" name="Google Shape;561;p52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62" name="Google Shape;562;p52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cxnSp>
          <p:nvCxnSpPr>
            <p:cNvPr id="563" name="Google Shape;563;p52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4" name="Google Shape;564;p52"/>
          <p:cNvGrpSpPr/>
          <p:nvPr/>
        </p:nvGrpSpPr>
        <p:grpSpPr>
          <a:xfrm>
            <a:off x="209401" y="540900"/>
            <a:ext cx="11982580" cy="6330400"/>
            <a:chOff x="104746" y="204750"/>
            <a:chExt cx="8986935" cy="4747800"/>
          </a:xfrm>
        </p:grpSpPr>
        <p:grpSp>
          <p:nvGrpSpPr>
            <p:cNvPr id="565" name="Google Shape;565;p52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566" name="Google Shape;566;p52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567" name="Google Shape;567;p52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68" name="Google Shape;568;p52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69" name="Google Shape;569;p52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70" name="Google Shape;570;p52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cxnSp>
          <p:nvCxnSpPr>
            <p:cNvPr id="571" name="Google Shape;571;p52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1435753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514983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289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7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410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952400" y="2409167"/>
            <a:ext cx="5052000" cy="35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952400" y="1425133"/>
            <a:ext cx="40028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333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3095300" y="2693517"/>
            <a:ext cx="5388000" cy="23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830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5586400" y="1864684"/>
            <a:ext cx="5653200" cy="11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667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6688300" y="3157700"/>
            <a:ext cx="4563200" cy="19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54" name="Google Shape;54;p9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55" name="Google Shape;55;p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6" name="Google Shape;56;p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7" name="Google Shape;57;p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" name="Google Shape;58;p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0" name="Google Shape;60;p9"/>
          <p:cNvGrpSpPr/>
          <p:nvPr/>
        </p:nvGrpSpPr>
        <p:grpSpPr>
          <a:xfrm>
            <a:off x="88867" y="273000"/>
            <a:ext cx="12103171" cy="6585200"/>
            <a:chOff x="104750" y="204750"/>
            <a:chExt cx="9077378" cy="4938900"/>
          </a:xfrm>
        </p:grpSpPr>
        <p:grpSp>
          <p:nvGrpSpPr>
            <p:cNvPr id="61" name="Google Shape;61;p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62" name="Google Shape;62;p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3" name="Google Shape;63;p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64" name="Google Shape;64;p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" name="Google Shape;65;p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" name="Google Shape;66;p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cxnSp>
          <p:nvCxnSpPr>
            <p:cNvPr id="67" name="Google Shape;67;p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37211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5518967" y="4355937"/>
            <a:ext cx="5721200" cy="15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4133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4310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2400" y="732800"/>
            <a:ext cx="102872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2400" y="1536633"/>
            <a:ext cx="10287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3E962032-F72D-482F-AF21-AB475623D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746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74" name="Google Shape;574;p5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394207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78" name="Google Shape;578;p5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645397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C42E-DE8A-156A-5804-7E07F5A979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Online orvosi rendelő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DB482-DD32-0026-6DD1-5D2E8D5E96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Csúcs Dalma</a:t>
            </a:r>
            <a:endParaRPr lang="en-US" dirty="0"/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F44275B-D14B-BBFD-D533-B835396114F8}"/>
              </a:ext>
            </a:extLst>
          </p:cNvPr>
          <p:cNvGrpSpPr/>
          <p:nvPr/>
        </p:nvGrpSpPr>
        <p:grpSpPr>
          <a:xfrm>
            <a:off x="5715000" y="1115880"/>
            <a:ext cx="6053848" cy="4684287"/>
            <a:chOff x="7273384" y="1825317"/>
            <a:chExt cx="4468605" cy="3554532"/>
          </a:xfrm>
        </p:grpSpPr>
        <p:sp>
          <p:nvSpPr>
            <p:cNvPr id="83" name="Google Shape;586;p58">
              <a:extLst>
                <a:ext uri="{FF2B5EF4-FFF2-40B4-BE49-F238E27FC236}">
                  <a16:creationId xmlns:a16="http://schemas.microsoft.com/office/drawing/2014/main" id="{489761A4-1196-7C94-E614-14335EDF92FB}"/>
                </a:ext>
              </a:extLst>
            </p:cNvPr>
            <p:cNvSpPr/>
            <p:nvPr/>
          </p:nvSpPr>
          <p:spPr>
            <a:xfrm>
              <a:off x="10525180" y="1978129"/>
              <a:ext cx="665140" cy="661214"/>
            </a:xfrm>
            <a:custGeom>
              <a:avLst/>
              <a:gdLst/>
              <a:ahLst/>
              <a:cxnLst/>
              <a:rect l="l" t="t" r="r" b="b"/>
              <a:pathLst>
                <a:path w="9148" h="9094" extrusionOk="0">
                  <a:moveTo>
                    <a:pt x="4561" y="2153"/>
                  </a:moveTo>
                  <a:cubicBezTo>
                    <a:pt x="4628" y="2153"/>
                    <a:pt x="4697" y="2157"/>
                    <a:pt x="4770" y="2164"/>
                  </a:cubicBezTo>
                  <a:cubicBezTo>
                    <a:pt x="4799" y="2164"/>
                    <a:pt x="4828" y="2164"/>
                    <a:pt x="4871" y="2179"/>
                  </a:cubicBezTo>
                  <a:lnTo>
                    <a:pt x="4972" y="2193"/>
                  </a:lnTo>
                  <a:cubicBezTo>
                    <a:pt x="5001" y="2193"/>
                    <a:pt x="5030" y="2193"/>
                    <a:pt x="5074" y="2208"/>
                  </a:cubicBezTo>
                  <a:cubicBezTo>
                    <a:pt x="5146" y="2222"/>
                    <a:pt x="5233" y="2251"/>
                    <a:pt x="5320" y="2280"/>
                  </a:cubicBezTo>
                  <a:lnTo>
                    <a:pt x="5393" y="2295"/>
                  </a:lnTo>
                  <a:cubicBezTo>
                    <a:pt x="5494" y="2338"/>
                    <a:pt x="5610" y="2382"/>
                    <a:pt x="5712" y="2440"/>
                  </a:cubicBezTo>
                  <a:cubicBezTo>
                    <a:pt x="5755" y="2469"/>
                    <a:pt x="5784" y="2483"/>
                    <a:pt x="5813" y="2498"/>
                  </a:cubicBezTo>
                  <a:cubicBezTo>
                    <a:pt x="5842" y="2527"/>
                    <a:pt x="5886" y="2541"/>
                    <a:pt x="5915" y="2570"/>
                  </a:cubicBezTo>
                  <a:lnTo>
                    <a:pt x="6002" y="2628"/>
                  </a:lnTo>
                  <a:lnTo>
                    <a:pt x="6016" y="2643"/>
                  </a:lnTo>
                  <a:cubicBezTo>
                    <a:pt x="6045" y="2657"/>
                    <a:pt x="6074" y="2686"/>
                    <a:pt x="6103" y="2715"/>
                  </a:cubicBezTo>
                  <a:cubicBezTo>
                    <a:pt x="6132" y="2730"/>
                    <a:pt x="6161" y="2759"/>
                    <a:pt x="6190" y="2788"/>
                  </a:cubicBezTo>
                  <a:cubicBezTo>
                    <a:pt x="6248" y="2845"/>
                    <a:pt x="6306" y="2903"/>
                    <a:pt x="6364" y="2961"/>
                  </a:cubicBezTo>
                  <a:cubicBezTo>
                    <a:pt x="6379" y="2990"/>
                    <a:pt x="6408" y="3005"/>
                    <a:pt x="6422" y="3034"/>
                  </a:cubicBezTo>
                  <a:cubicBezTo>
                    <a:pt x="6466" y="3077"/>
                    <a:pt x="6495" y="3121"/>
                    <a:pt x="6524" y="3164"/>
                  </a:cubicBezTo>
                  <a:lnTo>
                    <a:pt x="6567" y="3222"/>
                  </a:lnTo>
                  <a:cubicBezTo>
                    <a:pt x="6625" y="3309"/>
                    <a:pt x="6668" y="3382"/>
                    <a:pt x="6712" y="3469"/>
                  </a:cubicBezTo>
                  <a:cubicBezTo>
                    <a:pt x="6726" y="3498"/>
                    <a:pt x="6741" y="3527"/>
                    <a:pt x="6755" y="3556"/>
                  </a:cubicBezTo>
                  <a:lnTo>
                    <a:pt x="6770" y="3570"/>
                  </a:lnTo>
                  <a:cubicBezTo>
                    <a:pt x="6784" y="3614"/>
                    <a:pt x="6799" y="3643"/>
                    <a:pt x="6813" y="3686"/>
                  </a:cubicBezTo>
                  <a:lnTo>
                    <a:pt x="6813" y="3701"/>
                  </a:lnTo>
                  <a:cubicBezTo>
                    <a:pt x="6828" y="3730"/>
                    <a:pt x="6828" y="3759"/>
                    <a:pt x="6842" y="3788"/>
                  </a:cubicBezTo>
                  <a:cubicBezTo>
                    <a:pt x="6857" y="3802"/>
                    <a:pt x="6857" y="3817"/>
                    <a:pt x="6857" y="3846"/>
                  </a:cubicBezTo>
                  <a:cubicBezTo>
                    <a:pt x="6886" y="3918"/>
                    <a:pt x="6900" y="3991"/>
                    <a:pt x="6929" y="4078"/>
                  </a:cubicBezTo>
                  <a:cubicBezTo>
                    <a:pt x="6929" y="4107"/>
                    <a:pt x="6929" y="4121"/>
                    <a:pt x="6944" y="4150"/>
                  </a:cubicBezTo>
                  <a:cubicBezTo>
                    <a:pt x="6944" y="4208"/>
                    <a:pt x="6958" y="4266"/>
                    <a:pt x="6973" y="4324"/>
                  </a:cubicBezTo>
                  <a:cubicBezTo>
                    <a:pt x="6973" y="4382"/>
                    <a:pt x="6973" y="4498"/>
                    <a:pt x="6973" y="4585"/>
                  </a:cubicBezTo>
                  <a:cubicBezTo>
                    <a:pt x="6973" y="4657"/>
                    <a:pt x="6987" y="4701"/>
                    <a:pt x="6987" y="4788"/>
                  </a:cubicBezTo>
                  <a:cubicBezTo>
                    <a:pt x="6987" y="4788"/>
                    <a:pt x="6987" y="4802"/>
                    <a:pt x="6987" y="4802"/>
                  </a:cubicBezTo>
                  <a:lnTo>
                    <a:pt x="6973" y="4933"/>
                  </a:lnTo>
                  <a:cubicBezTo>
                    <a:pt x="6973" y="4976"/>
                    <a:pt x="6958" y="5005"/>
                    <a:pt x="6944" y="5049"/>
                  </a:cubicBezTo>
                  <a:cubicBezTo>
                    <a:pt x="6929" y="5136"/>
                    <a:pt x="6900" y="5208"/>
                    <a:pt x="6871" y="5295"/>
                  </a:cubicBezTo>
                  <a:cubicBezTo>
                    <a:pt x="6857" y="5339"/>
                    <a:pt x="6842" y="5382"/>
                    <a:pt x="6828" y="5426"/>
                  </a:cubicBezTo>
                  <a:cubicBezTo>
                    <a:pt x="6813" y="5484"/>
                    <a:pt x="6799" y="5513"/>
                    <a:pt x="6770" y="5556"/>
                  </a:cubicBezTo>
                  <a:lnTo>
                    <a:pt x="6726" y="5643"/>
                  </a:lnTo>
                  <a:cubicBezTo>
                    <a:pt x="6697" y="5716"/>
                    <a:pt x="6639" y="5788"/>
                    <a:pt x="6596" y="5861"/>
                  </a:cubicBezTo>
                  <a:lnTo>
                    <a:pt x="6553" y="5919"/>
                  </a:lnTo>
                  <a:cubicBezTo>
                    <a:pt x="6553" y="5933"/>
                    <a:pt x="6553" y="5948"/>
                    <a:pt x="6538" y="5948"/>
                  </a:cubicBezTo>
                  <a:lnTo>
                    <a:pt x="6495" y="6020"/>
                  </a:lnTo>
                  <a:lnTo>
                    <a:pt x="6422" y="6093"/>
                  </a:lnTo>
                  <a:cubicBezTo>
                    <a:pt x="6379" y="6151"/>
                    <a:pt x="6335" y="6194"/>
                    <a:pt x="6292" y="6237"/>
                  </a:cubicBezTo>
                  <a:cubicBezTo>
                    <a:pt x="6263" y="6266"/>
                    <a:pt x="6248" y="6281"/>
                    <a:pt x="6219" y="6310"/>
                  </a:cubicBezTo>
                  <a:lnTo>
                    <a:pt x="6161" y="6368"/>
                  </a:lnTo>
                  <a:lnTo>
                    <a:pt x="6060" y="6440"/>
                  </a:lnTo>
                  <a:cubicBezTo>
                    <a:pt x="5973" y="6513"/>
                    <a:pt x="5900" y="6571"/>
                    <a:pt x="5813" y="6614"/>
                  </a:cubicBezTo>
                  <a:lnTo>
                    <a:pt x="5726" y="6672"/>
                  </a:lnTo>
                  <a:lnTo>
                    <a:pt x="5625" y="6716"/>
                  </a:lnTo>
                  <a:lnTo>
                    <a:pt x="5538" y="6759"/>
                  </a:lnTo>
                  <a:lnTo>
                    <a:pt x="5378" y="6817"/>
                  </a:lnTo>
                  <a:cubicBezTo>
                    <a:pt x="5349" y="6832"/>
                    <a:pt x="5306" y="6846"/>
                    <a:pt x="5277" y="6846"/>
                  </a:cubicBezTo>
                  <a:cubicBezTo>
                    <a:pt x="5219" y="6875"/>
                    <a:pt x="5146" y="6890"/>
                    <a:pt x="5088" y="6904"/>
                  </a:cubicBezTo>
                  <a:cubicBezTo>
                    <a:pt x="5045" y="6904"/>
                    <a:pt x="5016" y="6919"/>
                    <a:pt x="4987" y="6919"/>
                  </a:cubicBezTo>
                  <a:cubicBezTo>
                    <a:pt x="4944" y="6933"/>
                    <a:pt x="4915" y="6933"/>
                    <a:pt x="4886" y="6933"/>
                  </a:cubicBezTo>
                  <a:cubicBezTo>
                    <a:pt x="4763" y="6944"/>
                    <a:pt x="4640" y="6954"/>
                    <a:pt x="4517" y="6954"/>
                  </a:cubicBezTo>
                  <a:cubicBezTo>
                    <a:pt x="4466" y="6954"/>
                    <a:pt x="4415" y="6952"/>
                    <a:pt x="4364" y="6948"/>
                  </a:cubicBezTo>
                  <a:cubicBezTo>
                    <a:pt x="4335" y="6948"/>
                    <a:pt x="4306" y="6933"/>
                    <a:pt x="4277" y="6933"/>
                  </a:cubicBezTo>
                  <a:cubicBezTo>
                    <a:pt x="4233" y="6933"/>
                    <a:pt x="4204" y="6933"/>
                    <a:pt x="4175" y="6919"/>
                  </a:cubicBezTo>
                  <a:cubicBezTo>
                    <a:pt x="4132" y="6919"/>
                    <a:pt x="4103" y="6904"/>
                    <a:pt x="4074" y="6904"/>
                  </a:cubicBezTo>
                  <a:cubicBezTo>
                    <a:pt x="3958" y="6875"/>
                    <a:pt x="3842" y="6846"/>
                    <a:pt x="3726" y="6803"/>
                  </a:cubicBezTo>
                  <a:cubicBezTo>
                    <a:pt x="3697" y="6788"/>
                    <a:pt x="3668" y="6788"/>
                    <a:pt x="3624" y="6774"/>
                  </a:cubicBezTo>
                  <a:lnTo>
                    <a:pt x="3523" y="6730"/>
                  </a:lnTo>
                  <a:lnTo>
                    <a:pt x="3508" y="6730"/>
                  </a:lnTo>
                  <a:cubicBezTo>
                    <a:pt x="3479" y="6716"/>
                    <a:pt x="3450" y="6701"/>
                    <a:pt x="3407" y="6687"/>
                  </a:cubicBezTo>
                  <a:cubicBezTo>
                    <a:pt x="3349" y="6643"/>
                    <a:pt x="3277" y="6600"/>
                    <a:pt x="3219" y="6556"/>
                  </a:cubicBezTo>
                  <a:cubicBezTo>
                    <a:pt x="3175" y="6542"/>
                    <a:pt x="3146" y="6527"/>
                    <a:pt x="3117" y="6498"/>
                  </a:cubicBezTo>
                  <a:lnTo>
                    <a:pt x="3045" y="6440"/>
                  </a:lnTo>
                  <a:cubicBezTo>
                    <a:pt x="3001" y="6411"/>
                    <a:pt x="2972" y="6368"/>
                    <a:pt x="2929" y="6339"/>
                  </a:cubicBezTo>
                  <a:cubicBezTo>
                    <a:pt x="2900" y="6310"/>
                    <a:pt x="2871" y="6281"/>
                    <a:pt x="2827" y="6237"/>
                  </a:cubicBezTo>
                  <a:lnTo>
                    <a:pt x="2755" y="6151"/>
                  </a:lnTo>
                  <a:cubicBezTo>
                    <a:pt x="2653" y="6049"/>
                    <a:pt x="2581" y="5933"/>
                    <a:pt x="2494" y="5817"/>
                  </a:cubicBezTo>
                  <a:cubicBezTo>
                    <a:pt x="2479" y="5774"/>
                    <a:pt x="2465" y="5745"/>
                    <a:pt x="2436" y="5716"/>
                  </a:cubicBezTo>
                  <a:cubicBezTo>
                    <a:pt x="2421" y="5672"/>
                    <a:pt x="2392" y="5629"/>
                    <a:pt x="2378" y="5600"/>
                  </a:cubicBezTo>
                  <a:cubicBezTo>
                    <a:pt x="2363" y="5556"/>
                    <a:pt x="2363" y="5556"/>
                    <a:pt x="2349" y="5527"/>
                  </a:cubicBezTo>
                  <a:cubicBezTo>
                    <a:pt x="2349" y="5513"/>
                    <a:pt x="2334" y="5498"/>
                    <a:pt x="2334" y="5484"/>
                  </a:cubicBezTo>
                  <a:cubicBezTo>
                    <a:pt x="2334" y="5469"/>
                    <a:pt x="2320" y="5440"/>
                    <a:pt x="2305" y="5426"/>
                  </a:cubicBezTo>
                  <a:cubicBezTo>
                    <a:pt x="2305" y="5397"/>
                    <a:pt x="2291" y="5368"/>
                    <a:pt x="2276" y="5339"/>
                  </a:cubicBezTo>
                  <a:cubicBezTo>
                    <a:pt x="2276" y="5339"/>
                    <a:pt x="2276" y="5324"/>
                    <a:pt x="2276" y="5310"/>
                  </a:cubicBezTo>
                  <a:cubicBezTo>
                    <a:pt x="2262" y="5281"/>
                    <a:pt x="2247" y="5252"/>
                    <a:pt x="2247" y="5223"/>
                  </a:cubicBezTo>
                  <a:cubicBezTo>
                    <a:pt x="2233" y="5165"/>
                    <a:pt x="2218" y="5121"/>
                    <a:pt x="2204" y="5063"/>
                  </a:cubicBezTo>
                  <a:cubicBezTo>
                    <a:pt x="2204" y="5034"/>
                    <a:pt x="2189" y="5005"/>
                    <a:pt x="2189" y="4976"/>
                  </a:cubicBezTo>
                  <a:cubicBezTo>
                    <a:pt x="2175" y="4918"/>
                    <a:pt x="2160" y="4860"/>
                    <a:pt x="2160" y="4802"/>
                  </a:cubicBezTo>
                  <a:cubicBezTo>
                    <a:pt x="2160" y="4730"/>
                    <a:pt x="2146" y="4643"/>
                    <a:pt x="2146" y="4556"/>
                  </a:cubicBezTo>
                  <a:cubicBezTo>
                    <a:pt x="2146" y="4484"/>
                    <a:pt x="2160" y="4397"/>
                    <a:pt x="2160" y="4310"/>
                  </a:cubicBezTo>
                  <a:cubicBezTo>
                    <a:pt x="2160" y="4310"/>
                    <a:pt x="2160" y="4295"/>
                    <a:pt x="2160" y="4295"/>
                  </a:cubicBezTo>
                  <a:cubicBezTo>
                    <a:pt x="2160" y="4252"/>
                    <a:pt x="2175" y="4208"/>
                    <a:pt x="2175" y="4179"/>
                  </a:cubicBezTo>
                  <a:cubicBezTo>
                    <a:pt x="2189" y="4136"/>
                    <a:pt x="2189" y="4092"/>
                    <a:pt x="2204" y="4049"/>
                  </a:cubicBezTo>
                  <a:cubicBezTo>
                    <a:pt x="2218" y="3962"/>
                    <a:pt x="2247" y="3889"/>
                    <a:pt x="2262" y="3802"/>
                  </a:cubicBezTo>
                  <a:lnTo>
                    <a:pt x="2305" y="3715"/>
                  </a:lnTo>
                  <a:cubicBezTo>
                    <a:pt x="2305" y="3686"/>
                    <a:pt x="2320" y="3657"/>
                    <a:pt x="2334" y="3643"/>
                  </a:cubicBezTo>
                  <a:cubicBezTo>
                    <a:pt x="2334" y="3614"/>
                    <a:pt x="2349" y="3599"/>
                    <a:pt x="2349" y="3585"/>
                  </a:cubicBezTo>
                  <a:cubicBezTo>
                    <a:pt x="2363" y="3570"/>
                    <a:pt x="2378" y="3541"/>
                    <a:pt x="2378" y="3527"/>
                  </a:cubicBezTo>
                  <a:cubicBezTo>
                    <a:pt x="2407" y="3454"/>
                    <a:pt x="2450" y="3396"/>
                    <a:pt x="2479" y="3338"/>
                  </a:cubicBezTo>
                  <a:lnTo>
                    <a:pt x="2537" y="3251"/>
                  </a:lnTo>
                  <a:lnTo>
                    <a:pt x="2581" y="3179"/>
                  </a:lnTo>
                  <a:cubicBezTo>
                    <a:pt x="2610" y="3135"/>
                    <a:pt x="2639" y="3106"/>
                    <a:pt x="2668" y="3077"/>
                  </a:cubicBezTo>
                  <a:cubicBezTo>
                    <a:pt x="2697" y="3034"/>
                    <a:pt x="2711" y="3005"/>
                    <a:pt x="2740" y="2976"/>
                  </a:cubicBezTo>
                  <a:cubicBezTo>
                    <a:pt x="2769" y="2947"/>
                    <a:pt x="2798" y="2918"/>
                    <a:pt x="2827" y="2874"/>
                  </a:cubicBezTo>
                  <a:cubicBezTo>
                    <a:pt x="2987" y="2730"/>
                    <a:pt x="3146" y="2599"/>
                    <a:pt x="3334" y="2483"/>
                  </a:cubicBezTo>
                  <a:lnTo>
                    <a:pt x="3421" y="2440"/>
                  </a:lnTo>
                  <a:lnTo>
                    <a:pt x="3508" y="2396"/>
                  </a:lnTo>
                  <a:lnTo>
                    <a:pt x="3610" y="2353"/>
                  </a:lnTo>
                  <a:cubicBezTo>
                    <a:pt x="3653" y="2324"/>
                    <a:pt x="3711" y="2309"/>
                    <a:pt x="3769" y="2280"/>
                  </a:cubicBezTo>
                  <a:cubicBezTo>
                    <a:pt x="3798" y="2266"/>
                    <a:pt x="3827" y="2266"/>
                    <a:pt x="3856" y="2251"/>
                  </a:cubicBezTo>
                  <a:lnTo>
                    <a:pt x="3958" y="2222"/>
                  </a:lnTo>
                  <a:cubicBezTo>
                    <a:pt x="4016" y="2208"/>
                    <a:pt x="4088" y="2193"/>
                    <a:pt x="4161" y="2193"/>
                  </a:cubicBezTo>
                  <a:lnTo>
                    <a:pt x="4262" y="2179"/>
                  </a:lnTo>
                  <a:lnTo>
                    <a:pt x="4364" y="2164"/>
                  </a:lnTo>
                  <a:cubicBezTo>
                    <a:pt x="4429" y="2157"/>
                    <a:pt x="4494" y="2153"/>
                    <a:pt x="4561" y="2153"/>
                  </a:cubicBezTo>
                  <a:close/>
                  <a:moveTo>
                    <a:pt x="4588" y="1"/>
                  </a:moveTo>
                  <a:cubicBezTo>
                    <a:pt x="4422" y="1"/>
                    <a:pt x="4255" y="12"/>
                    <a:pt x="4088" y="33"/>
                  </a:cubicBezTo>
                  <a:cubicBezTo>
                    <a:pt x="3827" y="62"/>
                    <a:pt x="3624" y="309"/>
                    <a:pt x="3653" y="570"/>
                  </a:cubicBezTo>
                  <a:lnTo>
                    <a:pt x="3653" y="613"/>
                  </a:lnTo>
                  <a:cubicBezTo>
                    <a:pt x="3653" y="642"/>
                    <a:pt x="3653" y="657"/>
                    <a:pt x="3653" y="686"/>
                  </a:cubicBezTo>
                  <a:cubicBezTo>
                    <a:pt x="3653" y="874"/>
                    <a:pt x="3552" y="1048"/>
                    <a:pt x="3378" y="1135"/>
                  </a:cubicBezTo>
                  <a:lnTo>
                    <a:pt x="3334" y="1149"/>
                  </a:lnTo>
                  <a:lnTo>
                    <a:pt x="3190" y="1207"/>
                  </a:lnTo>
                  <a:lnTo>
                    <a:pt x="3059" y="1265"/>
                  </a:lnTo>
                  <a:lnTo>
                    <a:pt x="3030" y="1280"/>
                  </a:lnTo>
                  <a:cubicBezTo>
                    <a:pt x="2964" y="1306"/>
                    <a:pt x="2895" y="1319"/>
                    <a:pt x="2827" y="1319"/>
                  </a:cubicBezTo>
                  <a:cubicBezTo>
                    <a:pt x="2673" y="1319"/>
                    <a:pt x="2526" y="1252"/>
                    <a:pt x="2436" y="1121"/>
                  </a:cubicBezTo>
                  <a:cubicBezTo>
                    <a:pt x="2336" y="985"/>
                    <a:pt x="2185" y="917"/>
                    <a:pt x="2030" y="917"/>
                  </a:cubicBezTo>
                  <a:cubicBezTo>
                    <a:pt x="1937" y="917"/>
                    <a:pt x="1841" y="941"/>
                    <a:pt x="1754" y="990"/>
                  </a:cubicBezTo>
                  <a:lnTo>
                    <a:pt x="1711" y="1019"/>
                  </a:lnTo>
                  <a:cubicBezTo>
                    <a:pt x="1465" y="1222"/>
                    <a:pt x="1233" y="1454"/>
                    <a:pt x="1030" y="1715"/>
                  </a:cubicBezTo>
                  <a:cubicBezTo>
                    <a:pt x="928" y="1845"/>
                    <a:pt x="885" y="2005"/>
                    <a:pt x="943" y="2164"/>
                  </a:cubicBezTo>
                  <a:cubicBezTo>
                    <a:pt x="957" y="2208"/>
                    <a:pt x="972" y="2251"/>
                    <a:pt x="1001" y="2295"/>
                  </a:cubicBezTo>
                  <a:cubicBezTo>
                    <a:pt x="1015" y="2324"/>
                    <a:pt x="1044" y="2367"/>
                    <a:pt x="1073" y="2382"/>
                  </a:cubicBezTo>
                  <a:lnTo>
                    <a:pt x="1117" y="2425"/>
                  </a:lnTo>
                  <a:cubicBezTo>
                    <a:pt x="1305" y="2570"/>
                    <a:pt x="1378" y="2817"/>
                    <a:pt x="1276" y="3034"/>
                  </a:cubicBezTo>
                  <a:cubicBezTo>
                    <a:pt x="1233" y="3135"/>
                    <a:pt x="1189" y="3237"/>
                    <a:pt x="1146" y="3338"/>
                  </a:cubicBezTo>
                  <a:cubicBezTo>
                    <a:pt x="1131" y="3396"/>
                    <a:pt x="1102" y="3454"/>
                    <a:pt x="1059" y="3498"/>
                  </a:cubicBezTo>
                  <a:cubicBezTo>
                    <a:pt x="1030" y="3527"/>
                    <a:pt x="1001" y="3541"/>
                    <a:pt x="972" y="3570"/>
                  </a:cubicBezTo>
                  <a:cubicBezTo>
                    <a:pt x="943" y="3585"/>
                    <a:pt x="899" y="3599"/>
                    <a:pt x="870" y="3614"/>
                  </a:cubicBezTo>
                  <a:cubicBezTo>
                    <a:pt x="841" y="3628"/>
                    <a:pt x="827" y="3643"/>
                    <a:pt x="798" y="3643"/>
                  </a:cubicBezTo>
                  <a:cubicBezTo>
                    <a:pt x="769" y="3650"/>
                    <a:pt x="740" y="3654"/>
                    <a:pt x="711" y="3654"/>
                  </a:cubicBezTo>
                  <a:cubicBezTo>
                    <a:pt x="682" y="3654"/>
                    <a:pt x="653" y="3650"/>
                    <a:pt x="624" y="3643"/>
                  </a:cubicBezTo>
                  <a:lnTo>
                    <a:pt x="450" y="3643"/>
                  </a:lnTo>
                  <a:cubicBezTo>
                    <a:pt x="232" y="3686"/>
                    <a:pt x="73" y="3860"/>
                    <a:pt x="44" y="4078"/>
                  </a:cubicBezTo>
                  <a:cubicBezTo>
                    <a:pt x="0" y="4397"/>
                    <a:pt x="0" y="4730"/>
                    <a:pt x="44" y="5049"/>
                  </a:cubicBezTo>
                  <a:cubicBezTo>
                    <a:pt x="70" y="5305"/>
                    <a:pt x="277" y="5494"/>
                    <a:pt x="525" y="5494"/>
                  </a:cubicBezTo>
                  <a:cubicBezTo>
                    <a:pt x="557" y="5494"/>
                    <a:pt x="590" y="5490"/>
                    <a:pt x="624" y="5484"/>
                  </a:cubicBezTo>
                  <a:lnTo>
                    <a:pt x="696" y="5484"/>
                  </a:lnTo>
                  <a:cubicBezTo>
                    <a:pt x="798" y="5484"/>
                    <a:pt x="885" y="5527"/>
                    <a:pt x="972" y="5571"/>
                  </a:cubicBezTo>
                  <a:cubicBezTo>
                    <a:pt x="1001" y="5585"/>
                    <a:pt x="1015" y="5614"/>
                    <a:pt x="1030" y="5629"/>
                  </a:cubicBezTo>
                  <a:cubicBezTo>
                    <a:pt x="1088" y="5672"/>
                    <a:pt x="1131" y="5730"/>
                    <a:pt x="1160" y="5803"/>
                  </a:cubicBezTo>
                  <a:cubicBezTo>
                    <a:pt x="1189" y="5904"/>
                    <a:pt x="1233" y="6006"/>
                    <a:pt x="1276" y="6107"/>
                  </a:cubicBezTo>
                  <a:cubicBezTo>
                    <a:pt x="1378" y="6310"/>
                    <a:pt x="1320" y="6527"/>
                    <a:pt x="1175" y="6672"/>
                  </a:cubicBezTo>
                  <a:lnTo>
                    <a:pt x="1117" y="6716"/>
                  </a:lnTo>
                  <a:cubicBezTo>
                    <a:pt x="1073" y="6745"/>
                    <a:pt x="1030" y="6788"/>
                    <a:pt x="1001" y="6846"/>
                  </a:cubicBezTo>
                  <a:cubicBezTo>
                    <a:pt x="972" y="6875"/>
                    <a:pt x="957" y="6919"/>
                    <a:pt x="943" y="6977"/>
                  </a:cubicBezTo>
                  <a:cubicBezTo>
                    <a:pt x="943" y="6991"/>
                    <a:pt x="943" y="7006"/>
                    <a:pt x="928" y="7020"/>
                  </a:cubicBezTo>
                  <a:lnTo>
                    <a:pt x="928" y="7064"/>
                  </a:lnTo>
                  <a:cubicBezTo>
                    <a:pt x="928" y="7078"/>
                    <a:pt x="928" y="7093"/>
                    <a:pt x="928" y="7107"/>
                  </a:cubicBezTo>
                  <a:lnTo>
                    <a:pt x="928" y="7122"/>
                  </a:lnTo>
                  <a:lnTo>
                    <a:pt x="928" y="7194"/>
                  </a:lnTo>
                  <a:cubicBezTo>
                    <a:pt x="943" y="7223"/>
                    <a:pt x="943" y="7238"/>
                    <a:pt x="957" y="7267"/>
                  </a:cubicBezTo>
                  <a:cubicBezTo>
                    <a:pt x="957" y="7267"/>
                    <a:pt x="957" y="7281"/>
                    <a:pt x="957" y="7281"/>
                  </a:cubicBezTo>
                  <a:cubicBezTo>
                    <a:pt x="972" y="7296"/>
                    <a:pt x="972" y="7325"/>
                    <a:pt x="986" y="7339"/>
                  </a:cubicBezTo>
                  <a:lnTo>
                    <a:pt x="986" y="7354"/>
                  </a:lnTo>
                  <a:cubicBezTo>
                    <a:pt x="1001" y="7368"/>
                    <a:pt x="1001" y="7383"/>
                    <a:pt x="1015" y="7397"/>
                  </a:cubicBezTo>
                  <a:cubicBezTo>
                    <a:pt x="1218" y="7658"/>
                    <a:pt x="1450" y="7890"/>
                    <a:pt x="1711" y="8093"/>
                  </a:cubicBezTo>
                  <a:cubicBezTo>
                    <a:pt x="1796" y="8166"/>
                    <a:pt x="1901" y="8198"/>
                    <a:pt x="2001" y="8198"/>
                  </a:cubicBezTo>
                  <a:cubicBezTo>
                    <a:pt x="2021" y="8198"/>
                    <a:pt x="2040" y="8197"/>
                    <a:pt x="2059" y="8194"/>
                  </a:cubicBezTo>
                  <a:cubicBezTo>
                    <a:pt x="2102" y="8194"/>
                    <a:pt x="2146" y="8180"/>
                    <a:pt x="2189" y="8165"/>
                  </a:cubicBezTo>
                  <a:cubicBezTo>
                    <a:pt x="2291" y="8136"/>
                    <a:pt x="2363" y="8078"/>
                    <a:pt x="2421" y="8006"/>
                  </a:cubicBezTo>
                  <a:lnTo>
                    <a:pt x="2465" y="7948"/>
                  </a:lnTo>
                  <a:cubicBezTo>
                    <a:pt x="2523" y="7905"/>
                    <a:pt x="2581" y="7861"/>
                    <a:pt x="2653" y="7832"/>
                  </a:cubicBezTo>
                  <a:lnTo>
                    <a:pt x="2827" y="7789"/>
                  </a:lnTo>
                  <a:cubicBezTo>
                    <a:pt x="2900" y="7803"/>
                    <a:pt x="2972" y="7818"/>
                    <a:pt x="3030" y="7847"/>
                  </a:cubicBezTo>
                  <a:cubicBezTo>
                    <a:pt x="3132" y="7890"/>
                    <a:pt x="3233" y="7933"/>
                    <a:pt x="3334" y="7962"/>
                  </a:cubicBezTo>
                  <a:cubicBezTo>
                    <a:pt x="3421" y="8006"/>
                    <a:pt x="3508" y="8064"/>
                    <a:pt x="3566" y="8151"/>
                  </a:cubicBezTo>
                  <a:cubicBezTo>
                    <a:pt x="3581" y="8180"/>
                    <a:pt x="3610" y="8209"/>
                    <a:pt x="3610" y="8252"/>
                  </a:cubicBezTo>
                  <a:cubicBezTo>
                    <a:pt x="3653" y="8325"/>
                    <a:pt x="3653" y="8412"/>
                    <a:pt x="3639" y="8499"/>
                  </a:cubicBezTo>
                  <a:cubicBezTo>
                    <a:pt x="3610" y="8760"/>
                    <a:pt x="3769" y="9006"/>
                    <a:pt x="4030" y="9064"/>
                  </a:cubicBezTo>
                  <a:lnTo>
                    <a:pt x="4074" y="9064"/>
                  </a:lnTo>
                  <a:cubicBezTo>
                    <a:pt x="4248" y="9079"/>
                    <a:pt x="4407" y="9093"/>
                    <a:pt x="4567" y="9093"/>
                  </a:cubicBezTo>
                  <a:cubicBezTo>
                    <a:pt x="4726" y="9093"/>
                    <a:pt x="4900" y="9079"/>
                    <a:pt x="5059" y="9064"/>
                  </a:cubicBezTo>
                  <a:cubicBezTo>
                    <a:pt x="5175" y="9050"/>
                    <a:pt x="5277" y="9006"/>
                    <a:pt x="5364" y="8919"/>
                  </a:cubicBezTo>
                  <a:cubicBezTo>
                    <a:pt x="5393" y="8876"/>
                    <a:pt x="5422" y="8847"/>
                    <a:pt x="5436" y="8803"/>
                  </a:cubicBezTo>
                  <a:cubicBezTo>
                    <a:pt x="5451" y="8789"/>
                    <a:pt x="5465" y="8774"/>
                    <a:pt x="5465" y="8745"/>
                  </a:cubicBezTo>
                  <a:cubicBezTo>
                    <a:pt x="5494" y="8673"/>
                    <a:pt x="5509" y="8586"/>
                    <a:pt x="5494" y="8499"/>
                  </a:cubicBezTo>
                  <a:cubicBezTo>
                    <a:pt x="5494" y="8470"/>
                    <a:pt x="5494" y="8441"/>
                    <a:pt x="5494" y="8426"/>
                  </a:cubicBezTo>
                  <a:cubicBezTo>
                    <a:pt x="5494" y="8209"/>
                    <a:pt x="5625" y="8020"/>
                    <a:pt x="5813" y="7948"/>
                  </a:cubicBezTo>
                  <a:cubicBezTo>
                    <a:pt x="5915" y="7919"/>
                    <a:pt x="6016" y="7876"/>
                    <a:pt x="6118" y="7832"/>
                  </a:cubicBezTo>
                  <a:cubicBezTo>
                    <a:pt x="6183" y="7796"/>
                    <a:pt x="6255" y="7778"/>
                    <a:pt x="6328" y="7778"/>
                  </a:cubicBezTo>
                  <a:cubicBezTo>
                    <a:pt x="6400" y="7778"/>
                    <a:pt x="6473" y="7796"/>
                    <a:pt x="6538" y="7832"/>
                  </a:cubicBezTo>
                  <a:cubicBezTo>
                    <a:pt x="6582" y="7847"/>
                    <a:pt x="6611" y="7876"/>
                    <a:pt x="6639" y="7890"/>
                  </a:cubicBezTo>
                  <a:cubicBezTo>
                    <a:pt x="6654" y="7905"/>
                    <a:pt x="6668" y="7919"/>
                    <a:pt x="6683" y="7933"/>
                  </a:cubicBezTo>
                  <a:cubicBezTo>
                    <a:pt x="6697" y="7948"/>
                    <a:pt x="6712" y="7962"/>
                    <a:pt x="6726" y="7977"/>
                  </a:cubicBezTo>
                  <a:cubicBezTo>
                    <a:pt x="6817" y="8113"/>
                    <a:pt x="6964" y="8181"/>
                    <a:pt x="7119" y="8181"/>
                  </a:cubicBezTo>
                  <a:cubicBezTo>
                    <a:pt x="7211" y="8181"/>
                    <a:pt x="7306" y="8156"/>
                    <a:pt x="7393" y="8107"/>
                  </a:cubicBezTo>
                  <a:lnTo>
                    <a:pt x="7437" y="8078"/>
                  </a:lnTo>
                  <a:cubicBezTo>
                    <a:pt x="7553" y="7977"/>
                    <a:pt x="7683" y="7861"/>
                    <a:pt x="7799" y="7745"/>
                  </a:cubicBezTo>
                  <a:cubicBezTo>
                    <a:pt x="7915" y="7629"/>
                    <a:pt x="8017" y="7513"/>
                    <a:pt x="8118" y="7383"/>
                  </a:cubicBezTo>
                  <a:cubicBezTo>
                    <a:pt x="8220" y="7252"/>
                    <a:pt x="8249" y="7093"/>
                    <a:pt x="8205" y="6933"/>
                  </a:cubicBezTo>
                  <a:cubicBezTo>
                    <a:pt x="8205" y="6904"/>
                    <a:pt x="8191" y="6890"/>
                    <a:pt x="8176" y="6861"/>
                  </a:cubicBezTo>
                  <a:cubicBezTo>
                    <a:pt x="8176" y="6846"/>
                    <a:pt x="8162" y="6817"/>
                    <a:pt x="8147" y="6803"/>
                  </a:cubicBezTo>
                  <a:cubicBezTo>
                    <a:pt x="8133" y="6774"/>
                    <a:pt x="8104" y="6745"/>
                    <a:pt x="8075" y="6716"/>
                  </a:cubicBezTo>
                  <a:lnTo>
                    <a:pt x="8031" y="6672"/>
                  </a:lnTo>
                  <a:cubicBezTo>
                    <a:pt x="8017" y="6658"/>
                    <a:pt x="8002" y="6658"/>
                    <a:pt x="7988" y="6643"/>
                  </a:cubicBezTo>
                  <a:cubicBezTo>
                    <a:pt x="7828" y="6498"/>
                    <a:pt x="7785" y="6266"/>
                    <a:pt x="7872" y="6078"/>
                  </a:cubicBezTo>
                  <a:cubicBezTo>
                    <a:pt x="7915" y="5977"/>
                    <a:pt x="7959" y="5875"/>
                    <a:pt x="8002" y="5774"/>
                  </a:cubicBezTo>
                  <a:cubicBezTo>
                    <a:pt x="8065" y="5571"/>
                    <a:pt x="8250" y="5446"/>
                    <a:pt x="8449" y="5446"/>
                  </a:cubicBezTo>
                  <a:cubicBezTo>
                    <a:pt x="8479" y="5446"/>
                    <a:pt x="8509" y="5449"/>
                    <a:pt x="8538" y="5455"/>
                  </a:cubicBezTo>
                  <a:cubicBezTo>
                    <a:pt x="8558" y="5457"/>
                    <a:pt x="8578" y="5458"/>
                    <a:pt x="8598" y="5458"/>
                  </a:cubicBezTo>
                  <a:cubicBezTo>
                    <a:pt x="8694" y="5458"/>
                    <a:pt x="8788" y="5430"/>
                    <a:pt x="8872" y="5382"/>
                  </a:cubicBezTo>
                  <a:cubicBezTo>
                    <a:pt x="8901" y="5368"/>
                    <a:pt x="8915" y="5353"/>
                    <a:pt x="8944" y="5339"/>
                  </a:cubicBezTo>
                  <a:lnTo>
                    <a:pt x="8973" y="5295"/>
                  </a:lnTo>
                  <a:cubicBezTo>
                    <a:pt x="8988" y="5295"/>
                    <a:pt x="8988" y="5281"/>
                    <a:pt x="9002" y="5266"/>
                  </a:cubicBezTo>
                  <a:cubicBezTo>
                    <a:pt x="9060" y="5194"/>
                    <a:pt x="9104" y="5107"/>
                    <a:pt x="9104" y="5020"/>
                  </a:cubicBezTo>
                  <a:cubicBezTo>
                    <a:pt x="9147" y="4686"/>
                    <a:pt x="9147" y="4368"/>
                    <a:pt x="9104" y="4034"/>
                  </a:cubicBezTo>
                  <a:lnTo>
                    <a:pt x="9104" y="4063"/>
                  </a:lnTo>
                  <a:cubicBezTo>
                    <a:pt x="9104" y="4020"/>
                    <a:pt x="9089" y="3962"/>
                    <a:pt x="9075" y="3918"/>
                  </a:cubicBezTo>
                  <a:cubicBezTo>
                    <a:pt x="9060" y="3889"/>
                    <a:pt x="9046" y="3875"/>
                    <a:pt x="9031" y="3846"/>
                  </a:cubicBezTo>
                  <a:cubicBezTo>
                    <a:pt x="9017" y="3817"/>
                    <a:pt x="9002" y="3802"/>
                    <a:pt x="8973" y="3773"/>
                  </a:cubicBezTo>
                  <a:lnTo>
                    <a:pt x="8944" y="3744"/>
                  </a:lnTo>
                  <a:cubicBezTo>
                    <a:pt x="8930" y="3730"/>
                    <a:pt x="8915" y="3730"/>
                    <a:pt x="8915" y="3715"/>
                  </a:cubicBezTo>
                  <a:lnTo>
                    <a:pt x="8857" y="3686"/>
                  </a:lnTo>
                  <a:cubicBezTo>
                    <a:pt x="8828" y="3657"/>
                    <a:pt x="8785" y="3643"/>
                    <a:pt x="8741" y="3643"/>
                  </a:cubicBezTo>
                  <a:lnTo>
                    <a:pt x="8712" y="3628"/>
                  </a:lnTo>
                  <a:cubicBezTo>
                    <a:pt x="8683" y="3621"/>
                    <a:pt x="8654" y="3617"/>
                    <a:pt x="8625" y="3617"/>
                  </a:cubicBezTo>
                  <a:cubicBezTo>
                    <a:pt x="8596" y="3617"/>
                    <a:pt x="8567" y="3621"/>
                    <a:pt x="8538" y="3628"/>
                  </a:cubicBezTo>
                  <a:lnTo>
                    <a:pt x="8422" y="3628"/>
                  </a:lnTo>
                  <a:cubicBezTo>
                    <a:pt x="8335" y="3614"/>
                    <a:pt x="8249" y="3585"/>
                    <a:pt x="8176" y="3541"/>
                  </a:cubicBezTo>
                  <a:lnTo>
                    <a:pt x="8133" y="3512"/>
                  </a:lnTo>
                  <a:cubicBezTo>
                    <a:pt x="8118" y="3498"/>
                    <a:pt x="8104" y="3483"/>
                    <a:pt x="8104" y="3469"/>
                  </a:cubicBezTo>
                  <a:cubicBezTo>
                    <a:pt x="8075" y="3454"/>
                    <a:pt x="8060" y="3425"/>
                    <a:pt x="8046" y="3411"/>
                  </a:cubicBezTo>
                  <a:lnTo>
                    <a:pt x="8017" y="3353"/>
                  </a:lnTo>
                  <a:cubicBezTo>
                    <a:pt x="8002" y="3338"/>
                    <a:pt x="8002" y="3324"/>
                    <a:pt x="8002" y="3309"/>
                  </a:cubicBezTo>
                  <a:cubicBezTo>
                    <a:pt x="8002" y="3295"/>
                    <a:pt x="7988" y="3295"/>
                    <a:pt x="7988" y="3280"/>
                  </a:cubicBezTo>
                  <a:cubicBezTo>
                    <a:pt x="7959" y="3179"/>
                    <a:pt x="7915" y="3092"/>
                    <a:pt x="7872" y="3005"/>
                  </a:cubicBezTo>
                  <a:cubicBezTo>
                    <a:pt x="7872" y="2990"/>
                    <a:pt x="7857" y="2976"/>
                    <a:pt x="7857" y="2961"/>
                  </a:cubicBezTo>
                  <a:cubicBezTo>
                    <a:pt x="7828" y="2889"/>
                    <a:pt x="7828" y="2817"/>
                    <a:pt x="7828" y="2744"/>
                  </a:cubicBezTo>
                  <a:cubicBezTo>
                    <a:pt x="7843" y="2701"/>
                    <a:pt x="7857" y="2643"/>
                    <a:pt x="7886" y="2585"/>
                  </a:cubicBezTo>
                  <a:cubicBezTo>
                    <a:pt x="7901" y="2527"/>
                    <a:pt x="7930" y="2469"/>
                    <a:pt x="7973" y="2425"/>
                  </a:cubicBezTo>
                  <a:cubicBezTo>
                    <a:pt x="7988" y="2411"/>
                    <a:pt x="8002" y="2396"/>
                    <a:pt x="8017" y="2396"/>
                  </a:cubicBezTo>
                  <a:lnTo>
                    <a:pt x="8031" y="2396"/>
                  </a:lnTo>
                  <a:lnTo>
                    <a:pt x="8075" y="2353"/>
                  </a:lnTo>
                  <a:cubicBezTo>
                    <a:pt x="8118" y="2324"/>
                    <a:pt x="8147" y="2280"/>
                    <a:pt x="8176" y="2237"/>
                  </a:cubicBezTo>
                  <a:cubicBezTo>
                    <a:pt x="8176" y="2208"/>
                    <a:pt x="8191" y="2193"/>
                    <a:pt x="8205" y="2164"/>
                  </a:cubicBezTo>
                  <a:cubicBezTo>
                    <a:pt x="8205" y="2150"/>
                    <a:pt x="8220" y="2121"/>
                    <a:pt x="8220" y="2092"/>
                  </a:cubicBezTo>
                  <a:cubicBezTo>
                    <a:pt x="8249" y="1947"/>
                    <a:pt x="8220" y="1802"/>
                    <a:pt x="8133" y="1686"/>
                  </a:cubicBezTo>
                  <a:cubicBezTo>
                    <a:pt x="8017" y="1555"/>
                    <a:pt x="7915" y="1439"/>
                    <a:pt x="7799" y="1323"/>
                  </a:cubicBezTo>
                  <a:cubicBezTo>
                    <a:pt x="7683" y="1207"/>
                    <a:pt x="7567" y="1092"/>
                    <a:pt x="7437" y="990"/>
                  </a:cubicBezTo>
                  <a:cubicBezTo>
                    <a:pt x="7352" y="926"/>
                    <a:pt x="7244" y="886"/>
                    <a:pt x="7135" y="886"/>
                  </a:cubicBezTo>
                  <a:cubicBezTo>
                    <a:pt x="7095" y="886"/>
                    <a:pt x="7055" y="891"/>
                    <a:pt x="7016" y="903"/>
                  </a:cubicBezTo>
                  <a:lnTo>
                    <a:pt x="6958" y="918"/>
                  </a:lnTo>
                  <a:cubicBezTo>
                    <a:pt x="6886" y="947"/>
                    <a:pt x="6828" y="990"/>
                    <a:pt x="6770" y="1048"/>
                  </a:cubicBezTo>
                  <a:cubicBezTo>
                    <a:pt x="6755" y="1063"/>
                    <a:pt x="6741" y="1077"/>
                    <a:pt x="6726" y="1092"/>
                  </a:cubicBezTo>
                  <a:cubicBezTo>
                    <a:pt x="6668" y="1178"/>
                    <a:pt x="6596" y="1236"/>
                    <a:pt x="6509" y="1265"/>
                  </a:cubicBezTo>
                  <a:cubicBezTo>
                    <a:pt x="6466" y="1280"/>
                    <a:pt x="6437" y="1294"/>
                    <a:pt x="6408" y="1294"/>
                  </a:cubicBezTo>
                  <a:lnTo>
                    <a:pt x="6263" y="1294"/>
                  </a:lnTo>
                  <a:cubicBezTo>
                    <a:pt x="6234" y="1294"/>
                    <a:pt x="6205" y="1280"/>
                    <a:pt x="6190" y="1280"/>
                  </a:cubicBezTo>
                  <a:lnTo>
                    <a:pt x="6132" y="1251"/>
                  </a:lnTo>
                  <a:lnTo>
                    <a:pt x="6074" y="1222"/>
                  </a:lnTo>
                  <a:cubicBezTo>
                    <a:pt x="6045" y="1207"/>
                    <a:pt x="6016" y="1193"/>
                    <a:pt x="5987" y="1193"/>
                  </a:cubicBezTo>
                  <a:cubicBezTo>
                    <a:pt x="5944" y="1178"/>
                    <a:pt x="5871" y="1149"/>
                    <a:pt x="5828" y="1121"/>
                  </a:cubicBezTo>
                  <a:cubicBezTo>
                    <a:pt x="5625" y="1048"/>
                    <a:pt x="5494" y="845"/>
                    <a:pt x="5509" y="628"/>
                  </a:cubicBezTo>
                  <a:lnTo>
                    <a:pt x="5509" y="599"/>
                  </a:lnTo>
                  <a:cubicBezTo>
                    <a:pt x="5552" y="338"/>
                    <a:pt x="5378" y="106"/>
                    <a:pt x="5132" y="48"/>
                  </a:cubicBezTo>
                  <a:cubicBezTo>
                    <a:pt x="5117" y="33"/>
                    <a:pt x="5103" y="33"/>
                    <a:pt x="5088" y="33"/>
                  </a:cubicBezTo>
                  <a:cubicBezTo>
                    <a:pt x="4922" y="12"/>
                    <a:pt x="4755" y="1"/>
                    <a:pt x="4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87;p58">
              <a:extLst>
                <a:ext uri="{FF2B5EF4-FFF2-40B4-BE49-F238E27FC236}">
                  <a16:creationId xmlns:a16="http://schemas.microsoft.com/office/drawing/2014/main" id="{98BA5154-BAD7-B716-7466-0A815477A439}"/>
                </a:ext>
              </a:extLst>
            </p:cNvPr>
            <p:cNvSpPr/>
            <p:nvPr/>
          </p:nvSpPr>
          <p:spPr>
            <a:xfrm>
              <a:off x="7733112" y="1897745"/>
              <a:ext cx="3889011" cy="3214402"/>
            </a:xfrm>
            <a:custGeom>
              <a:avLst/>
              <a:gdLst/>
              <a:ahLst/>
              <a:cxnLst/>
              <a:rect l="l" t="t" r="r" b="b"/>
              <a:pathLst>
                <a:path w="42729" h="35317" extrusionOk="0">
                  <a:moveTo>
                    <a:pt x="19690" y="1"/>
                  </a:moveTo>
                  <a:cubicBezTo>
                    <a:pt x="18145" y="1"/>
                    <a:pt x="16885" y="1260"/>
                    <a:pt x="16885" y="2834"/>
                  </a:cubicBezTo>
                  <a:lnTo>
                    <a:pt x="16885" y="6898"/>
                  </a:lnTo>
                  <a:cubicBezTo>
                    <a:pt x="16885" y="7356"/>
                    <a:pt x="16513" y="7728"/>
                    <a:pt x="16084" y="7728"/>
                  </a:cubicBezTo>
                  <a:cubicBezTo>
                    <a:pt x="15626" y="7728"/>
                    <a:pt x="15283" y="7356"/>
                    <a:pt x="15283" y="6898"/>
                  </a:cubicBezTo>
                  <a:lnTo>
                    <a:pt x="15283" y="6383"/>
                  </a:lnTo>
                  <a:cubicBezTo>
                    <a:pt x="15283" y="4837"/>
                    <a:pt x="14024" y="3607"/>
                    <a:pt x="12507" y="3607"/>
                  </a:cubicBezTo>
                  <a:cubicBezTo>
                    <a:pt x="10961" y="3607"/>
                    <a:pt x="9702" y="4837"/>
                    <a:pt x="9702" y="6383"/>
                  </a:cubicBezTo>
                  <a:lnTo>
                    <a:pt x="9702" y="16800"/>
                  </a:lnTo>
                  <a:cubicBezTo>
                    <a:pt x="9702" y="17201"/>
                    <a:pt x="9387" y="17515"/>
                    <a:pt x="8987" y="17515"/>
                  </a:cubicBezTo>
                  <a:cubicBezTo>
                    <a:pt x="8615" y="17515"/>
                    <a:pt x="8271" y="17201"/>
                    <a:pt x="8271" y="16800"/>
                  </a:cubicBezTo>
                  <a:lnTo>
                    <a:pt x="8271" y="16113"/>
                  </a:lnTo>
                  <a:cubicBezTo>
                    <a:pt x="8271" y="15026"/>
                    <a:pt x="7413" y="14138"/>
                    <a:pt x="6325" y="14138"/>
                  </a:cubicBezTo>
                  <a:cubicBezTo>
                    <a:pt x="5237" y="14138"/>
                    <a:pt x="4350" y="15026"/>
                    <a:pt x="4379" y="16113"/>
                  </a:cubicBezTo>
                  <a:lnTo>
                    <a:pt x="4379" y="22467"/>
                  </a:lnTo>
                  <a:cubicBezTo>
                    <a:pt x="4379" y="22839"/>
                    <a:pt x="4035" y="23182"/>
                    <a:pt x="3663" y="23182"/>
                  </a:cubicBezTo>
                  <a:cubicBezTo>
                    <a:pt x="3263" y="23182"/>
                    <a:pt x="2948" y="22839"/>
                    <a:pt x="2948" y="22467"/>
                  </a:cubicBezTo>
                  <a:cubicBezTo>
                    <a:pt x="2948" y="21637"/>
                    <a:pt x="2261" y="20978"/>
                    <a:pt x="1460" y="20978"/>
                  </a:cubicBezTo>
                  <a:cubicBezTo>
                    <a:pt x="658" y="20978"/>
                    <a:pt x="0" y="21637"/>
                    <a:pt x="0" y="22467"/>
                  </a:cubicBezTo>
                  <a:lnTo>
                    <a:pt x="0" y="35317"/>
                  </a:lnTo>
                  <a:lnTo>
                    <a:pt x="42729" y="35317"/>
                  </a:lnTo>
                  <a:lnTo>
                    <a:pt x="42729" y="22839"/>
                  </a:lnTo>
                  <a:cubicBezTo>
                    <a:pt x="42729" y="21808"/>
                    <a:pt x="41899" y="20978"/>
                    <a:pt x="40897" y="20978"/>
                  </a:cubicBezTo>
                  <a:cubicBezTo>
                    <a:pt x="39867" y="20978"/>
                    <a:pt x="39037" y="21808"/>
                    <a:pt x="39037" y="22839"/>
                  </a:cubicBezTo>
                  <a:lnTo>
                    <a:pt x="39037" y="23497"/>
                  </a:lnTo>
                  <a:cubicBezTo>
                    <a:pt x="39037" y="23955"/>
                    <a:pt x="38665" y="24298"/>
                    <a:pt x="38235" y="24298"/>
                  </a:cubicBezTo>
                  <a:cubicBezTo>
                    <a:pt x="37806" y="24298"/>
                    <a:pt x="37434" y="23955"/>
                    <a:pt x="37434" y="23497"/>
                  </a:cubicBezTo>
                  <a:lnTo>
                    <a:pt x="37434" y="10990"/>
                  </a:lnTo>
                  <a:cubicBezTo>
                    <a:pt x="37434" y="9702"/>
                    <a:pt x="36375" y="8644"/>
                    <a:pt x="35087" y="8644"/>
                  </a:cubicBezTo>
                  <a:cubicBezTo>
                    <a:pt x="33799" y="8644"/>
                    <a:pt x="32741" y="9702"/>
                    <a:pt x="32741" y="10990"/>
                  </a:cubicBezTo>
                  <a:lnTo>
                    <a:pt x="32741" y="11763"/>
                  </a:lnTo>
                  <a:cubicBezTo>
                    <a:pt x="32741" y="12479"/>
                    <a:pt x="32168" y="13022"/>
                    <a:pt x="31481" y="13022"/>
                  </a:cubicBezTo>
                  <a:cubicBezTo>
                    <a:pt x="30766" y="13022"/>
                    <a:pt x="30222" y="12479"/>
                    <a:pt x="30222" y="11763"/>
                  </a:cubicBezTo>
                  <a:lnTo>
                    <a:pt x="30222" y="5324"/>
                  </a:lnTo>
                  <a:cubicBezTo>
                    <a:pt x="30222" y="3807"/>
                    <a:pt x="28963" y="2548"/>
                    <a:pt x="27446" y="2548"/>
                  </a:cubicBezTo>
                  <a:cubicBezTo>
                    <a:pt x="25901" y="2548"/>
                    <a:pt x="24641" y="3807"/>
                    <a:pt x="24641" y="5324"/>
                  </a:cubicBezTo>
                  <a:lnTo>
                    <a:pt x="24641" y="5696"/>
                  </a:lnTo>
                  <a:cubicBezTo>
                    <a:pt x="24641" y="6268"/>
                    <a:pt x="24155" y="6755"/>
                    <a:pt x="23582" y="6755"/>
                  </a:cubicBezTo>
                  <a:cubicBezTo>
                    <a:pt x="22981" y="6755"/>
                    <a:pt x="22495" y="6268"/>
                    <a:pt x="22495" y="5696"/>
                  </a:cubicBezTo>
                  <a:lnTo>
                    <a:pt x="22495" y="2834"/>
                  </a:lnTo>
                  <a:cubicBezTo>
                    <a:pt x="22495" y="1260"/>
                    <a:pt x="21236" y="1"/>
                    <a:pt x="19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88;p58">
              <a:extLst>
                <a:ext uri="{FF2B5EF4-FFF2-40B4-BE49-F238E27FC236}">
                  <a16:creationId xmlns:a16="http://schemas.microsoft.com/office/drawing/2014/main" id="{93794487-3431-037A-3D1F-A45070D80238}"/>
                </a:ext>
              </a:extLst>
            </p:cNvPr>
            <p:cNvSpPr/>
            <p:nvPr/>
          </p:nvSpPr>
          <p:spPr>
            <a:xfrm>
              <a:off x="7600228" y="5247512"/>
              <a:ext cx="4081782" cy="88649"/>
            </a:xfrm>
            <a:custGeom>
              <a:avLst/>
              <a:gdLst/>
              <a:ahLst/>
              <a:cxnLst/>
              <a:rect l="l" t="t" r="r" b="b"/>
              <a:pathLst>
                <a:path w="44847" h="974" extrusionOk="0">
                  <a:moveTo>
                    <a:pt x="659" y="1"/>
                  </a:moveTo>
                  <a:cubicBezTo>
                    <a:pt x="1" y="1"/>
                    <a:pt x="1" y="974"/>
                    <a:pt x="659" y="974"/>
                  </a:cubicBezTo>
                  <a:lnTo>
                    <a:pt x="44360" y="974"/>
                  </a:lnTo>
                  <a:cubicBezTo>
                    <a:pt x="44618" y="974"/>
                    <a:pt x="44847" y="745"/>
                    <a:pt x="44847" y="487"/>
                  </a:cubicBezTo>
                  <a:cubicBezTo>
                    <a:pt x="44847" y="201"/>
                    <a:pt x="44618" y="1"/>
                    <a:pt x="443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89;p58">
              <a:extLst>
                <a:ext uri="{FF2B5EF4-FFF2-40B4-BE49-F238E27FC236}">
                  <a16:creationId xmlns:a16="http://schemas.microsoft.com/office/drawing/2014/main" id="{E58CAE26-F17E-2440-A194-6EB9ED2D65B8}"/>
                </a:ext>
              </a:extLst>
            </p:cNvPr>
            <p:cNvSpPr/>
            <p:nvPr/>
          </p:nvSpPr>
          <p:spPr>
            <a:xfrm>
              <a:off x="7600228" y="5247512"/>
              <a:ext cx="1784363" cy="91289"/>
            </a:xfrm>
            <a:custGeom>
              <a:avLst/>
              <a:gdLst/>
              <a:ahLst/>
              <a:cxnLst/>
              <a:rect l="l" t="t" r="r" b="b"/>
              <a:pathLst>
                <a:path w="19605" h="1003" extrusionOk="0">
                  <a:moveTo>
                    <a:pt x="659" y="1"/>
                  </a:moveTo>
                  <a:cubicBezTo>
                    <a:pt x="1" y="1"/>
                    <a:pt x="1" y="1003"/>
                    <a:pt x="659" y="1003"/>
                  </a:cubicBezTo>
                  <a:lnTo>
                    <a:pt x="19605" y="1003"/>
                  </a:lnTo>
                  <a:lnTo>
                    <a:pt x="19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90;p58">
              <a:extLst>
                <a:ext uri="{FF2B5EF4-FFF2-40B4-BE49-F238E27FC236}">
                  <a16:creationId xmlns:a16="http://schemas.microsoft.com/office/drawing/2014/main" id="{E69A65D3-4CC6-3E4A-C4C8-4F4C33EAC129}"/>
                </a:ext>
              </a:extLst>
            </p:cNvPr>
            <p:cNvSpPr/>
            <p:nvPr/>
          </p:nvSpPr>
          <p:spPr>
            <a:xfrm>
              <a:off x="9285583" y="5202004"/>
              <a:ext cx="195411" cy="177845"/>
            </a:xfrm>
            <a:custGeom>
              <a:avLst/>
              <a:gdLst/>
              <a:ahLst/>
              <a:cxnLst/>
              <a:rect l="l" t="t" r="r" b="b"/>
              <a:pathLst>
                <a:path w="2147" h="1954" extrusionOk="0">
                  <a:moveTo>
                    <a:pt x="1073" y="0"/>
                  </a:moveTo>
                  <a:cubicBezTo>
                    <a:pt x="823" y="0"/>
                    <a:pt x="573" y="100"/>
                    <a:pt x="372" y="301"/>
                  </a:cubicBezTo>
                  <a:cubicBezTo>
                    <a:pt x="0" y="673"/>
                    <a:pt x="0" y="1302"/>
                    <a:pt x="372" y="1674"/>
                  </a:cubicBezTo>
                  <a:cubicBezTo>
                    <a:pt x="573" y="1860"/>
                    <a:pt x="823" y="1953"/>
                    <a:pt x="1073" y="1953"/>
                  </a:cubicBezTo>
                  <a:cubicBezTo>
                    <a:pt x="1324" y="1953"/>
                    <a:pt x="1574" y="1860"/>
                    <a:pt x="1775" y="1674"/>
                  </a:cubicBezTo>
                  <a:cubicBezTo>
                    <a:pt x="2147" y="1302"/>
                    <a:pt x="2147" y="673"/>
                    <a:pt x="1775" y="301"/>
                  </a:cubicBezTo>
                  <a:cubicBezTo>
                    <a:pt x="1574" y="100"/>
                    <a:pt x="1324" y="0"/>
                    <a:pt x="1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92;p58">
              <a:extLst>
                <a:ext uri="{FF2B5EF4-FFF2-40B4-BE49-F238E27FC236}">
                  <a16:creationId xmlns:a16="http://schemas.microsoft.com/office/drawing/2014/main" id="{6021385B-504B-BDC4-6FCA-3CECE8E1E05C}"/>
                </a:ext>
              </a:extLst>
            </p:cNvPr>
            <p:cNvSpPr/>
            <p:nvPr/>
          </p:nvSpPr>
          <p:spPr>
            <a:xfrm>
              <a:off x="8363402" y="2845863"/>
              <a:ext cx="2761235" cy="1792191"/>
            </a:xfrm>
            <a:custGeom>
              <a:avLst/>
              <a:gdLst/>
              <a:ahLst/>
              <a:cxnLst/>
              <a:rect l="l" t="t" r="r" b="b"/>
              <a:pathLst>
                <a:path w="30338" h="19691" extrusionOk="0">
                  <a:moveTo>
                    <a:pt x="3292" y="1"/>
                  </a:moveTo>
                  <a:cubicBezTo>
                    <a:pt x="1461" y="1"/>
                    <a:pt x="1" y="1461"/>
                    <a:pt x="1" y="3264"/>
                  </a:cubicBezTo>
                  <a:lnTo>
                    <a:pt x="1" y="16400"/>
                  </a:lnTo>
                  <a:cubicBezTo>
                    <a:pt x="1" y="18203"/>
                    <a:pt x="1461" y="19691"/>
                    <a:pt x="3292" y="19691"/>
                  </a:cubicBezTo>
                  <a:lnTo>
                    <a:pt x="27075" y="19691"/>
                  </a:lnTo>
                  <a:cubicBezTo>
                    <a:pt x="28878" y="19691"/>
                    <a:pt x="30337" y="18203"/>
                    <a:pt x="30337" y="16400"/>
                  </a:cubicBezTo>
                  <a:lnTo>
                    <a:pt x="30337" y="3264"/>
                  </a:lnTo>
                  <a:cubicBezTo>
                    <a:pt x="30337" y="1461"/>
                    <a:pt x="28878" y="1"/>
                    <a:pt x="27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93;p58">
              <a:extLst>
                <a:ext uri="{FF2B5EF4-FFF2-40B4-BE49-F238E27FC236}">
                  <a16:creationId xmlns:a16="http://schemas.microsoft.com/office/drawing/2014/main" id="{D834A742-741B-9870-FA9A-4DF1239AD924}"/>
                </a:ext>
              </a:extLst>
            </p:cNvPr>
            <p:cNvSpPr/>
            <p:nvPr/>
          </p:nvSpPr>
          <p:spPr>
            <a:xfrm>
              <a:off x="8483271" y="2950077"/>
              <a:ext cx="2524139" cy="1443145"/>
            </a:xfrm>
            <a:custGeom>
              <a:avLst/>
              <a:gdLst/>
              <a:ahLst/>
              <a:cxnLst/>
              <a:rect l="l" t="t" r="r" b="b"/>
              <a:pathLst>
                <a:path w="27733" h="15856" extrusionOk="0">
                  <a:moveTo>
                    <a:pt x="0" y="1"/>
                  </a:moveTo>
                  <a:lnTo>
                    <a:pt x="0" y="15856"/>
                  </a:lnTo>
                  <a:lnTo>
                    <a:pt x="27732" y="15856"/>
                  </a:lnTo>
                  <a:lnTo>
                    <a:pt x="277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94;p58">
              <a:extLst>
                <a:ext uri="{FF2B5EF4-FFF2-40B4-BE49-F238E27FC236}">
                  <a16:creationId xmlns:a16="http://schemas.microsoft.com/office/drawing/2014/main" id="{0103860C-658F-C5B0-1CA3-714FF81F1A4A}"/>
                </a:ext>
              </a:extLst>
            </p:cNvPr>
            <p:cNvSpPr/>
            <p:nvPr/>
          </p:nvSpPr>
          <p:spPr>
            <a:xfrm>
              <a:off x="9241258" y="4637976"/>
              <a:ext cx="1005542" cy="291887"/>
            </a:xfrm>
            <a:custGeom>
              <a:avLst/>
              <a:gdLst/>
              <a:ahLst/>
              <a:cxnLst/>
              <a:rect l="l" t="t" r="r" b="b"/>
              <a:pathLst>
                <a:path w="11048" h="3207" extrusionOk="0">
                  <a:moveTo>
                    <a:pt x="1" y="1"/>
                  </a:moveTo>
                  <a:lnTo>
                    <a:pt x="1" y="3206"/>
                  </a:lnTo>
                  <a:lnTo>
                    <a:pt x="11048" y="3206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rgbClr val="E3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95;p58">
              <a:extLst>
                <a:ext uri="{FF2B5EF4-FFF2-40B4-BE49-F238E27FC236}">
                  <a16:creationId xmlns:a16="http://schemas.microsoft.com/office/drawing/2014/main" id="{967296D4-3A37-C552-914B-DA2C6BCD8ADD}"/>
                </a:ext>
              </a:extLst>
            </p:cNvPr>
            <p:cNvSpPr/>
            <p:nvPr/>
          </p:nvSpPr>
          <p:spPr>
            <a:xfrm>
              <a:off x="8954737" y="4908931"/>
              <a:ext cx="1578577" cy="203238"/>
            </a:xfrm>
            <a:custGeom>
              <a:avLst/>
              <a:gdLst/>
              <a:ahLst/>
              <a:cxnLst/>
              <a:rect l="l" t="t" r="r" b="b"/>
              <a:pathLst>
                <a:path w="17344" h="2233" extrusionOk="0">
                  <a:moveTo>
                    <a:pt x="2261" y="0"/>
                  </a:moveTo>
                  <a:cubicBezTo>
                    <a:pt x="1031" y="0"/>
                    <a:pt x="1" y="1002"/>
                    <a:pt x="29" y="2233"/>
                  </a:cubicBezTo>
                  <a:lnTo>
                    <a:pt x="17344" y="2233"/>
                  </a:lnTo>
                  <a:cubicBezTo>
                    <a:pt x="17344" y="1002"/>
                    <a:pt x="16342" y="0"/>
                    <a:pt x="15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96;p58">
              <a:extLst>
                <a:ext uri="{FF2B5EF4-FFF2-40B4-BE49-F238E27FC236}">
                  <a16:creationId xmlns:a16="http://schemas.microsoft.com/office/drawing/2014/main" id="{BFF705AA-F0F2-0D56-B6E0-7BAA6CC77D77}"/>
                </a:ext>
              </a:extLst>
            </p:cNvPr>
            <p:cNvSpPr/>
            <p:nvPr/>
          </p:nvSpPr>
          <p:spPr>
            <a:xfrm>
              <a:off x="9058951" y="4583275"/>
              <a:ext cx="1383257" cy="106943"/>
            </a:xfrm>
            <a:custGeom>
              <a:avLst/>
              <a:gdLst/>
              <a:ahLst/>
              <a:cxnLst/>
              <a:rect l="l" t="t" r="r" b="b"/>
              <a:pathLst>
                <a:path w="15198" h="1175" extrusionOk="0">
                  <a:moveTo>
                    <a:pt x="716" y="1"/>
                  </a:moveTo>
                  <a:cubicBezTo>
                    <a:pt x="0" y="58"/>
                    <a:pt x="0" y="1117"/>
                    <a:pt x="716" y="1174"/>
                  </a:cubicBezTo>
                  <a:lnTo>
                    <a:pt x="14482" y="1174"/>
                  </a:lnTo>
                  <a:cubicBezTo>
                    <a:pt x="15197" y="1117"/>
                    <a:pt x="15197" y="58"/>
                    <a:pt x="14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97;p58">
              <a:extLst>
                <a:ext uri="{FF2B5EF4-FFF2-40B4-BE49-F238E27FC236}">
                  <a16:creationId xmlns:a16="http://schemas.microsoft.com/office/drawing/2014/main" id="{F761134A-EFF0-59E8-3C59-8D2E16D83630}"/>
                </a:ext>
              </a:extLst>
            </p:cNvPr>
            <p:cNvSpPr/>
            <p:nvPr/>
          </p:nvSpPr>
          <p:spPr>
            <a:xfrm>
              <a:off x="8113379" y="4750017"/>
              <a:ext cx="664324" cy="362152"/>
            </a:xfrm>
            <a:custGeom>
              <a:avLst/>
              <a:gdLst/>
              <a:ahLst/>
              <a:cxnLst/>
              <a:rect l="l" t="t" r="r" b="b"/>
              <a:pathLst>
                <a:path w="7299" h="3979" extrusionOk="0">
                  <a:moveTo>
                    <a:pt x="1031" y="1"/>
                  </a:moveTo>
                  <a:cubicBezTo>
                    <a:pt x="487" y="1"/>
                    <a:pt x="1" y="458"/>
                    <a:pt x="1" y="1031"/>
                  </a:cubicBezTo>
                  <a:cubicBezTo>
                    <a:pt x="1" y="2662"/>
                    <a:pt x="1346" y="3979"/>
                    <a:pt x="2977" y="3979"/>
                  </a:cubicBezTo>
                  <a:lnTo>
                    <a:pt x="4322" y="3979"/>
                  </a:lnTo>
                  <a:cubicBezTo>
                    <a:pt x="5982" y="3979"/>
                    <a:pt x="7298" y="2662"/>
                    <a:pt x="7298" y="1031"/>
                  </a:cubicBezTo>
                  <a:cubicBezTo>
                    <a:pt x="7298" y="458"/>
                    <a:pt x="6841" y="1"/>
                    <a:pt x="6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98;p58">
              <a:extLst>
                <a:ext uri="{FF2B5EF4-FFF2-40B4-BE49-F238E27FC236}">
                  <a16:creationId xmlns:a16="http://schemas.microsoft.com/office/drawing/2014/main" id="{D7026F5F-99D9-B385-4DEF-ADF3E014E616}"/>
                </a:ext>
              </a:extLst>
            </p:cNvPr>
            <p:cNvSpPr/>
            <p:nvPr/>
          </p:nvSpPr>
          <p:spPr>
            <a:xfrm>
              <a:off x="8048303" y="4208014"/>
              <a:ext cx="802304" cy="542090"/>
            </a:xfrm>
            <a:custGeom>
              <a:avLst/>
              <a:gdLst/>
              <a:ahLst/>
              <a:cxnLst/>
              <a:rect l="l" t="t" r="r" b="b"/>
              <a:pathLst>
                <a:path w="8815" h="5956" extrusionOk="0">
                  <a:moveTo>
                    <a:pt x="4624" y="1"/>
                  </a:moveTo>
                  <a:cubicBezTo>
                    <a:pt x="4609" y="1"/>
                    <a:pt x="4594" y="2"/>
                    <a:pt x="4579" y="3"/>
                  </a:cubicBezTo>
                  <a:cubicBezTo>
                    <a:pt x="3492" y="60"/>
                    <a:pt x="3492" y="2951"/>
                    <a:pt x="3492" y="2951"/>
                  </a:cubicBezTo>
                  <a:cubicBezTo>
                    <a:pt x="3492" y="2951"/>
                    <a:pt x="2695" y="1756"/>
                    <a:pt x="2081" y="1756"/>
                  </a:cubicBezTo>
                  <a:cubicBezTo>
                    <a:pt x="1923" y="1756"/>
                    <a:pt x="1777" y="1835"/>
                    <a:pt x="1660" y="2035"/>
                  </a:cubicBezTo>
                  <a:cubicBezTo>
                    <a:pt x="1240" y="2714"/>
                    <a:pt x="1630" y="3394"/>
                    <a:pt x="1904" y="3742"/>
                  </a:cubicBezTo>
                  <a:lnTo>
                    <a:pt x="1904" y="3742"/>
                  </a:lnTo>
                  <a:cubicBezTo>
                    <a:pt x="1716" y="3560"/>
                    <a:pt x="1428" y="3341"/>
                    <a:pt x="1125" y="3341"/>
                  </a:cubicBezTo>
                  <a:cubicBezTo>
                    <a:pt x="959" y="3341"/>
                    <a:pt x="789" y="3407"/>
                    <a:pt x="630" y="3580"/>
                  </a:cubicBezTo>
                  <a:cubicBezTo>
                    <a:pt x="0" y="4296"/>
                    <a:pt x="2375" y="5927"/>
                    <a:pt x="2375" y="5927"/>
                  </a:cubicBezTo>
                  <a:lnTo>
                    <a:pt x="5924" y="5956"/>
                  </a:lnTo>
                  <a:cubicBezTo>
                    <a:pt x="5924" y="5956"/>
                    <a:pt x="8815" y="3552"/>
                    <a:pt x="8099" y="3094"/>
                  </a:cubicBezTo>
                  <a:cubicBezTo>
                    <a:pt x="7981" y="3013"/>
                    <a:pt x="7858" y="2980"/>
                    <a:pt x="7734" y="2980"/>
                  </a:cubicBezTo>
                  <a:cubicBezTo>
                    <a:pt x="7106" y="2980"/>
                    <a:pt x="6468" y="3838"/>
                    <a:pt x="6468" y="3838"/>
                  </a:cubicBezTo>
                  <a:cubicBezTo>
                    <a:pt x="6468" y="3838"/>
                    <a:pt x="8357" y="1262"/>
                    <a:pt x="7241" y="1062"/>
                  </a:cubicBezTo>
                  <a:cubicBezTo>
                    <a:pt x="7183" y="1050"/>
                    <a:pt x="7125" y="1044"/>
                    <a:pt x="7069" y="1044"/>
                  </a:cubicBezTo>
                  <a:cubicBezTo>
                    <a:pt x="6038" y="1044"/>
                    <a:pt x="5266" y="2922"/>
                    <a:pt x="5266" y="2922"/>
                  </a:cubicBezTo>
                  <a:cubicBezTo>
                    <a:pt x="5266" y="2922"/>
                    <a:pt x="5655" y="1"/>
                    <a:pt x="4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99;p58">
              <a:extLst>
                <a:ext uri="{FF2B5EF4-FFF2-40B4-BE49-F238E27FC236}">
                  <a16:creationId xmlns:a16="http://schemas.microsoft.com/office/drawing/2014/main" id="{85091F04-0FE1-DE31-378E-3BDDC24C2EEC}"/>
                </a:ext>
              </a:extLst>
            </p:cNvPr>
            <p:cNvSpPr/>
            <p:nvPr/>
          </p:nvSpPr>
          <p:spPr>
            <a:xfrm>
              <a:off x="7524684" y="5084866"/>
              <a:ext cx="4217305" cy="55702"/>
            </a:xfrm>
            <a:custGeom>
              <a:avLst/>
              <a:gdLst/>
              <a:ahLst/>
              <a:cxnLst/>
              <a:rect l="l" t="t" r="r" b="b"/>
              <a:pathLst>
                <a:path w="46336" h="612" extrusionOk="0">
                  <a:moveTo>
                    <a:pt x="1060" y="1"/>
                  </a:moveTo>
                  <a:cubicBezTo>
                    <a:pt x="859" y="1"/>
                    <a:pt x="659" y="4"/>
                    <a:pt x="459" y="13"/>
                  </a:cubicBezTo>
                  <a:lnTo>
                    <a:pt x="401" y="13"/>
                  </a:lnTo>
                  <a:cubicBezTo>
                    <a:pt x="1" y="13"/>
                    <a:pt x="1" y="586"/>
                    <a:pt x="401" y="586"/>
                  </a:cubicBezTo>
                  <a:lnTo>
                    <a:pt x="44103" y="586"/>
                  </a:lnTo>
                  <a:cubicBezTo>
                    <a:pt x="44484" y="586"/>
                    <a:pt x="44879" y="611"/>
                    <a:pt x="45277" y="611"/>
                  </a:cubicBezTo>
                  <a:cubicBezTo>
                    <a:pt x="45477" y="611"/>
                    <a:pt x="45677" y="605"/>
                    <a:pt x="45877" y="586"/>
                  </a:cubicBezTo>
                  <a:lnTo>
                    <a:pt x="45963" y="586"/>
                  </a:lnTo>
                  <a:cubicBezTo>
                    <a:pt x="46335" y="586"/>
                    <a:pt x="46335" y="13"/>
                    <a:pt x="45963" y="13"/>
                  </a:cubicBezTo>
                  <a:lnTo>
                    <a:pt x="2262" y="13"/>
                  </a:lnTo>
                  <a:cubicBezTo>
                    <a:pt x="1861" y="13"/>
                    <a:pt x="1460" y="1"/>
                    <a:pt x="1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" name="Google Shape;600;p58">
              <a:extLst>
                <a:ext uri="{FF2B5EF4-FFF2-40B4-BE49-F238E27FC236}">
                  <a16:creationId xmlns:a16="http://schemas.microsoft.com/office/drawing/2014/main" id="{AA4C0B81-10EA-BCFA-5C90-7015DD12A950}"/>
                </a:ext>
              </a:extLst>
            </p:cNvPr>
            <p:cNvGrpSpPr/>
            <p:nvPr/>
          </p:nvGrpSpPr>
          <p:grpSpPr>
            <a:xfrm>
              <a:off x="8962527" y="3052379"/>
              <a:ext cx="1578639" cy="1284706"/>
              <a:chOff x="2357113" y="709250"/>
              <a:chExt cx="2171252" cy="1766978"/>
            </a:xfrm>
          </p:grpSpPr>
          <p:sp>
            <p:nvSpPr>
              <p:cNvPr id="97" name="Google Shape;601;p58">
                <a:extLst>
                  <a:ext uri="{FF2B5EF4-FFF2-40B4-BE49-F238E27FC236}">
                    <a16:creationId xmlns:a16="http://schemas.microsoft.com/office/drawing/2014/main" id="{8A2A6712-D54E-76A5-6961-90B082B73282}"/>
                  </a:ext>
                </a:extLst>
              </p:cNvPr>
              <p:cNvSpPr/>
              <p:nvPr/>
            </p:nvSpPr>
            <p:spPr>
              <a:xfrm>
                <a:off x="3734270" y="747515"/>
                <a:ext cx="491253" cy="292716"/>
              </a:xfrm>
              <a:custGeom>
                <a:avLst/>
                <a:gdLst/>
                <a:ahLst/>
                <a:cxnLst/>
                <a:rect l="l" t="t" r="r" b="b"/>
                <a:pathLst>
                  <a:path w="11246" h="6701" extrusionOk="0">
                    <a:moveTo>
                      <a:pt x="7977" y="2830"/>
                    </a:moveTo>
                    <a:cubicBezTo>
                      <a:pt x="9146" y="3597"/>
                      <a:pt x="10917" y="4272"/>
                      <a:pt x="11190" y="5787"/>
                    </a:cubicBezTo>
                    <a:cubicBezTo>
                      <a:pt x="11245" y="6079"/>
                      <a:pt x="11209" y="6390"/>
                      <a:pt x="11117" y="6700"/>
                    </a:cubicBezTo>
                    <a:cubicBezTo>
                      <a:pt x="7485" y="4875"/>
                      <a:pt x="3706" y="3159"/>
                      <a:pt x="0" y="1406"/>
                    </a:cubicBezTo>
                    <a:cubicBezTo>
                      <a:pt x="164" y="968"/>
                      <a:pt x="511" y="639"/>
                      <a:pt x="931" y="493"/>
                    </a:cubicBezTo>
                    <a:cubicBezTo>
                      <a:pt x="2209" y="0"/>
                      <a:pt x="3907" y="968"/>
                      <a:pt x="4911" y="1333"/>
                    </a:cubicBezTo>
                    <a:cubicBezTo>
                      <a:pt x="5257" y="767"/>
                      <a:pt x="5714" y="329"/>
                      <a:pt x="6499" y="329"/>
                    </a:cubicBezTo>
                    <a:cubicBezTo>
                      <a:pt x="7722" y="366"/>
                      <a:pt x="8525" y="1570"/>
                      <a:pt x="7977" y="28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602;p58">
                <a:extLst>
                  <a:ext uri="{FF2B5EF4-FFF2-40B4-BE49-F238E27FC236}">
                    <a16:creationId xmlns:a16="http://schemas.microsoft.com/office/drawing/2014/main" id="{B260B3DA-E577-FDC6-6E99-195398F018E1}"/>
                  </a:ext>
                </a:extLst>
              </p:cNvPr>
              <p:cNvSpPr/>
              <p:nvPr/>
            </p:nvSpPr>
            <p:spPr>
              <a:xfrm>
                <a:off x="3960717" y="796963"/>
                <a:ext cx="124451" cy="106891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2447" extrusionOk="0">
                    <a:moveTo>
                      <a:pt x="1516" y="19"/>
                    </a:moveTo>
                    <a:cubicBezTo>
                      <a:pt x="2848" y="55"/>
                      <a:pt x="2319" y="2446"/>
                      <a:pt x="1004" y="1935"/>
                    </a:cubicBezTo>
                    <a:cubicBezTo>
                      <a:pt x="0" y="1552"/>
                      <a:pt x="585" y="0"/>
                      <a:pt x="151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603;p58">
                <a:extLst>
                  <a:ext uri="{FF2B5EF4-FFF2-40B4-BE49-F238E27FC236}">
                    <a16:creationId xmlns:a16="http://schemas.microsoft.com/office/drawing/2014/main" id="{9FD12BA2-3C00-7ECD-070A-F29AD61E2183}"/>
                  </a:ext>
                </a:extLst>
              </p:cNvPr>
              <p:cNvSpPr/>
              <p:nvPr/>
            </p:nvSpPr>
            <p:spPr>
              <a:xfrm>
                <a:off x="3015791" y="723578"/>
                <a:ext cx="1337296" cy="1547059"/>
              </a:xfrm>
              <a:custGeom>
                <a:avLst/>
                <a:gdLst/>
                <a:ahLst/>
                <a:cxnLst/>
                <a:rect l="l" t="t" r="r" b="b"/>
                <a:pathLst>
                  <a:path w="30614" h="35416" extrusionOk="0">
                    <a:moveTo>
                      <a:pt x="9274" y="4948"/>
                    </a:moveTo>
                    <a:cubicBezTo>
                      <a:pt x="9456" y="4473"/>
                      <a:pt x="9767" y="3761"/>
                      <a:pt x="10095" y="3068"/>
                    </a:cubicBezTo>
                    <a:cubicBezTo>
                      <a:pt x="10771" y="1644"/>
                      <a:pt x="11337" y="1"/>
                      <a:pt x="12614" y="56"/>
                    </a:cubicBezTo>
                    <a:cubicBezTo>
                      <a:pt x="13235" y="92"/>
                      <a:pt x="14075" y="402"/>
                      <a:pt x="14896" y="731"/>
                    </a:cubicBezTo>
                    <a:cubicBezTo>
                      <a:pt x="15718" y="1041"/>
                      <a:pt x="16466" y="1461"/>
                      <a:pt x="17215" y="1808"/>
                    </a:cubicBezTo>
                    <a:cubicBezTo>
                      <a:pt x="20482" y="3378"/>
                      <a:pt x="22837" y="4820"/>
                      <a:pt x="26233" y="6317"/>
                    </a:cubicBezTo>
                    <a:cubicBezTo>
                      <a:pt x="26981" y="6646"/>
                      <a:pt x="27748" y="7047"/>
                      <a:pt x="28478" y="7431"/>
                    </a:cubicBezTo>
                    <a:cubicBezTo>
                      <a:pt x="29482" y="7978"/>
                      <a:pt x="30559" y="8471"/>
                      <a:pt x="30596" y="9347"/>
                    </a:cubicBezTo>
                    <a:cubicBezTo>
                      <a:pt x="30614" y="9767"/>
                      <a:pt x="30267" y="10333"/>
                      <a:pt x="30048" y="10917"/>
                    </a:cubicBezTo>
                    <a:cubicBezTo>
                      <a:pt x="29811" y="11501"/>
                      <a:pt x="29500" y="12031"/>
                      <a:pt x="29281" y="12506"/>
                    </a:cubicBezTo>
                    <a:cubicBezTo>
                      <a:pt x="28734" y="13637"/>
                      <a:pt x="28223" y="14678"/>
                      <a:pt x="27766" y="15645"/>
                    </a:cubicBezTo>
                    <a:cubicBezTo>
                      <a:pt x="26653" y="17964"/>
                      <a:pt x="25813" y="19990"/>
                      <a:pt x="24845" y="22199"/>
                    </a:cubicBezTo>
                    <a:cubicBezTo>
                      <a:pt x="23933" y="24298"/>
                      <a:pt x="23056" y="26562"/>
                      <a:pt x="22016" y="28771"/>
                    </a:cubicBezTo>
                    <a:cubicBezTo>
                      <a:pt x="21121" y="30651"/>
                      <a:pt x="20263" y="33353"/>
                      <a:pt x="18876" y="34503"/>
                    </a:cubicBezTo>
                    <a:cubicBezTo>
                      <a:pt x="17762" y="35416"/>
                      <a:pt x="16247" y="34850"/>
                      <a:pt x="14458" y="34138"/>
                    </a:cubicBezTo>
                    <a:cubicBezTo>
                      <a:pt x="10935" y="32732"/>
                      <a:pt x="7886" y="31016"/>
                      <a:pt x="4637" y="29483"/>
                    </a:cubicBezTo>
                    <a:cubicBezTo>
                      <a:pt x="3870" y="29118"/>
                      <a:pt x="2958" y="28734"/>
                      <a:pt x="2154" y="28333"/>
                    </a:cubicBezTo>
                    <a:cubicBezTo>
                      <a:pt x="1223" y="27876"/>
                      <a:pt x="329" y="27347"/>
                      <a:pt x="164" y="26781"/>
                    </a:cubicBezTo>
                    <a:cubicBezTo>
                      <a:pt x="0" y="26233"/>
                      <a:pt x="457" y="25138"/>
                      <a:pt x="876" y="24207"/>
                    </a:cubicBezTo>
                    <a:cubicBezTo>
                      <a:pt x="1296" y="23221"/>
                      <a:pt x="1753" y="22308"/>
                      <a:pt x="2136" y="21487"/>
                    </a:cubicBezTo>
                    <a:cubicBezTo>
                      <a:pt x="4637" y="16138"/>
                      <a:pt x="6882" y="10406"/>
                      <a:pt x="9256" y="5003"/>
                    </a:cubicBezTo>
                    <a:cubicBezTo>
                      <a:pt x="9256" y="4984"/>
                      <a:pt x="9274" y="4966"/>
                      <a:pt x="9274" y="494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604;p58">
                <a:extLst>
                  <a:ext uri="{FF2B5EF4-FFF2-40B4-BE49-F238E27FC236}">
                    <a16:creationId xmlns:a16="http://schemas.microsoft.com/office/drawing/2014/main" id="{45A9F85E-BE43-5470-5A01-B9B1FE919500}"/>
                  </a:ext>
                </a:extLst>
              </p:cNvPr>
              <p:cNvSpPr/>
              <p:nvPr/>
            </p:nvSpPr>
            <p:spPr>
              <a:xfrm>
                <a:off x="3142556" y="1637446"/>
                <a:ext cx="52681" cy="77362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771" extrusionOk="0">
                    <a:moveTo>
                      <a:pt x="1206" y="128"/>
                    </a:moveTo>
                    <a:cubicBezTo>
                      <a:pt x="1206" y="420"/>
                      <a:pt x="950" y="876"/>
                      <a:pt x="658" y="1296"/>
                    </a:cubicBezTo>
                    <a:cubicBezTo>
                      <a:pt x="548" y="1479"/>
                      <a:pt x="348" y="1771"/>
                      <a:pt x="165" y="1680"/>
                    </a:cubicBezTo>
                    <a:cubicBezTo>
                      <a:pt x="1" y="1588"/>
                      <a:pt x="129" y="1205"/>
                      <a:pt x="202" y="1077"/>
                    </a:cubicBezTo>
                    <a:cubicBezTo>
                      <a:pt x="384" y="676"/>
                      <a:pt x="640" y="310"/>
                      <a:pt x="968" y="18"/>
                    </a:cubicBezTo>
                    <a:cubicBezTo>
                      <a:pt x="1060" y="0"/>
                      <a:pt x="1151" y="55"/>
                      <a:pt x="1206" y="1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605;p58">
                <a:extLst>
                  <a:ext uri="{FF2B5EF4-FFF2-40B4-BE49-F238E27FC236}">
                    <a16:creationId xmlns:a16="http://schemas.microsoft.com/office/drawing/2014/main" id="{3C9C3388-5FDD-41B8-D637-A93D8901C9B2}"/>
                  </a:ext>
                </a:extLst>
              </p:cNvPr>
              <p:cNvSpPr/>
              <p:nvPr/>
            </p:nvSpPr>
            <p:spPr>
              <a:xfrm>
                <a:off x="3168896" y="1703624"/>
                <a:ext cx="42285" cy="50279"/>
              </a:xfrm>
              <a:custGeom>
                <a:avLst/>
                <a:gdLst/>
                <a:ahLst/>
                <a:cxnLst/>
                <a:rect l="l" t="t" r="r" b="b"/>
                <a:pathLst>
                  <a:path w="968" h="1151" extrusionOk="0">
                    <a:moveTo>
                      <a:pt x="493" y="37"/>
                    </a:moveTo>
                    <a:cubicBezTo>
                      <a:pt x="968" y="165"/>
                      <a:pt x="493" y="1150"/>
                      <a:pt x="146" y="931"/>
                    </a:cubicBezTo>
                    <a:cubicBezTo>
                      <a:pt x="0" y="822"/>
                      <a:pt x="55" y="274"/>
                      <a:pt x="237" y="92"/>
                    </a:cubicBezTo>
                    <a:cubicBezTo>
                      <a:pt x="311" y="19"/>
                      <a:pt x="402" y="0"/>
                      <a:pt x="493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606;p58">
                <a:extLst>
                  <a:ext uri="{FF2B5EF4-FFF2-40B4-BE49-F238E27FC236}">
                    <a16:creationId xmlns:a16="http://schemas.microsoft.com/office/drawing/2014/main" id="{A9C8F34C-6151-491C-006F-0D6910D48998}"/>
                  </a:ext>
                </a:extLst>
              </p:cNvPr>
              <p:cNvSpPr/>
              <p:nvPr/>
            </p:nvSpPr>
            <p:spPr>
              <a:xfrm>
                <a:off x="3103504" y="1804092"/>
                <a:ext cx="27127" cy="50279"/>
              </a:xfrm>
              <a:custGeom>
                <a:avLst/>
                <a:gdLst/>
                <a:ahLst/>
                <a:cxnLst/>
                <a:rect l="l" t="t" r="r" b="b"/>
                <a:pathLst>
                  <a:path w="621" h="1151" extrusionOk="0">
                    <a:moveTo>
                      <a:pt x="384" y="37"/>
                    </a:moveTo>
                    <a:cubicBezTo>
                      <a:pt x="566" y="73"/>
                      <a:pt x="621" y="329"/>
                      <a:pt x="566" y="566"/>
                    </a:cubicBezTo>
                    <a:cubicBezTo>
                      <a:pt x="548" y="767"/>
                      <a:pt x="384" y="1150"/>
                      <a:pt x="183" y="1041"/>
                    </a:cubicBezTo>
                    <a:cubicBezTo>
                      <a:pt x="55" y="931"/>
                      <a:pt x="0" y="749"/>
                      <a:pt x="37" y="585"/>
                    </a:cubicBezTo>
                    <a:cubicBezTo>
                      <a:pt x="73" y="329"/>
                      <a:pt x="165" y="0"/>
                      <a:pt x="384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607;p58">
                <a:extLst>
                  <a:ext uri="{FF2B5EF4-FFF2-40B4-BE49-F238E27FC236}">
                    <a16:creationId xmlns:a16="http://schemas.microsoft.com/office/drawing/2014/main" id="{8DCD0F44-7344-C267-0E94-6D16A1F8E88A}"/>
                  </a:ext>
                </a:extLst>
              </p:cNvPr>
              <p:cNvSpPr/>
              <p:nvPr/>
            </p:nvSpPr>
            <p:spPr>
              <a:xfrm>
                <a:off x="3179249" y="887865"/>
                <a:ext cx="1011163" cy="1217693"/>
              </a:xfrm>
              <a:custGeom>
                <a:avLst/>
                <a:gdLst/>
                <a:ahLst/>
                <a:cxnLst/>
                <a:rect l="l" t="t" r="r" b="b"/>
                <a:pathLst>
                  <a:path w="23148" h="27876" extrusionOk="0">
                    <a:moveTo>
                      <a:pt x="7485" y="3962"/>
                    </a:moveTo>
                    <a:cubicBezTo>
                      <a:pt x="7631" y="3597"/>
                      <a:pt x="7887" y="3012"/>
                      <a:pt x="8161" y="2465"/>
                    </a:cubicBezTo>
                    <a:cubicBezTo>
                      <a:pt x="8690" y="1315"/>
                      <a:pt x="9146" y="0"/>
                      <a:pt x="10096" y="0"/>
                    </a:cubicBezTo>
                    <a:cubicBezTo>
                      <a:pt x="10570" y="0"/>
                      <a:pt x="11173" y="219"/>
                      <a:pt x="11757" y="457"/>
                    </a:cubicBezTo>
                    <a:cubicBezTo>
                      <a:pt x="12359" y="676"/>
                      <a:pt x="12907" y="986"/>
                      <a:pt x="13454" y="1260"/>
                    </a:cubicBezTo>
                    <a:cubicBezTo>
                      <a:pt x="15828" y="2392"/>
                      <a:pt x="17544" y="3469"/>
                      <a:pt x="20008" y="4564"/>
                    </a:cubicBezTo>
                    <a:cubicBezTo>
                      <a:pt x="20556" y="4801"/>
                      <a:pt x="21103" y="5093"/>
                      <a:pt x="21633" y="5386"/>
                    </a:cubicBezTo>
                    <a:cubicBezTo>
                      <a:pt x="22381" y="5787"/>
                      <a:pt x="23148" y="6134"/>
                      <a:pt x="23148" y="6846"/>
                    </a:cubicBezTo>
                    <a:cubicBezTo>
                      <a:pt x="23148" y="7175"/>
                      <a:pt x="22874" y="7631"/>
                      <a:pt x="22692" y="8106"/>
                    </a:cubicBezTo>
                    <a:cubicBezTo>
                      <a:pt x="22509" y="8580"/>
                      <a:pt x="22272" y="9000"/>
                      <a:pt x="22089" y="9383"/>
                    </a:cubicBezTo>
                    <a:cubicBezTo>
                      <a:pt x="21651" y="10296"/>
                      <a:pt x="21249" y="11136"/>
                      <a:pt x="20866" y="11921"/>
                    </a:cubicBezTo>
                    <a:cubicBezTo>
                      <a:pt x="19990" y="13783"/>
                      <a:pt x="19314" y="15426"/>
                      <a:pt x="18529" y="17197"/>
                    </a:cubicBezTo>
                    <a:cubicBezTo>
                      <a:pt x="17781" y="18894"/>
                      <a:pt x="17087" y="20720"/>
                      <a:pt x="16248" y="22491"/>
                    </a:cubicBezTo>
                    <a:cubicBezTo>
                      <a:pt x="15536" y="24006"/>
                      <a:pt x="14805" y="26178"/>
                      <a:pt x="13747" y="27127"/>
                    </a:cubicBezTo>
                    <a:cubicBezTo>
                      <a:pt x="12907" y="27876"/>
                      <a:pt x="11793" y="27474"/>
                      <a:pt x="10479" y="26963"/>
                    </a:cubicBezTo>
                    <a:cubicBezTo>
                      <a:pt x="7923" y="25941"/>
                      <a:pt x="5714" y="24663"/>
                      <a:pt x="3341" y="23549"/>
                    </a:cubicBezTo>
                    <a:cubicBezTo>
                      <a:pt x="2775" y="23276"/>
                      <a:pt x="2118" y="23002"/>
                      <a:pt x="1534" y="22691"/>
                    </a:cubicBezTo>
                    <a:cubicBezTo>
                      <a:pt x="858" y="22363"/>
                      <a:pt x="201" y="21979"/>
                      <a:pt x="110" y="21541"/>
                    </a:cubicBezTo>
                    <a:cubicBezTo>
                      <a:pt x="0" y="21103"/>
                      <a:pt x="384" y="20227"/>
                      <a:pt x="712" y="19460"/>
                    </a:cubicBezTo>
                    <a:cubicBezTo>
                      <a:pt x="1041" y="18712"/>
                      <a:pt x="1406" y="17945"/>
                      <a:pt x="1716" y="17288"/>
                    </a:cubicBezTo>
                    <a:cubicBezTo>
                      <a:pt x="3725" y="12980"/>
                      <a:pt x="5550" y="8361"/>
                      <a:pt x="7467" y="3998"/>
                    </a:cubicBezTo>
                    <a:cubicBezTo>
                      <a:pt x="7467" y="3998"/>
                      <a:pt x="7485" y="3980"/>
                      <a:pt x="7485" y="39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608;p58">
                <a:extLst>
                  <a:ext uri="{FF2B5EF4-FFF2-40B4-BE49-F238E27FC236}">
                    <a16:creationId xmlns:a16="http://schemas.microsoft.com/office/drawing/2014/main" id="{E7BC74C4-DBE2-5A59-67B6-A9E2F3EDFB05}"/>
                  </a:ext>
                </a:extLst>
              </p:cNvPr>
              <p:cNvSpPr/>
              <p:nvPr/>
            </p:nvSpPr>
            <p:spPr>
              <a:xfrm>
                <a:off x="3597109" y="954829"/>
                <a:ext cx="116458" cy="11008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520" extrusionOk="0">
                    <a:moveTo>
                      <a:pt x="749" y="1297"/>
                    </a:moveTo>
                    <a:cubicBezTo>
                      <a:pt x="968" y="1133"/>
                      <a:pt x="1205" y="877"/>
                      <a:pt x="1461" y="658"/>
                    </a:cubicBezTo>
                    <a:cubicBezTo>
                      <a:pt x="1698" y="457"/>
                      <a:pt x="1972" y="147"/>
                      <a:pt x="2264" y="74"/>
                    </a:cubicBezTo>
                    <a:cubicBezTo>
                      <a:pt x="2410" y="19"/>
                      <a:pt x="2574" y="110"/>
                      <a:pt x="2629" y="256"/>
                    </a:cubicBezTo>
                    <a:cubicBezTo>
                      <a:pt x="2665" y="585"/>
                      <a:pt x="1972" y="1187"/>
                      <a:pt x="1826" y="1370"/>
                    </a:cubicBezTo>
                    <a:cubicBezTo>
                      <a:pt x="1552" y="1717"/>
                      <a:pt x="1260" y="2045"/>
                      <a:pt x="931" y="2337"/>
                    </a:cubicBezTo>
                    <a:cubicBezTo>
                      <a:pt x="785" y="2447"/>
                      <a:pt x="621" y="2502"/>
                      <a:pt x="457" y="2520"/>
                    </a:cubicBezTo>
                    <a:cubicBezTo>
                      <a:pt x="0" y="2465"/>
                      <a:pt x="0" y="1498"/>
                      <a:pt x="0" y="950"/>
                    </a:cubicBezTo>
                    <a:cubicBezTo>
                      <a:pt x="0" y="640"/>
                      <a:pt x="37" y="19"/>
                      <a:pt x="329" y="1"/>
                    </a:cubicBezTo>
                    <a:cubicBezTo>
                      <a:pt x="749" y="1"/>
                      <a:pt x="712" y="877"/>
                      <a:pt x="749" y="129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609;p58">
                <a:extLst>
                  <a:ext uri="{FF2B5EF4-FFF2-40B4-BE49-F238E27FC236}">
                    <a16:creationId xmlns:a16="http://schemas.microsoft.com/office/drawing/2014/main" id="{1E20585B-DFB5-52E8-AF2A-72A674407525}"/>
                  </a:ext>
                </a:extLst>
              </p:cNvPr>
              <p:cNvSpPr/>
              <p:nvPr/>
            </p:nvSpPr>
            <p:spPr>
              <a:xfrm>
                <a:off x="3444004" y="1271436"/>
                <a:ext cx="116458" cy="11008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520" extrusionOk="0">
                    <a:moveTo>
                      <a:pt x="749" y="1278"/>
                    </a:moveTo>
                    <a:cubicBezTo>
                      <a:pt x="968" y="1114"/>
                      <a:pt x="1205" y="876"/>
                      <a:pt x="1461" y="639"/>
                    </a:cubicBezTo>
                    <a:cubicBezTo>
                      <a:pt x="1698" y="456"/>
                      <a:pt x="1972" y="146"/>
                      <a:pt x="2264" y="55"/>
                    </a:cubicBezTo>
                    <a:cubicBezTo>
                      <a:pt x="2410" y="18"/>
                      <a:pt x="2574" y="110"/>
                      <a:pt x="2611" y="256"/>
                    </a:cubicBezTo>
                    <a:cubicBezTo>
                      <a:pt x="2665" y="566"/>
                      <a:pt x="1972" y="1187"/>
                      <a:pt x="1826" y="1351"/>
                    </a:cubicBezTo>
                    <a:cubicBezTo>
                      <a:pt x="1552" y="1716"/>
                      <a:pt x="1260" y="2026"/>
                      <a:pt x="931" y="2318"/>
                    </a:cubicBezTo>
                    <a:cubicBezTo>
                      <a:pt x="785" y="2428"/>
                      <a:pt x="621" y="2501"/>
                      <a:pt x="457" y="2519"/>
                    </a:cubicBezTo>
                    <a:cubicBezTo>
                      <a:pt x="0" y="2464"/>
                      <a:pt x="0" y="1497"/>
                      <a:pt x="0" y="949"/>
                    </a:cubicBezTo>
                    <a:cubicBezTo>
                      <a:pt x="0" y="639"/>
                      <a:pt x="37" y="18"/>
                      <a:pt x="329" y="0"/>
                    </a:cubicBezTo>
                    <a:cubicBezTo>
                      <a:pt x="749" y="0"/>
                      <a:pt x="712" y="876"/>
                      <a:pt x="749" y="127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610;p58">
                <a:extLst>
                  <a:ext uri="{FF2B5EF4-FFF2-40B4-BE49-F238E27FC236}">
                    <a16:creationId xmlns:a16="http://schemas.microsoft.com/office/drawing/2014/main" id="{F2AA7220-C44E-D802-5328-EC590037A8A2}"/>
                  </a:ext>
                </a:extLst>
              </p:cNvPr>
              <p:cNvSpPr/>
              <p:nvPr/>
            </p:nvSpPr>
            <p:spPr>
              <a:xfrm>
                <a:off x="3500616" y="1122306"/>
                <a:ext cx="126810" cy="10610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2429" extrusionOk="0">
                    <a:moveTo>
                      <a:pt x="621" y="1406"/>
                    </a:moveTo>
                    <a:cubicBezTo>
                      <a:pt x="895" y="1223"/>
                      <a:pt x="1187" y="931"/>
                      <a:pt x="1534" y="676"/>
                    </a:cubicBezTo>
                    <a:cubicBezTo>
                      <a:pt x="1881" y="420"/>
                      <a:pt x="2209" y="128"/>
                      <a:pt x="2574" y="19"/>
                    </a:cubicBezTo>
                    <a:cubicBezTo>
                      <a:pt x="2702" y="0"/>
                      <a:pt x="2830" y="92"/>
                      <a:pt x="2866" y="219"/>
                    </a:cubicBezTo>
                    <a:cubicBezTo>
                      <a:pt x="2903" y="457"/>
                      <a:pt x="2465" y="785"/>
                      <a:pt x="2373" y="877"/>
                    </a:cubicBezTo>
                    <a:cubicBezTo>
                      <a:pt x="1990" y="1242"/>
                      <a:pt x="1570" y="1570"/>
                      <a:pt x="1150" y="1899"/>
                    </a:cubicBezTo>
                    <a:cubicBezTo>
                      <a:pt x="877" y="2100"/>
                      <a:pt x="365" y="2428"/>
                      <a:pt x="128" y="2008"/>
                    </a:cubicBezTo>
                    <a:cubicBezTo>
                      <a:pt x="0" y="1789"/>
                      <a:pt x="37" y="1260"/>
                      <a:pt x="73" y="895"/>
                    </a:cubicBezTo>
                    <a:cubicBezTo>
                      <a:pt x="110" y="548"/>
                      <a:pt x="219" y="219"/>
                      <a:pt x="457" y="292"/>
                    </a:cubicBezTo>
                    <a:cubicBezTo>
                      <a:pt x="712" y="365"/>
                      <a:pt x="603" y="1041"/>
                      <a:pt x="621" y="14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611;p58">
                <a:extLst>
                  <a:ext uri="{FF2B5EF4-FFF2-40B4-BE49-F238E27FC236}">
                    <a16:creationId xmlns:a16="http://schemas.microsoft.com/office/drawing/2014/main" id="{7D52F89C-8536-9606-60C3-0BCE9B51BC09}"/>
                  </a:ext>
                </a:extLst>
              </p:cNvPr>
              <p:cNvSpPr/>
              <p:nvPr/>
            </p:nvSpPr>
            <p:spPr>
              <a:xfrm>
                <a:off x="3293258" y="1576029"/>
                <a:ext cx="126068" cy="106105"/>
              </a:xfrm>
              <a:custGeom>
                <a:avLst/>
                <a:gdLst/>
                <a:ahLst/>
                <a:cxnLst/>
                <a:rect l="l" t="t" r="r" b="b"/>
                <a:pathLst>
                  <a:path w="2886" h="2429" extrusionOk="0">
                    <a:moveTo>
                      <a:pt x="603" y="1406"/>
                    </a:moveTo>
                    <a:cubicBezTo>
                      <a:pt x="877" y="1224"/>
                      <a:pt x="1188" y="913"/>
                      <a:pt x="1516" y="676"/>
                    </a:cubicBezTo>
                    <a:cubicBezTo>
                      <a:pt x="1863" y="420"/>
                      <a:pt x="2192" y="110"/>
                      <a:pt x="2557" y="19"/>
                    </a:cubicBezTo>
                    <a:cubicBezTo>
                      <a:pt x="2684" y="0"/>
                      <a:pt x="2812" y="73"/>
                      <a:pt x="2867" y="220"/>
                    </a:cubicBezTo>
                    <a:cubicBezTo>
                      <a:pt x="2885" y="457"/>
                      <a:pt x="2465" y="785"/>
                      <a:pt x="2374" y="858"/>
                    </a:cubicBezTo>
                    <a:cubicBezTo>
                      <a:pt x="1973" y="1224"/>
                      <a:pt x="1571" y="1570"/>
                      <a:pt x="1133" y="1899"/>
                    </a:cubicBezTo>
                    <a:cubicBezTo>
                      <a:pt x="859" y="2100"/>
                      <a:pt x="366" y="2428"/>
                      <a:pt x="129" y="2009"/>
                    </a:cubicBezTo>
                    <a:cubicBezTo>
                      <a:pt x="1" y="1771"/>
                      <a:pt x="19" y="1260"/>
                      <a:pt x="74" y="895"/>
                    </a:cubicBezTo>
                    <a:cubicBezTo>
                      <a:pt x="110" y="548"/>
                      <a:pt x="202" y="220"/>
                      <a:pt x="457" y="293"/>
                    </a:cubicBezTo>
                    <a:cubicBezTo>
                      <a:pt x="713" y="384"/>
                      <a:pt x="603" y="1041"/>
                      <a:pt x="603" y="14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612;p58">
                <a:extLst>
                  <a:ext uri="{FF2B5EF4-FFF2-40B4-BE49-F238E27FC236}">
                    <a16:creationId xmlns:a16="http://schemas.microsoft.com/office/drawing/2014/main" id="{DCE450CD-0614-8984-061E-3E7D95E6208D}"/>
                  </a:ext>
                </a:extLst>
              </p:cNvPr>
              <p:cNvSpPr/>
              <p:nvPr/>
            </p:nvSpPr>
            <p:spPr>
              <a:xfrm>
                <a:off x="3350700" y="1440484"/>
                <a:ext cx="110866" cy="104489"/>
              </a:xfrm>
              <a:custGeom>
                <a:avLst/>
                <a:gdLst/>
                <a:ahLst/>
                <a:cxnLst/>
                <a:rect l="l" t="t" r="r" b="b"/>
                <a:pathLst>
                  <a:path w="2538" h="2392" extrusionOk="0">
                    <a:moveTo>
                      <a:pt x="1716" y="0"/>
                    </a:moveTo>
                    <a:cubicBezTo>
                      <a:pt x="1534" y="0"/>
                      <a:pt x="1406" y="256"/>
                      <a:pt x="1278" y="511"/>
                    </a:cubicBezTo>
                    <a:lnTo>
                      <a:pt x="1223" y="621"/>
                    </a:lnTo>
                    <a:cubicBezTo>
                      <a:pt x="1187" y="676"/>
                      <a:pt x="1150" y="749"/>
                      <a:pt x="1114" y="822"/>
                    </a:cubicBezTo>
                    <a:lnTo>
                      <a:pt x="1041" y="785"/>
                    </a:lnTo>
                    <a:lnTo>
                      <a:pt x="895" y="730"/>
                    </a:lnTo>
                    <a:cubicBezTo>
                      <a:pt x="712" y="657"/>
                      <a:pt x="530" y="603"/>
                      <a:pt x="329" y="584"/>
                    </a:cubicBezTo>
                    <a:cubicBezTo>
                      <a:pt x="128" y="584"/>
                      <a:pt x="73" y="676"/>
                      <a:pt x="55" y="749"/>
                    </a:cubicBezTo>
                    <a:cubicBezTo>
                      <a:pt x="0" y="986"/>
                      <a:pt x="365" y="1205"/>
                      <a:pt x="840" y="1406"/>
                    </a:cubicBezTo>
                    <a:cubicBezTo>
                      <a:pt x="822" y="1461"/>
                      <a:pt x="804" y="1497"/>
                      <a:pt x="785" y="1552"/>
                    </a:cubicBezTo>
                    <a:cubicBezTo>
                      <a:pt x="658" y="1826"/>
                      <a:pt x="548" y="2118"/>
                      <a:pt x="621" y="2282"/>
                    </a:cubicBezTo>
                    <a:cubicBezTo>
                      <a:pt x="639" y="2337"/>
                      <a:pt x="694" y="2373"/>
                      <a:pt x="767" y="2392"/>
                    </a:cubicBezTo>
                    <a:lnTo>
                      <a:pt x="804" y="2392"/>
                    </a:lnTo>
                    <a:cubicBezTo>
                      <a:pt x="1023" y="2392"/>
                      <a:pt x="1242" y="2045"/>
                      <a:pt x="1461" y="1625"/>
                    </a:cubicBezTo>
                    <a:cubicBezTo>
                      <a:pt x="1607" y="1661"/>
                      <a:pt x="1753" y="1698"/>
                      <a:pt x="1881" y="1734"/>
                    </a:cubicBezTo>
                    <a:cubicBezTo>
                      <a:pt x="1972" y="1771"/>
                      <a:pt x="2081" y="1789"/>
                      <a:pt x="2191" y="1807"/>
                    </a:cubicBezTo>
                    <a:cubicBezTo>
                      <a:pt x="2392" y="1807"/>
                      <a:pt x="2465" y="1716"/>
                      <a:pt x="2501" y="1643"/>
                    </a:cubicBezTo>
                    <a:cubicBezTo>
                      <a:pt x="2538" y="1424"/>
                      <a:pt x="2246" y="1296"/>
                      <a:pt x="1972" y="1168"/>
                    </a:cubicBezTo>
                    <a:lnTo>
                      <a:pt x="1862" y="1132"/>
                    </a:lnTo>
                    <a:cubicBezTo>
                      <a:pt x="1808" y="1095"/>
                      <a:pt x="1753" y="1077"/>
                      <a:pt x="1698" y="1041"/>
                    </a:cubicBezTo>
                    <a:cubicBezTo>
                      <a:pt x="1753" y="895"/>
                      <a:pt x="1808" y="749"/>
                      <a:pt x="1844" y="621"/>
                    </a:cubicBezTo>
                    <a:cubicBezTo>
                      <a:pt x="1899" y="493"/>
                      <a:pt x="2027" y="91"/>
                      <a:pt x="17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613;p58">
                <a:extLst>
                  <a:ext uri="{FF2B5EF4-FFF2-40B4-BE49-F238E27FC236}">
                    <a16:creationId xmlns:a16="http://schemas.microsoft.com/office/drawing/2014/main" id="{5A49E5DE-C82C-B73C-D6CB-F362CF73BDD9}"/>
                  </a:ext>
                </a:extLst>
              </p:cNvPr>
              <p:cNvSpPr/>
              <p:nvPr/>
            </p:nvSpPr>
            <p:spPr>
              <a:xfrm>
                <a:off x="3698364" y="1017032"/>
                <a:ext cx="429879" cy="256023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5861" extrusionOk="0">
                    <a:moveTo>
                      <a:pt x="475" y="1"/>
                    </a:moveTo>
                    <a:lnTo>
                      <a:pt x="1" y="986"/>
                    </a:lnTo>
                    <a:cubicBezTo>
                      <a:pt x="201" y="1096"/>
                      <a:pt x="402" y="1187"/>
                      <a:pt x="585" y="1279"/>
                    </a:cubicBezTo>
                    <a:cubicBezTo>
                      <a:pt x="3195" y="2556"/>
                      <a:pt x="5696" y="4017"/>
                      <a:pt x="8215" y="5313"/>
                    </a:cubicBezTo>
                    <a:cubicBezTo>
                      <a:pt x="8544" y="5477"/>
                      <a:pt x="8946" y="5714"/>
                      <a:pt x="9274" y="5861"/>
                    </a:cubicBezTo>
                    <a:cubicBezTo>
                      <a:pt x="9438" y="5550"/>
                      <a:pt x="9621" y="5240"/>
                      <a:pt x="9767" y="4893"/>
                    </a:cubicBezTo>
                    <a:cubicBezTo>
                      <a:pt x="9804" y="4856"/>
                      <a:pt x="9822" y="4802"/>
                      <a:pt x="9840" y="4747"/>
                    </a:cubicBezTo>
                    <a:cubicBezTo>
                      <a:pt x="9493" y="4546"/>
                      <a:pt x="9128" y="4364"/>
                      <a:pt x="8781" y="4199"/>
                    </a:cubicBezTo>
                    <a:cubicBezTo>
                      <a:pt x="7193" y="3341"/>
                      <a:pt x="5787" y="2593"/>
                      <a:pt x="4163" y="1790"/>
                    </a:cubicBezTo>
                    <a:cubicBezTo>
                      <a:pt x="3177" y="1297"/>
                      <a:pt x="2155" y="840"/>
                      <a:pt x="1096" y="311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614;p58">
                <a:extLst>
                  <a:ext uri="{FF2B5EF4-FFF2-40B4-BE49-F238E27FC236}">
                    <a16:creationId xmlns:a16="http://schemas.microsoft.com/office/drawing/2014/main" id="{A936F18C-1D19-64CA-C6E5-C132ACA17C9B}"/>
                  </a:ext>
                </a:extLst>
              </p:cNvPr>
              <p:cNvSpPr/>
              <p:nvPr/>
            </p:nvSpPr>
            <p:spPr>
              <a:xfrm>
                <a:off x="3646513" y="1121519"/>
                <a:ext cx="427477" cy="253621"/>
              </a:xfrm>
              <a:custGeom>
                <a:avLst/>
                <a:gdLst/>
                <a:ahLst/>
                <a:cxnLst/>
                <a:rect l="l" t="t" r="r" b="b"/>
                <a:pathLst>
                  <a:path w="9786" h="5806" extrusionOk="0">
                    <a:moveTo>
                      <a:pt x="494" y="0"/>
                    </a:moveTo>
                    <a:lnTo>
                      <a:pt x="1" y="986"/>
                    </a:lnTo>
                    <a:lnTo>
                      <a:pt x="220" y="1095"/>
                    </a:lnTo>
                    <a:cubicBezTo>
                      <a:pt x="2812" y="2373"/>
                      <a:pt x="5313" y="3815"/>
                      <a:pt x="7832" y="5130"/>
                    </a:cubicBezTo>
                    <a:cubicBezTo>
                      <a:pt x="8325" y="5385"/>
                      <a:pt x="8982" y="5787"/>
                      <a:pt x="9293" y="5805"/>
                    </a:cubicBezTo>
                    <a:cubicBezTo>
                      <a:pt x="9457" y="5458"/>
                      <a:pt x="9621" y="5093"/>
                      <a:pt x="9786" y="4728"/>
                    </a:cubicBezTo>
                    <a:cubicBezTo>
                      <a:pt x="9366" y="4454"/>
                      <a:pt x="8873" y="4235"/>
                      <a:pt x="8417" y="3998"/>
                    </a:cubicBezTo>
                    <a:cubicBezTo>
                      <a:pt x="6828" y="3158"/>
                      <a:pt x="5404" y="2410"/>
                      <a:pt x="3780" y="1588"/>
                    </a:cubicBezTo>
                    <a:cubicBezTo>
                      <a:pt x="2794" y="1114"/>
                      <a:pt x="1790" y="639"/>
                      <a:pt x="713" y="110"/>
                    </a:cubicBezTo>
                    <a:lnTo>
                      <a:pt x="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615;p58">
                <a:extLst>
                  <a:ext uri="{FF2B5EF4-FFF2-40B4-BE49-F238E27FC236}">
                    <a16:creationId xmlns:a16="http://schemas.microsoft.com/office/drawing/2014/main" id="{FA6315EA-5E70-B889-C145-C3D15BB19CDB}"/>
                  </a:ext>
                </a:extLst>
              </p:cNvPr>
              <p:cNvSpPr/>
              <p:nvPr/>
            </p:nvSpPr>
            <p:spPr>
              <a:xfrm>
                <a:off x="3596279" y="1223560"/>
                <a:ext cx="428263" cy="253621"/>
              </a:xfrm>
              <a:custGeom>
                <a:avLst/>
                <a:gdLst/>
                <a:ahLst/>
                <a:cxnLst/>
                <a:rect l="l" t="t" r="r" b="b"/>
                <a:pathLst>
                  <a:path w="9804" h="5806" extrusionOk="0">
                    <a:moveTo>
                      <a:pt x="494" y="1"/>
                    </a:moveTo>
                    <a:lnTo>
                      <a:pt x="1" y="968"/>
                    </a:lnTo>
                    <a:cubicBezTo>
                      <a:pt x="293" y="1114"/>
                      <a:pt x="567" y="1260"/>
                      <a:pt x="822" y="1388"/>
                    </a:cubicBezTo>
                    <a:cubicBezTo>
                      <a:pt x="3415" y="2648"/>
                      <a:pt x="5934" y="4108"/>
                      <a:pt x="8435" y="5404"/>
                    </a:cubicBezTo>
                    <a:cubicBezTo>
                      <a:pt x="8672" y="5532"/>
                      <a:pt x="8909" y="5678"/>
                      <a:pt x="9165" y="5806"/>
                    </a:cubicBezTo>
                    <a:cubicBezTo>
                      <a:pt x="9384" y="5441"/>
                      <a:pt x="9585" y="5057"/>
                      <a:pt x="9804" y="4692"/>
                    </a:cubicBezTo>
                    <a:cubicBezTo>
                      <a:pt x="9530" y="4546"/>
                      <a:pt x="9274" y="4418"/>
                      <a:pt x="9019" y="4291"/>
                    </a:cubicBezTo>
                    <a:cubicBezTo>
                      <a:pt x="7431" y="3451"/>
                      <a:pt x="6007" y="2684"/>
                      <a:pt x="4382" y="1881"/>
                    </a:cubicBezTo>
                    <a:cubicBezTo>
                      <a:pt x="3396" y="1406"/>
                      <a:pt x="2374" y="932"/>
                      <a:pt x="1315" y="402"/>
                    </a:cubicBezTo>
                    <a:cubicBezTo>
                      <a:pt x="1060" y="275"/>
                      <a:pt x="804" y="147"/>
                      <a:pt x="4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616;p58">
                <a:extLst>
                  <a:ext uri="{FF2B5EF4-FFF2-40B4-BE49-F238E27FC236}">
                    <a16:creationId xmlns:a16="http://schemas.microsoft.com/office/drawing/2014/main" id="{26FE6F63-5A86-DD2C-0937-AD204022265C}"/>
                  </a:ext>
                </a:extLst>
              </p:cNvPr>
              <p:cNvSpPr/>
              <p:nvPr/>
            </p:nvSpPr>
            <p:spPr>
              <a:xfrm>
                <a:off x="3545259" y="1327217"/>
                <a:ext cx="420269" cy="249645"/>
              </a:xfrm>
              <a:custGeom>
                <a:avLst/>
                <a:gdLst/>
                <a:ahLst/>
                <a:cxnLst/>
                <a:rect l="l" t="t" r="r" b="b"/>
                <a:pathLst>
                  <a:path w="9621" h="5715" extrusionOk="0">
                    <a:moveTo>
                      <a:pt x="493" y="1"/>
                    </a:moveTo>
                    <a:lnTo>
                      <a:pt x="1" y="1005"/>
                    </a:lnTo>
                    <a:lnTo>
                      <a:pt x="420" y="1224"/>
                    </a:lnTo>
                    <a:cubicBezTo>
                      <a:pt x="3031" y="2484"/>
                      <a:pt x="5532" y="3944"/>
                      <a:pt x="8051" y="5240"/>
                    </a:cubicBezTo>
                    <a:cubicBezTo>
                      <a:pt x="8325" y="5386"/>
                      <a:pt x="8653" y="5587"/>
                      <a:pt x="8946" y="5715"/>
                    </a:cubicBezTo>
                    <a:lnTo>
                      <a:pt x="9621" y="4638"/>
                    </a:lnTo>
                    <a:cubicBezTo>
                      <a:pt x="9292" y="4455"/>
                      <a:pt x="8946" y="4291"/>
                      <a:pt x="8617" y="4127"/>
                    </a:cubicBezTo>
                    <a:cubicBezTo>
                      <a:pt x="7047" y="3269"/>
                      <a:pt x="5623" y="2520"/>
                      <a:pt x="3998" y="1717"/>
                    </a:cubicBezTo>
                    <a:cubicBezTo>
                      <a:pt x="3013" y="1224"/>
                      <a:pt x="1990" y="768"/>
                      <a:pt x="932" y="238"/>
                    </a:cubicBezTo>
                    <a:lnTo>
                      <a:pt x="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617;p58">
                <a:extLst>
                  <a:ext uri="{FF2B5EF4-FFF2-40B4-BE49-F238E27FC236}">
                    <a16:creationId xmlns:a16="http://schemas.microsoft.com/office/drawing/2014/main" id="{DFBFD812-0D75-E912-FE1E-E3D6A55D2FDD}"/>
                  </a:ext>
                </a:extLst>
              </p:cNvPr>
              <p:cNvSpPr/>
              <p:nvPr/>
            </p:nvSpPr>
            <p:spPr>
              <a:xfrm>
                <a:off x="3499830" y="1421308"/>
                <a:ext cx="425031" cy="253664"/>
              </a:xfrm>
              <a:custGeom>
                <a:avLst/>
                <a:gdLst/>
                <a:ahLst/>
                <a:cxnLst/>
                <a:rect l="l" t="t" r="r" b="b"/>
                <a:pathLst>
                  <a:path w="9730" h="5807" extrusionOk="0">
                    <a:moveTo>
                      <a:pt x="475" y="1"/>
                    </a:moveTo>
                    <a:lnTo>
                      <a:pt x="0" y="987"/>
                    </a:lnTo>
                    <a:lnTo>
                      <a:pt x="475" y="1224"/>
                    </a:lnTo>
                    <a:cubicBezTo>
                      <a:pt x="3067" y="2502"/>
                      <a:pt x="5586" y="3944"/>
                      <a:pt x="8087" y="5258"/>
                    </a:cubicBezTo>
                    <a:cubicBezTo>
                      <a:pt x="8434" y="5423"/>
                      <a:pt x="8835" y="5660"/>
                      <a:pt x="9146" y="5806"/>
                    </a:cubicBezTo>
                    <a:cubicBezTo>
                      <a:pt x="9328" y="5477"/>
                      <a:pt x="9511" y="5167"/>
                      <a:pt x="9657" y="4839"/>
                    </a:cubicBezTo>
                    <a:cubicBezTo>
                      <a:pt x="9693" y="4784"/>
                      <a:pt x="9712" y="4729"/>
                      <a:pt x="9730" y="4674"/>
                    </a:cubicBezTo>
                    <a:cubicBezTo>
                      <a:pt x="9383" y="4492"/>
                      <a:pt x="9018" y="4309"/>
                      <a:pt x="8671" y="4127"/>
                    </a:cubicBezTo>
                    <a:cubicBezTo>
                      <a:pt x="7083" y="3287"/>
                      <a:pt x="5659" y="2538"/>
                      <a:pt x="4034" y="1717"/>
                    </a:cubicBezTo>
                    <a:cubicBezTo>
                      <a:pt x="3049" y="1242"/>
                      <a:pt x="2045" y="768"/>
                      <a:pt x="986" y="238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618;p58">
                <a:extLst>
                  <a:ext uri="{FF2B5EF4-FFF2-40B4-BE49-F238E27FC236}">
                    <a16:creationId xmlns:a16="http://schemas.microsoft.com/office/drawing/2014/main" id="{A6960595-DC9B-1E2F-771B-C2AF4B2B6EC6}"/>
                  </a:ext>
                </a:extLst>
              </p:cNvPr>
              <p:cNvSpPr/>
              <p:nvPr/>
            </p:nvSpPr>
            <p:spPr>
              <a:xfrm>
                <a:off x="3447979" y="1525795"/>
                <a:ext cx="422672" cy="251218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5751" extrusionOk="0">
                    <a:moveTo>
                      <a:pt x="493" y="0"/>
                    </a:moveTo>
                    <a:lnTo>
                      <a:pt x="0" y="986"/>
                    </a:lnTo>
                    <a:lnTo>
                      <a:pt x="92" y="1041"/>
                    </a:lnTo>
                    <a:cubicBezTo>
                      <a:pt x="2702" y="2301"/>
                      <a:pt x="5221" y="3761"/>
                      <a:pt x="7722" y="5057"/>
                    </a:cubicBezTo>
                    <a:cubicBezTo>
                      <a:pt x="8215" y="5313"/>
                      <a:pt x="8872" y="5714"/>
                      <a:pt x="9183" y="5751"/>
                    </a:cubicBezTo>
                    <a:cubicBezTo>
                      <a:pt x="9347" y="5386"/>
                      <a:pt x="9511" y="5039"/>
                      <a:pt x="9676" y="4674"/>
                    </a:cubicBezTo>
                    <a:cubicBezTo>
                      <a:pt x="9256" y="4400"/>
                      <a:pt x="8763" y="4181"/>
                      <a:pt x="8307" y="3943"/>
                    </a:cubicBezTo>
                    <a:cubicBezTo>
                      <a:pt x="6718" y="3085"/>
                      <a:pt x="5294" y="2337"/>
                      <a:pt x="3670" y="1534"/>
                    </a:cubicBezTo>
                    <a:cubicBezTo>
                      <a:pt x="2684" y="1041"/>
                      <a:pt x="1662" y="585"/>
                      <a:pt x="603" y="55"/>
                    </a:cubicBez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619;p58">
                <a:extLst>
                  <a:ext uri="{FF2B5EF4-FFF2-40B4-BE49-F238E27FC236}">
                    <a16:creationId xmlns:a16="http://schemas.microsoft.com/office/drawing/2014/main" id="{F5036D42-5226-9AE5-B11A-179CBB85BD4B}"/>
                  </a:ext>
                </a:extLst>
              </p:cNvPr>
              <p:cNvSpPr/>
              <p:nvPr/>
            </p:nvSpPr>
            <p:spPr>
              <a:xfrm>
                <a:off x="3398531" y="1627050"/>
                <a:ext cx="422672" cy="251262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5752" extrusionOk="0">
                    <a:moveTo>
                      <a:pt x="475" y="1"/>
                    </a:moveTo>
                    <a:lnTo>
                      <a:pt x="1" y="987"/>
                    </a:lnTo>
                    <a:cubicBezTo>
                      <a:pt x="238" y="1114"/>
                      <a:pt x="475" y="1224"/>
                      <a:pt x="694" y="1333"/>
                    </a:cubicBezTo>
                    <a:cubicBezTo>
                      <a:pt x="3287" y="2611"/>
                      <a:pt x="5787" y="4072"/>
                      <a:pt x="8307" y="5368"/>
                    </a:cubicBezTo>
                    <a:cubicBezTo>
                      <a:pt x="8544" y="5477"/>
                      <a:pt x="8800" y="5623"/>
                      <a:pt x="9037" y="5751"/>
                    </a:cubicBezTo>
                    <a:cubicBezTo>
                      <a:pt x="9256" y="5386"/>
                      <a:pt x="9475" y="5021"/>
                      <a:pt x="9676" y="4638"/>
                    </a:cubicBezTo>
                    <a:cubicBezTo>
                      <a:pt x="9420" y="4510"/>
                      <a:pt x="9146" y="4382"/>
                      <a:pt x="8891" y="4254"/>
                    </a:cubicBezTo>
                    <a:cubicBezTo>
                      <a:pt x="7303" y="3396"/>
                      <a:pt x="5879" y="2648"/>
                      <a:pt x="4254" y="1845"/>
                    </a:cubicBezTo>
                    <a:cubicBezTo>
                      <a:pt x="3268" y="1352"/>
                      <a:pt x="2264" y="895"/>
                      <a:pt x="1187" y="366"/>
                    </a:cubicBezTo>
                    <a:cubicBezTo>
                      <a:pt x="968" y="238"/>
                      <a:pt x="731" y="129"/>
                      <a:pt x="4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620;p58">
                <a:extLst>
                  <a:ext uri="{FF2B5EF4-FFF2-40B4-BE49-F238E27FC236}">
                    <a16:creationId xmlns:a16="http://schemas.microsoft.com/office/drawing/2014/main" id="{CBF1062F-E75B-805C-8E92-D40E7D9D3040}"/>
                  </a:ext>
                </a:extLst>
              </p:cNvPr>
              <p:cNvSpPr/>
              <p:nvPr/>
            </p:nvSpPr>
            <p:spPr>
              <a:xfrm>
                <a:off x="3346725" y="1731537"/>
                <a:ext cx="415464" cy="247243"/>
              </a:xfrm>
              <a:custGeom>
                <a:avLst/>
                <a:gdLst/>
                <a:ahLst/>
                <a:cxnLst/>
                <a:rect l="l" t="t" r="r" b="b"/>
                <a:pathLst>
                  <a:path w="9511" h="5660" extrusionOk="0">
                    <a:moveTo>
                      <a:pt x="493" y="0"/>
                    </a:moveTo>
                    <a:lnTo>
                      <a:pt x="0" y="1004"/>
                    </a:lnTo>
                    <a:lnTo>
                      <a:pt x="310" y="1150"/>
                    </a:lnTo>
                    <a:cubicBezTo>
                      <a:pt x="2921" y="2428"/>
                      <a:pt x="5422" y="3870"/>
                      <a:pt x="7941" y="5185"/>
                    </a:cubicBezTo>
                    <a:cubicBezTo>
                      <a:pt x="8215" y="5331"/>
                      <a:pt x="8543" y="5513"/>
                      <a:pt x="8836" y="5659"/>
                    </a:cubicBezTo>
                    <a:lnTo>
                      <a:pt x="9511" y="4564"/>
                    </a:lnTo>
                    <a:cubicBezTo>
                      <a:pt x="9182" y="4400"/>
                      <a:pt x="8836" y="4235"/>
                      <a:pt x="8507" y="4053"/>
                    </a:cubicBezTo>
                    <a:cubicBezTo>
                      <a:pt x="6919" y="3213"/>
                      <a:pt x="5513" y="2465"/>
                      <a:pt x="3888" y="1661"/>
                    </a:cubicBezTo>
                    <a:cubicBezTo>
                      <a:pt x="2903" y="1169"/>
                      <a:pt x="1880" y="712"/>
                      <a:pt x="822" y="164"/>
                    </a:cubicBez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621;p58">
                <a:extLst>
                  <a:ext uri="{FF2B5EF4-FFF2-40B4-BE49-F238E27FC236}">
                    <a16:creationId xmlns:a16="http://schemas.microsoft.com/office/drawing/2014/main" id="{139B8EAA-74DE-A851-4DC0-9F1A1E3AA112}"/>
                  </a:ext>
                </a:extLst>
              </p:cNvPr>
              <p:cNvSpPr/>
              <p:nvPr/>
            </p:nvSpPr>
            <p:spPr>
              <a:xfrm>
                <a:off x="3114643" y="2036917"/>
                <a:ext cx="50279" cy="90161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2064" extrusionOk="0">
                    <a:moveTo>
                      <a:pt x="1" y="1"/>
                    </a:moveTo>
                    <a:lnTo>
                      <a:pt x="256" y="1005"/>
                    </a:lnTo>
                    <a:cubicBezTo>
                      <a:pt x="329" y="1297"/>
                      <a:pt x="402" y="1589"/>
                      <a:pt x="457" y="1826"/>
                    </a:cubicBezTo>
                    <a:cubicBezTo>
                      <a:pt x="494" y="1899"/>
                      <a:pt x="512" y="2027"/>
                      <a:pt x="603" y="2064"/>
                    </a:cubicBezTo>
                    <a:lnTo>
                      <a:pt x="622" y="2064"/>
                    </a:lnTo>
                    <a:cubicBezTo>
                      <a:pt x="822" y="1461"/>
                      <a:pt x="950" y="804"/>
                      <a:pt x="1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622;p58">
                <a:extLst>
                  <a:ext uri="{FF2B5EF4-FFF2-40B4-BE49-F238E27FC236}">
                    <a16:creationId xmlns:a16="http://schemas.microsoft.com/office/drawing/2014/main" id="{F5309858-A96F-CCA0-F5B2-710B9FD0413D}"/>
                  </a:ext>
                </a:extLst>
              </p:cNvPr>
              <p:cNvSpPr/>
              <p:nvPr/>
            </p:nvSpPr>
            <p:spPr>
              <a:xfrm>
                <a:off x="3089919" y="1912554"/>
                <a:ext cx="98155" cy="125238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2867" extrusionOk="0">
                    <a:moveTo>
                      <a:pt x="1114" y="0"/>
                    </a:moveTo>
                    <a:cubicBezTo>
                      <a:pt x="968" y="0"/>
                      <a:pt x="804" y="0"/>
                      <a:pt x="658" y="18"/>
                    </a:cubicBezTo>
                    <a:cubicBezTo>
                      <a:pt x="494" y="18"/>
                      <a:pt x="330" y="55"/>
                      <a:pt x="183" y="110"/>
                    </a:cubicBezTo>
                    <a:cubicBezTo>
                      <a:pt x="74" y="256"/>
                      <a:pt x="1" y="438"/>
                      <a:pt x="1" y="639"/>
                    </a:cubicBezTo>
                    <a:cubicBezTo>
                      <a:pt x="37" y="822"/>
                      <a:pt x="92" y="1004"/>
                      <a:pt x="147" y="1168"/>
                    </a:cubicBezTo>
                    <a:cubicBezTo>
                      <a:pt x="293" y="1734"/>
                      <a:pt x="439" y="2300"/>
                      <a:pt x="585" y="2866"/>
                    </a:cubicBezTo>
                    <a:lnTo>
                      <a:pt x="1717" y="2848"/>
                    </a:lnTo>
                    <a:cubicBezTo>
                      <a:pt x="1717" y="2830"/>
                      <a:pt x="1735" y="2793"/>
                      <a:pt x="1735" y="2757"/>
                    </a:cubicBezTo>
                    <a:cubicBezTo>
                      <a:pt x="1863" y="2264"/>
                      <a:pt x="2009" y="1753"/>
                      <a:pt x="2137" y="1241"/>
                    </a:cubicBezTo>
                    <a:cubicBezTo>
                      <a:pt x="2192" y="1059"/>
                      <a:pt x="2228" y="895"/>
                      <a:pt x="2246" y="712"/>
                    </a:cubicBezTo>
                    <a:cubicBezTo>
                      <a:pt x="2173" y="511"/>
                      <a:pt x="2045" y="310"/>
                      <a:pt x="1918" y="146"/>
                    </a:cubicBezTo>
                    <a:cubicBezTo>
                      <a:pt x="1772" y="18"/>
                      <a:pt x="1352" y="0"/>
                      <a:pt x="1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623;p58">
                <a:extLst>
                  <a:ext uri="{FF2B5EF4-FFF2-40B4-BE49-F238E27FC236}">
                    <a16:creationId xmlns:a16="http://schemas.microsoft.com/office/drawing/2014/main" id="{68DB8E1C-0422-E66A-AC58-B6B7077B7E0F}"/>
                  </a:ext>
                </a:extLst>
              </p:cNvPr>
              <p:cNvSpPr/>
              <p:nvPr/>
            </p:nvSpPr>
            <p:spPr>
              <a:xfrm>
                <a:off x="3089133" y="1313676"/>
                <a:ext cx="113269" cy="630819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14441" extrusionOk="0">
                    <a:moveTo>
                      <a:pt x="1863" y="14002"/>
                    </a:moveTo>
                    <a:cubicBezTo>
                      <a:pt x="1735" y="14130"/>
                      <a:pt x="1607" y="14239"/>
                      <a:pt x="1461" y="14331"/>
                    </a:cubicBezTo>
                    <a:cubicBezTo>
                      <a:pt x="1352" y="14203"/>
                      <a:pt x="1242" y="14057"/>
                      <a:pt x="1151" y="13911"/>
                    </a:cubicBezTo>
                    <a:cubicBezTo>
                      <a:pt x="1023" y="13966"/>
                      <a:pt x="950" y="14203"/>
                      <a:pt x="767" y="14294"/>
                    </a:cubicBezTo>
                    <a:cubicBezTo>
                      <a:pt x="658" y="14166"/>
                      <a:pt x="548" y="14057"/>
                      <a:pt x="439" y="13929"/>
                    </a:cubicBezTo>
                    <a:cubicBezTo>
                      <a:pt x="274" y="14039"/>
                      <a:pt x="238" y="14294"/>
                      <a:pt x="55" y="14349"/>
                    </a:cubicBezTo>
                    <a:cubicBezTo>
                      <a:pt x="1" y="14057"/>
                      <a:pt x="1" y="13747"/>
                      <a:pt x="37" y="13455"/>
                    </a:cubicBezTo>
                    <a:cubicBezTo>
                      <a:pt x="165" y="9000"/>
                      <a:pt x="238" y="4473"/>
                      <a:pt x="384" y="1"/>
                    </a:cubicBezTo>
                    <a:cubicBezTo>
                      <a:pt x="1132" y="1"/>
                      <a:pt x="1844" y="19"/>
                      <a:pt x="2556" y="55"/>
                    </a:cubicBezTo>
                    <a:cubicBezTo>
                      <a:pt x="2593" y="183"/>
                      <a:pt x="2593" y="329"/>
                      <a:pt x="2575" y="475"/>
                    </a:cubicBezTo>
                    <a:cubicBezTo>
                      <a:pt x="2465" y="4747"/>
                      <a:pt x="2392" y="9146"/>
                      <a:pt x="2283" y="13455"/>
                    </a:cubicBezTo>
                    <a:cubicBezTo>
                      <a:pt x="2283" y="13783"/>
                      <a:pt x="2283" y="14112"/>
                      <a:pt x="2246" y="14422"/>
                    </a:cubicBezTo>
                    <a:cubicBezTo>
                      <a:pt x="2082" y="14440"/>
                      <a:pt x="1990" y="14130"/>
                      <a:pt x="1863" y="1400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624;p58">
                <a:extLst>
                  <a:ext uri="{FF2B5EF4-FFF2-40B4-BE49-F238E27FC236}">
                    <a16:creationId xmlns:a16="http://schemas.microsoft.com/office/drawing/2014/main" id="{1A3E0124-793E-88CB-A767-99BF54C4F83F}"/>
                  </a:ext>
                </a:extLst>
              </p:cNvPr>
              <p:cNvSpPr/>
              <p:nvPr/>
            </p:nvSpPr>
            <p:spPr>
              <a:xfrm>
                <a:off x="3106693" y="1247498"/>
                <a:ext cx="98111" cy="75789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735" extrusionOk="0">
                    <a:moveTo>
                      <a:pt x="2173" y="1607"/>
                    </a:moveTo>
                    <a:cubicBezTo>
                      <a:pt x="1369" y="1735"/>
                      <a:pt x="730" y="1570"/>
                      <a:pt x="19" y="1534"/>
                    </a:cubicBezTo>
                    <a:cubicBezTo>
                      <a:pt x="0" y="1096"/>
                      <a:pt x="219" y="694"/>
                      <a:pt x="584" y="457"/>
                    </a:cubicBezTo>
                    <a:cubicBezTo>
                      <a:pt x="1388" y="0"/>
                      <a:pt x="2246" y="658"/>
                      <a:pt x="2173" y="160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625;p58">
                <a:extLst>
                  <a:ext uri="{FF2B5EF4-FFF2-40B4-BE49-F238E27FC236}">
                    <a16:creationId xmlns:a16="http://schemas.microsoft.com/office/drawing/2014/main" id="{2FED96B6-9CD7-06A8-E80F-9057515F6154}"/>
                  </a:ext>
                </a:extLst>
              </p:cNvPr>
              <p:cNvSpPr/>
              <p:nvPr/>
            </p:nvSpPr>
            <p:spPr>
              <a:xfrm>
                <a:off x="3094724" y="1312890"/>
                <a:ext cx="115671" cy="97325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2228" extrusionOk="0">
                    <a:moveTo>
                      <a:pt x="183" y="2191"/>
                    </a:moveTo>
                    <a:cubicBezTo>
                      <a:pt x="201" y="1990"/>
                      <a:pt x="165" y="1808"/>
                      <a:pt x="73" y="1643"/>
                    </a:cubicBezTo>
                    <a:cubicBezTo>
                      <a:pt x="73" y="1552"/>
                      <a:pt x="146" y="1479"/>
                      <a:pt x="183" y="1388"/>
                    </a:cubicBezTo>
                    <a:cubicBezTo>
                      <a:pt x="0" y="1169"/>
                      <a:pt x="201" y="1004"/>
                      <a:pt x="201" y="840"/>
                    </a:cubicBezTo>
                    <a:cubicBezTo>
                      <a:pt x="201" y="767"/>
                      <a:pt x="146" y="694"/>
                      <a:pt x="146" y="639"/>
                    </a:cubicBezTo>
                    <a:cubicBezTo>
                      <a:pt x="146" y="511"/>
                      <a:pt x="220" y="457"/>
                      <a:pt x="238" y="329"/>
                    </a:cubicBezTo>
                    <a:cubicBezTo>
                      <a:pt x="256" y="219"/>
                      <a:pt x="183" y="146"/>
                      <a:pt x="238" y="55"/>
                    </a:cubicBezTo>
                    <a:cubicBezTo>
                      <a:pt x="603" y="0"/>
                      <a:pt x="986" y="0"/>
                      <a:pt x="1370" y="55"/>
                    </a:cubicBezTo>
                    <a:cubicBezTo>
                      <a:pt x="1735" y="55"/>
                      <a:pt x="2100" y="73"/>
                      <a:pt x="2483" y="110"/>
                    </a:cubicBezTo>
                    <a:cubicBezTo>
                      <a:pt x="2647" y="329"/>
                      <a:pt x="2501" y="566"/>
                      <a:pt x="2501" y="767"/>
                    </a:cubicBezTo>
                    <a:cubicBezTo>
                      <a:pt x="2501" y="895"/>
                      <a:pt x="2556" y="1004"/>
                      <a:pt x="2556" y="1132"/>
                    </a:cubicBezTo>
                    <a:cubicBezTo>
                      <a:pt x="2556" y="1315"/>
                      <a:pt x="2392" y="1479"/>
                      <a:pt x="2556" y="1771"/>
                    </a:cubicBezTo>
                    <a:cubicBezTo>
                      <a:pt x="2520" y="1917"/>
                      <a:pt x="2374" y="2008"/>
                      <a:pt x="2410" y="2191"/>
                    </a:cubicBezTo>
                    <a:cubicBezTo>
                      <a:pt x="2392" y="2209"/>
                      <a:pt x="2374" y="2227"/>
                      <a:pt x="2374" y="2209"/>
                    </a:cubicBezTo>
                    <a:cubicBezTo>
                      <a:pt x="1643" y="2209"/>
                      <a:pt x="895" y="2227"/>
                      <a:pt x="183" y="21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626;p58">
                <a:extLst>
                  <a:ext uri="{FF2B5EF4-FFF2-40B4-BE49-F238E27FC236}">
                    <a16:creationId xmlns:a16="http://schemas.microsoft.com/office/drawing/2014/main" id="{32C4E171-4EE6-2A2C-2587-4A42F87D0440}"/>
                  </a:ext>
                </a:extLst>
              </p:cNvPr>
              <p:cNvSpPr/>
              <p:nvPr/>
            </p:nvSpPr>
            <p:spPr>
              <a:xfrm>
                <a:off x="3700155" y="2273410"/>
                <a:ext cx="190456" cy="202818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4643" extrusionOk="0">
                    <a:moveTo>
                      <a:pt x="3275" y="0"/>
                    </a:moveTo>
                    <a:cubicBezTo>
                      <a:pt x="3119" y="0"/>
                      <a:pt x="2971" y="73"/>
                      <a:pt x="2880" y="209"/>
                    </a:cubicBezTo>
                    <a:lnTo>
                      <a:pt x="1146" y="2765"/>
                    </a:lnTo>
                    <a:cubicBezTo>
                      <a:pt x="1128" y="2802"/>
                      <a:pt x="1110" y="2820"/>
                      <a:pt x="1091" y="2856"/>
                    </a:cubicBezTo>
                    <a:lnTo>
                      <a:pt x="562" y="2510"/>
                    </a:lnTo>
                    <a:cubicBezTo>
                      <a:pt x="506" y="2464"/>
                      <a:pt x="448" y="2445"/>
                      <a:pt x="394" y="2445"/>
                    </a:cubicBezTo>
                    <a:cubicBezTo>
                      <a:pt x="167" y="2445"/>
                      <a:pt x="1" y="2786"/>
                      <a:pt x="252" y="2948"/>
                    </a:cubicBezTo>
                    <a:lnTo>
                      <a:pt x="252" y="2929"/>
                    </a:lnTo>
                    <a:lnTo>
                      <a:pt x="2680" y="4591"/>
                    </a:lnTo>
                    <a:cubicBezTo>
                      <a:pt x="2732" y="4627"/>
                      <a:pt x="2785" y="4642"/>
                      <a:pt x="2835" y="4642"/>
                    </a:cubicBezTo>
                    <a:cubicBezTo>
                      <a:pt x="3063" y="4642"/>
                      <a:pt x="3230" y="4317"/>
                      <a:pt x="2990" y="4153"/>
                    </a:cubicBezTo>
                    <a:lnTo>
                      <a:pt x="2406" y="3751"/>
                    </a:lnTo>
                    <a:cubicBezTo>
                      <a:pt x="2442" y="3714"/>
                      <a:pt x="2460" y="3696"/>
                      <a:pt x="2479" y="3660"/>
                    </a:cubicBezTo>
                    <a:lnTo>
                      <a:pt x="4213" y="1122"/>
                    </a:lnTo>
                    <a:cubicBezTo>
                      <a:pt x="4359" y="903"/>
                      <a:pt x="4304" y="593"/>
                      <a:pt x="4085" y="429"/>
                    </a:cubicBezTo>
                    <a:lnTo>
                      <a:pt x="3556" y="82"/>
                    </a:lnTo>
                    <a:cubicBezTo>
                      <a:pt x="3466" y="27"/>
                      <a:pt x="3369" y="0"/>
                      <a:pt x="3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627;p58">
                <a:extLst>
                  <a:ext uri="{FF2B5EF4-FFF2-40B4-BE49-F238E27FC236}">
                    <a16:creationId xmlns:a16="http://schemas.microsoft.com/office/drawing/2014/main" id="{C146EE54-64F9-8C16-C50E-D6A153256008}"/>
                  </a:ext>
                </a:extLst>
              </p:cNvPr>
              <p:cNvSpPr/>
              <p:nvPr/>
            </p:nvSpPr>
            <p:spPr>
              <a:xfrm>
                <a:off x="3749908" y="2207494"/>
                <a:ext cx="231211" cy="160140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3666" extrusionOk="0">
                    <a:moveTo>
                      <a:pt x="571" y="1"/>
                    </a:moveTo>
                    <a:cubicBezTo>
                      <a:pt x="161" y="1"/>
                      <a:pt x="1" y="556"/>
                      <a:pt x="390" y="751"/>
                    </a:cubicBezTo>
                    <a:lnTo>
                      <a:pt x="2453" y="2157"/>
                    </a:lnTo>
                    <a:lnTo>
                      <a:pt x="4534" y="3562"/>
                    </a:lnTo>
                    <a:cubicBezTo>
                      <a:pt x="4615" y="3634"/>
                      <a:pt x="4705" y="3665"/>
                      <a:pt x="4792" y="3665"/>
                    </a:cubicBezTo>
                    <a:cubicBezTo>
                      <a:pt x="5057" y="3665"/>
                      <a:pt x="5293" y="3376"/>
                      <a:pt x="5155" y="3088"/>
                    </a:cubicBezTo>
                    <a:cubicBezTo>
                      <a:pt x="4443" y="1390"/>
                      <a:pt x="4133" y="897"/>
                      <a:pt x="3585" y="514"/>
                    </a:cubicBezTo>
                    <a:cubicBezTo>
                      <a:pt x="3019" y="130"/>
                      <a:pt x="2453" y="21"/>
                      <a:pt x="610" y="2"/>
                    </a:cubicBezTo>
                    <a:cubicBezTo>
                      <a:pt x="596" y="1"/>
                      <a:pt x="583" y="1"/>
                      <a:pt x="5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628;p58">
                <a:extLst>
                  <a:ext uri="{FF2B5EF4-FFF2-40B4-BE49-F238E27FC236}">
                    <a16:creationId xmlns:a16="http://schemas.microsoft.com/office/drawing/2014/main" id="{90E255E0-95C0-091C-9EEF-C24BA41588ED}"/>
                  </a:ext>
                </a:extLst>
              </p:cNvPr>
              <p:cNvSpPr/>
              <p:nvPr/>
            </p:nvSpPr>
            <p:spPr>
              <a:xfrm>
                <a:off x="4239800" y="1559692"/>
                <a:ext cx="142798" cy="144676"/>
              </a:xfrm>
              <a:custGeom>
                <a:avLst/>
                <a:gdLst/>
                <a:ahLst/>
                <a:cxnLst/>
                <a:rect l="l" t="t" r="r" b="b"/>
                <a:pathLst>
                  <a:path w="3269" h="3312" extrusionOk="0">
                    <a:moveTo>
                      <a:pt x="1651" y="1"/>
                    </a:moveTo>
                    <a:cubicBezTo>
                      <a:pt x="1499" y="1"/>
                      <a:pt x="1351" y="74"/>
                      <a:pt x="1260" y="210"/>
                    </a:cubicBezTo>
                    <a:lnTo>
                      <a:pt x="165" y="1835"/>
                    </a:lnTo>
                    <a:cubicBezTo>
                      <a:pt x="1" y="2054"/>
                      <a:pt x="56" y="2346"/>
                      <a:pt x="293" y="2492"/>
                    </a:cubicBezTo>
                    <a:lnTo>
                      <a:pt x="1352" y="3222"/>
                    </a:lnTo>
                    <a:cubicBezTo>
                      <a:pt x="1433" y="3284"/>
                      <a:pt x="1525" y="3312"/>
                      <a:pt x="1617" y="3312"/>
                    </a:cubicBezTo>
                    <a:cubicBezTo>
                      <a:pt x="1771" y="3312"/>
                      <a:pt x="1924" y="3232"/>
                      <a:pt x="2027" y="3094"/>
                    </a:cubicBezTo>
                    <a:lnTo>
                      <a:pt x="3122" y="1488"/>
                    </a:lnTo>
                    <a:cubicBezTo>
                      <a:pt x="3268" y="1269"/>
                      <a:pt x="3214" y="959"/>
                      <a:pt x="2995" y="813"/>
                    </a:cubicBezTo>
                    <a:lnTo>
                      <a:pt x="1918" y="82"/>
                    </a:lnTo>
                    <a:cubicBezTo>
                      <a:pt x="1835" y="27"/>
                      <a:pt x="1742" y="1"/>
                      <a:pt x="1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629;p58">
                <a:extLst>
                  <a:ext uri="{FF2B5EF4-FFF2-40B4-BE49-F238E27FC236}">
                    <a16:creationId xmlns:a16="http://schemas.microsoft.com/office/drawing/2014/main" id="{FBE75E4A-49FE-146E-97E8-9C2627423A60}"/>
                  </a:ext>
                </a:extLst>
              </p:cNvPr>
              <p:cNvSpPr/>
              <p:nvPr/>
            </p:nvSpPr>
            <p:spPr>
              <a:xfrm>
                <a:off x="4317947" y="1518981"/>
                <a:ext cx="79808" cy="84831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942" extrusionOk="0">
                    <a:moveTo>
                      <a:pt x="1247" y="0"/>
                    </a:moveTo>
                    <a:cubicBezTo>
                      <a:pt x="1176" y="0"/>
                      <a:pt x="1103" y="24"/>
                      <a:pt x="1041" y="65"/>
                    </a:cubicBezTo>
                    <a:lnTo>
                      <a:pt x="1041" y="83"/>
                    </a:lnTo>
                    <a:lnTo>
                      <a:pt x="92" y="1014"/>
                    </a:lnTo>
                    <a:cubicBezTo>
                      <a:pt x="1" y="1160"/>
                      <a:pt x="37" y="1343"/>
                      <a:pt x="183" y="1434"/>
                    </a:cubicBezTo>
                    <a:lnTo>
                      <a:pt x="840" y="1891"/>
                    </a:lnTo>
                    <a:cubicBezTo>
                      <a:pt x="896" y="1925"/>
                      <a:pt x="956" y="1941"/>
                      <a:pt x="1015" y="1941"/>
                    </a:cubicBezTo>
                    <a:cubicBezTo>
                      <a:pt x="1111" y="1941"/>
                      <a:pt x="1204" y="1897"/>
                      <a:pt x="1260" y="1818"/>
                    </a:cubicBezTo>
                    <a:cubicBezTo>
                      <a:pt x="1260" y="1818"/>
                      <a:pt x="1790" y="613"/>
                      <a:pt x="1790" y="595"/>
                    </a:cubicBezTo>
                    <a:cubicBezTo>
                      <a:pt x="1826" y="467"/>
                      <a:pt x="1790" y="321"/>
                      <a:pt x="1680" y="248"/>
                    </a:cubicBezTo>
                    <a:lnTo>
                      <a:pt x="1406" y="47"/>
                    </a:lnTo>
                    <a:cubicBezTo>
                      <a:pt x="1358" y="15"/>
                      <a:pt x="1303" y="0"/>
                      <a:pt x="12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630;p58">
                <a:extLst>
                  <a:ext uri="{FF2B5EF4-FFF2-40B4-BE49-F238E27FC236}">
                    <a16:creationId xmlns:a16="http://schemas.microsoft.com/office/drawing/2014/main" id="{A6526FCA-89F4-D5FC-E5DA-A7C53878B5C4}"/>
                  </a:ext>
                </a:extLst>
              </p:cNvPr>
              <p:cNvSpPr/>
              <p:nvPr/>
            </p:nvSpPr>
            <p:spPr>
              <a:xfrm>
                <a:off x="4378577" y="1317433"/>
                <a:ext cx="149787" cy="214787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4917" extrusionOk="0">
                    <a:moveTo>
                      <a:pt x="3355" y="1"/>
                    </a:moveTo>
                    <a:cubicBezTo>
                      <a:pt x="3349" y="1"/>
                      <a:pt x="3344" y="2"/>
                      <a:pt x="3341" y="6"/>
                    </a:cubicBezTo>
                    <a:lnTo>
                      <a:pt x="0" y="4770"/>
                    </a:lnTo>
                    <a:lnTo>
                      <a:pt x="219" y="4916"/>
                    </a:lnTo>
                    <a:lnTo>
                      <a:pt x="3414" y="61"/>
                    </a:lnTo>
                    <a:cubicBezTo>
                      <a:pt x="3429" y="31"/>
                      <a:pt x="3383" y="1"/>
                      <a:pt x="33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631;p58">
                <a:extLst>
                  <a:ext uri="{FF2B5EF4-FFF2-40B4-BE49-F238E27FC236}">
                    <a16:creationId xmlns:a16="http://schemas.microsoft.com/office/drawing/2014/main" id="{4E59D402-9400-C6FF-F913-368592F0F8CD}"/>
                  </a:ext>
                </a:extLst>
              </p:cNvPr>
              <p:cNvSpPr/>
              <p:nvPr/>
            </p:nvSpPr>
            <p:spPr>
              <a:xfrm>
                <a:off x="4374559" y="1516971"/>
                <a:ext cx="23152" cy="16818"/>
              </a:xfrm>
              <a:custGeom>
                <a:avLst/>
                <a:gdLst/>
                <a:ahLst/>
                <a:cxnLst/>
                <a:rect l="l" t="t" r="r" b="b"/>
                <a:pathLst>
                  <a:path w="530" h="385" extrusionOk="0">
                    <a:moveTo>
                      <a:pt x="122" y="1"/>
                    </a:moveTo>
                    <a:cubicBezTo>
                      <a:pt x="84" y="1"/>
                      <a:pt x="49" y="21"/>
                      <a:pt x="37" y="56"/>
                    </a:cubicBezTo>
                    <a:cubicBezTo>
                      <a:pt x="1" y="93"/>
                      <a:pt x="1" y="166"/>
                      <a:pt x="56" y="202"/>
                    </a:cubicBezTo>
                    <a:lnTo>
                      <a:pt x="311" y="367"/>
                    </a:lnTo>
                    <a:cubicBezTo>
                      <a:pt x="334" y="379"/>
                      <a:pt x="355" y="385"/>
                      <a:pt x="376" y="385"/>
                    </a:cubicBezTo>
                    <a:cubicBezTo>
                      <a:pt x="471" y="385"/>
                      <a:pt x="529" y="263"/>
                      <a:pt x="439" y="202"/>
                    </a:cubicBezTo>
                    <a:lnTo>
                      <a:pt x="183" y="20"/>
                    </a:lnTo>
                    <a:cubicBezTo>
                      <a:pt x="164" y="7"/>
                      <a:pt x="142" y="1"/>
                      <a:pt x="122" y="1"/>
                    </a:cubicBezTo>
                    <a:close/>
                  </a:path>
                </a:pathLst>
              </a:custGeom>
              <a:solidFill>
                <a:srgbClr val="334F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632;p58">
                <a:extLst>
                  <a:ext uri="{FF2B5EF4-FFF2-40B4-BE49-F238E27FC236}">
                    <a16:creationId xmlns:a16="http://schemas.microsoft.com/office/drawing/2014/main" id="{98A7ED90-4F2F-DBE2-E0EF-4921BE1872FE}"/>
                  </a:ext>
                </a:extLst>
              </p:cNvPr>
              <p:cNvSpPr/>
              <p:nvPr/>
            </p:nvSpPr>
            <p:spPr>
              <a:xfrm>
                <a:off x="4221454" y="1665359"/>
                <a:ext cx="86972" cy="74173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1698" extrusionOk="0">
                    <a:moveTo>
                      <a:pt x="457" y="0"/>
                    </a:moveTo>
                    <a:lnTo>
                      <a:pt x="1" y="657"/>
                    </a:lnTo>
                    <a:lnTo>
                      <a:pt x="1534" y="1698"/>
                    </a:lnTo>
                    <a:lnTo>
                      <a:pt x="1991" y="1041"/>
                    </a:lnTo>
                    <a:lnTo>
                      <a:pt x="4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633;p58">
                <a:extLst>
                  <a:ext uri="{FF2B5EF4-FFF2-40B4-BE49-F238E27FC236}">
                    <a16:creationId xmlns:a16="http://schemas.microsoft.com/office/drawing/2014/main" id="{A903A55D-829E-FD07-0445-D4F1239BEB09}"/>
                  </a:ext>
                </a:extLst>
              </p:cNvPr>
              <p:cNvSpPr/>
              <p:nvPr/>
            </p:nvSpPr>
            <p:spPr>
              <a:xfrm>
                <a:off x="4211101" y="1635218"/>
                <a:ext cx="136508" cy="95403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2184" extrusionOk="0">
                    <a:moveTo>
                      <a:pt x="311" y="0"/>
                    </a:moveTo>
                    <a:cubicBezTo>
                      <a:pt x="225" y="0"/>
                      <a:pt x="137" y="45"/>
                      <a:pt x="92" y="124"/>
                    </a:cubicBezTo>
                    <a:cubicBezTo>
                      <a:pt x="1" y="234"/>
                      <a:pt x="37" y="398"/>
                      <a:pt x="165" y="489"/>
                    </a:cubicBezTo>
                    <a:lnTo>
                      <a:pt x="2593" y="2132"/>
                    </a:lnTo>
                    <a:cubicBezTo>
                      <a:pt x="2645" y="2168"/>
                      <a:pt x="2697" y="2184"/>
                      <a:pt x="2746" y="2184"/>
                    </a:cubicBezTo>
                    <a:cubicBezTo>
                      <a:pt x="2971" y="2184"/>
                      <a:pt x="3125" y="1859"/>
                      <a:pt x="2885" y="1694"/>
                    </a:cubicBezTo>
                    <a:lnTo>
                      <a:pt x="457" y="51"/>
                    </a:lnTo>
                    <a:cubicBezTo>
                      <a:pt x="416" y="17"/>
                      <a:pt x="364" y="0"/>
                      <a:pt x="3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634;p58">
                <a:extLst>
                  <a:ext uri="{FF2B5EF4-FFF2-40B4-BE49-F238E27FC236}">
                    <a16:creationId xmlns:a16="http://schemas.microsoft.com/office/drawing/2014/main" id="{F9FC4F89-804F-A7C1-8C4F-B582D06363DD}"/>
                  </a:ext>
                </a:extLst>
              </p:cNvPr>
              <p:cNvSpPr/>
              <p:nvPr/>
            </p:nvSpPr>
            <p:spPr>
              <a:xfrm>
                <a:off x="3833908" y="1676847"/>
                <a:ext cx="481687" cy="617714"/>
              </a:xfrm>
              <a:custGeom>
                <a:avLst/>
                <a:gdLst/>
                <a:ahLst/>
                <a:cxnLst/>
                <a:rect l="l" t="t" r="r" b="b"/>
                <a:pathLst>
                  <a:path w="11027" h="14141" extrusionOk="0">
                    <a:moveTo>
                      <a:pt x="8540" y="1"/>
                    </a:moveTo>
                    <a:cubicBezTo>
                      <a:pt x="8361" y="1"/>
                      <a:pt x="8183" y="89"/>
                      <a:pt x="8070" y="248"/>
                    </a:cubicBezTo>
                    <a:lnTo>
                      <a:pt x="1" y="12205"/>
                    </a:lnTo>
                    <a:lnTo>
                      <a:pt x="2776" y="14140"/>
                    </a:lnTo>
                    <a:lnTo>
                      <a:pt x="10863" y="2147"/>
                    </a:lnTo>
                    <a:cubicBezTo>
                      <a:pt x="11027" y="1873"/>
                      <a:pt x="10972" y="1526"/>
                      <a:pt x="10717" y="1362"/>
                    </a:cubicBezTo>
                    <a:lnTo>
                      <a:pt x="8855" y="102"/>
                    </a:lnTo>
                    <a:cubicBezTo>
                      <a:pt x="8758" y="33"/>
                      <a:pt x="8649" y="1"/>
                      <a:pt x="85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635;p58">
                <a:extLst>
                  <a:ext uri="{FF2B5EF4-FFF2-40B4-BE49-F238E27FC236}">
                    <a16:creationId xmlns:a16="http://schemas.microsoft.com/office/drawing/2014/main" id="{78D90EC2-811D-AEDC-45AB-405CB69F9F63}"/>
                  </a:ext>
                </a:extLst>
              </p:cNvPr>
              <p:cNvSpPr/>
              <p:nvPr/>
            </p:nvSpPr>
            <p:spPr>
              <a:xfrm>
                <a:off x="4091500" y="1676847"/>
                <a:ext cx="224091" cy="233352"/>
              </a:xfrm>
              <a:custGeom>
                <a:avLst/>
                <a:gdLst/>
                <a:ahLst/>
                <a:cxnLst/>
                <a:rect l="l" t="t" r="r" b="b"/>
                <a:pathLst>
                  <a:path w="5130" h="5342" extrusionOk="0">
                    <a:moveTo>
                      <a:pt x="2638" y="1"/>
                    </a:moveTo>
                    <a:cubicBezTo>
                      <a:pt x="2455" y="1"/>
                      <a:pt x="2275" y="89"/>
                      <a:pt x="2173" y="248"/>
                    </a:cubicBezTo>
                    <a:lnTo>
                      <a:pt x="0" y="3461"/>
                    </a:lnTo>
                    <a:lnTo>
                      <a:pt x="2812" y="5341"/>
                    </a:lnTo>
                    <a:lnTo>
                      <a:pt x="4966" y="2147"/>
                    </a:lnTo>
                    <a:cubicBezTo>
                      <a:pt x="5130" y="1891"/>
                      <a:pt x="5057" y="1544"/>
                      <a:pt x="4801" y="1362"/>
                    </a:cubicBezTo>
                    <a:lnTo>
                      <a:pt x="2958" y="102"/>
                    </a:lnTo>
                    <a:cubicBezTo>
                      <a:pt x="2861" y="33"/>
                      <a:pt x="2749" y="1"/>
                      <a:pt x="26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636;p58">
                <a:extLst>
                  <a:ext uri="{FF2B5EF4-FFF2-40B4-BE49-F238E27FC236}">
                    <a16:creationId xmlns:a16="http://schemas.microsoft.com/office/drawing/2014/main" id="{CE7A4138-B3C6-4702-6347-0E9A2C887400}"/>
                  </a:ext>
                </a:extLst>
              </p:cNvPr>
              <p:cNvSpPr/>
              <p:nvPr/>
            </p:nvSpPr>
            <p:spPr>
              <a:xfrm>
                <a:off x="4235039" y="1772335"/>
                <a:ext cx="52681" cy="40581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29" extrusionOk="0">
                    <a:moveTo>
                      <a:pt x="171" y="1"/>
                    </a:moveTo>
                    <a:cubicBezTo>
                      <a:pt x="122" y="1"/>
                      <a:pt x="76" y="20"/>
                      <a:pt x="55" y="52"/>
                    </a:cubicBezTo>
                    <a:cubicBezTo>
                      <a:pt x="0" y="125"/>
                      <a:pt x="18" y="235"/>
                      <a:pt x="91" y="289"/>
                    </a:cubicBezTo>
                    <a:lnTo>
                      <a:pt x="1022" y="928"/>
                    </a:lnTo>
                    <a:lnTo>
                      <a:pt x="1205" y="673"/>
                    </a:lnTo>
                    <a:lnTo>
                      <a:pt x="274" y="34"/>
                    </a:lnTo>
                    <a:cubicBezTo>
                      <a:pt x="243" y="11"/>
                      <a:pt x="206" y="1"/>
                      <a:pt x="1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637;p58">
                <a:extLst>
                  <a:ext uri="{FF2B5EF4-FFF2-40B4-BE49-F238E27FC236}">
                    <a16:creationId xmlns:a16="http://schemas.microsoft.com/office/drawing/2014/main" id="{2C458773-26B0-A9E4-6CA6-F146103383EB}"/>
                  </a:ext>
                </a:extLst>
              </p:cNvPr>
              <p:cNvSpPr/>
              <p:nvPr/>
            </p:nvSpPr>
            <p:spPr>
              <a:xfrm>
                <a:off x="4193541" y="1833010"/>
                <a:ext cx="52681" cy="4049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27" extrusionOk="0">
                    <a:moveTo>
                      <a:pt x="178" y="0"/>
                    </a:moveTo>
                    <a:cubicBezTo>
                      <a:pt x="127" y="0"/>
                      <a:pt x="78" y="24"/>
                      <a:pt x="56" y="69"/>
                    </a:cubicBezTo>
                    <a:cubicBezTo>
                      <a:pt x="1" y="142"/>
                      <a:pt x="19" y="233"/>
                      <a:pt x="92" y="288"/>
                    </a:cubicBezTo>
                    <a:lnTo>
                      <a:pt x="1041" y="927"/>
                    </a:lnTo>
                    <a:lnTo>
                      <a:pt x="1206" y="671"/>
                    </a:lnTo>
                    <a:lnTo>
                      <a:pt x="275" y="32"/>
                    </a:lnTo>
                    <a:cubicBezTo>
                      <a:pt x="246" y="10"/>
                      <a:pt x="211" y="0"/>
                      <a:pt x="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638;p58">
                <a:extLst>
                  <a:ext uri="{FF2B5EF4-FFF2-40B4-BE49-F238E27FC236}">
                    <a16:creationId xmlns:a16="http://schemas.microsoft.com/office/drawing/2014/main" id="{E2D4F8BE-1D17-588B-3917-B98897DBD5DC}"/>
                  </a:ext>
                </a:extLst>
              </p:cNvPr>
              <p:cNvSpPr/>
              <p:nvPr/>
            </p:nvSpPr>
            <p:spPr>
              <a:xfrm>
                <a:off x="4152087" y="1892854"/>
                <a:ext cx="52681" cy="41236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44" extrusionOk="0">
                    <a:moveTo>
                      <a:pt x="183" y="0"/>
                    </a:moveTo>
                    <a:cubicBezTo>
                      <a:pt x="130" y="0"/>
                      <a:pt x="78" y="29"/>
                      <a:pt x="55" y="86"/>
                    </a:cubicBezTo>
                    <a:cubicBezTo>
                      <a:pt x="1" y="159"/>
                      <a:pt x="19" y="250"/>
                      <a:pt x="92" y="305"/>
                    </a:cubicBezTo>
                    <a:lnTo>
                      <a:pt x="1041" y="944"/>
                    </a:lnTo>
                    <a:lnTo>
                      <a:pt x="1206" y="688"/>
                    </a:lnTo>
                    <a:lnTo>
                      <a:pt x="275" y="31"/>
                    </a:lnTo>
                    <a:cubicBezTo>
                      <a:pt x="247" y="11"/>
                      <a:pt x="215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639;p58">
                <a:extLst>
                  <a:ext uri="{FF2B5EF4-FFF2-40B4-BE49-F238E27FC236}">
                    <a16:creationId xmlns:a16="http://schemas.microsoft.com/office/drawing/2014/main" id="{B07C252D-5EE1-DCFF-A6D7-4BC087BE9CDF}"/>
                  </a:ext>
                </a:extLst>
              </p:cNvPr>
              <p:cNvSpPr/>
              <p:nvPr/>
            </p:nvSpPr>
            <p:spPr>
              <a:xfrm>
                <a:off x="4110633" y="1954227"/>
                <a:ext cx="53467" cy="4128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945" extrusionOk="0">
                    <a:moveTo>
                      <a:pt x="183" y="0"/>
                    </a:moveTo>
                    <a:cubicBezTo>
                      <a:pt x="135" y="0"/>
                      <a:pt x="88" y="24"/>
                      <a:pt x="55" y="68"/>
                    </a:cubicBezTo>
                    <a:cubicBezTo>
                      <a:pt x="0" y="141"/>
                      <a:pt x="19" y="251"/>
                      <a:pt x="92" y="287"/>
                    </a:cubicBezTo>
                    <a:lnTo>
                      <a:pt x="1059" y="945"/>
                    </a:lnTo>
                    <a:lnTo>
                      <a:pt x="1224" y="689"/>
                    </a:lnTo>
                    <a:lnTo>
                      <a:pt x="274" y="32"/>
                    </a:lnTo>
                    <a:cubicBezTo>
                      <a:pt x="245" y="10"/>
                      <a:pt x="214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640;p58">
                <a:extLst>
                  <a:ext uri="{FF2B5EF4-FFF2-40B4-BE49-F238E27FC236}">
                    <a16:creationId xmlns:a16="http://schemas.microsoft.com/office/drawing/2014/main" id="{4A586987-AFE7-2116-218F-03406BEB3E39}"/>
                  </a:ext>
                </a:extLst>
              </p:cNvPr>
              <p:cNvSpPr/>
              <p:nvPr/>
            </p:nvSpPr>
            <p:spPr>
              <a:xfrm>
                <a:off x="4069179" y="2015556"/>
                <a:ext cx="54254" cy="41367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947" extrusionOk="0">
                    <a:moveTo>
                      <a:pt x="177" y="0"/>
                    </a:moveTo>
                    <a:cubicBezTo>
                      <a:pt x="131" y="0"/>
                      <a:pt x="87" y="20"/>
                      <a:pt x="55" y="52"/>
                    </a:cubicBezTo>
                    <a:cubicBezTo>
                      <a:pt x="0" y="125"/>
                      <a:pt x="18" y="234"/>
                      <a:pt x="110" y="289"/>
                    </a:cubicBezTo>
                    <a:lnTo>
                      <a:pt x="1059" y="946"/>
                    </a:lnTo>
                    <a:lnTo>
                      <a:pt x="1241" y="672"/>
                    </a:lnTo>
                    <a:lnTo>
                      <a:pt x="274" y="34"/>
                    </a:lnTo>
                    <a:cubicBezTo>
                      <a:pt x="243" y="11"/>
                      <a:pt x="210" y="0"/>
                      <a:pt x="1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641;p58">
                <a:extLst>
                  <a:ext uri="{FF2B5EF4-FFF2-40B4-BE49-F238E27FC236}">
                    <a16:creationId xmlns:a16="http://schemas.microsoft.com/office/drawing/2014/main" id="{E4C3EFDB-05D8-3C12-E474-E4C827D64FC8}"/>
                  </a:ext>
                </a:extLst>
              </p:cNvPr>
              <p:cNvSpPr/>
              <p:nvPr/>
            </p:nvSpPr>
            <p:spPr>
              <a:xfrm>
                <a:off x="4027681" y="2076143"/>
                <a:ext cx="54297" cy="41367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947" extrusionOk="0">
                    <a:moveTo>
                      <a:pt x="185" y="1"/>
                    </a:moveTo>
                    <a:cubicBezTo>
                      <a:pt x="138" y="1"/>
                      <a:pt x="87" y="20"/>
                      <a:pt x="56" y="52"/>
                    </a:cubicBezTo>
                    <a:cubicBezTo>
                      <a:pt x="1" y="125"/>
                      <a:pt x="19" y="235"/>
                      <a:pt x="110" y="289"/>
                    </a:cubicBezTo>
                    <a:lnTo>
                      <a:pt x="1060" y="947"/>
                    </a:lnTo>
                    <a:lnTo>
                      <a:pt x="1242" y="691"/>
                    </a:lnTo>
                    <a:lnTo>
                      <a:pt x="275" y="34"/>
                    </a:lnTo>
                    <a:cubicBezTo>
                      <a:pt x="252" y="11"/>
                      <a:pt x="219" y="1"/>
                      <a:pt x="1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642;p58">
                <a:extLst>
                  <a:ext uri="{FF2B5EF4-FFF2-40B4-BE49-F238E27FC236}">
                    <a16:creationId xmlns:a16="http://schemas.microsoft.com/office/drawing/2014/main" id="{D120E495-2EA4-E340-BF33-62872EEEF68D}"/>
                  </a:ext>
                </a:extLst>
              </p:cNvPr>
              <p:cNvSpPr/>
              <p:nvPr/>
            </p:nvSpPr>
            <p:spPr>
              <a:xfrm>
                <a:off x="3987013" y="2136817"/>
                <a:ext cx="53467" cy="41324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946" extrusionOk="0">
                    <a:moveTo>
                      <a:pt x="174" y="0"/>
                    </a:moveTo>
                    <a:cubicBezTo>
                      <a:pt x="127" y="0"/>
                      <a:pt x="78" y="25"/>
                      <a:pt x="56" y="69"/>
                    </a:cubicBezTo>
                    <a:cubicBezTo>
                      <a:pt x="1" y="142"/>
                      <a:pt x="19" y="233"/>
                      <a:pt x="92" y="288"/>
                    </a:cubicBezTo>
                    <a:lnTo>
                      <a:pt x="1060" y="945"/>
                    </a:lnTo>
                    <a:lnTo>
                      <a:pt x="1224" y="689"/>
                    </a:lnTo>
                    <a:lnTo>
                      <a:pt x="256" y="32"/>
                    </a:lnTo>
                    <a:cubicBezTo>
                      <a:pt x="235" y="11"/>
                      <a:pt x="205" y="0"/>
                      <a:pt x="1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643;p58">
                <a:extLst>
                  <a:ext uri="{FF2B5EF4-FFF2-40B4-BE49-F238E27FC236}">
                    <a16:creationId xmlns:a16="http://schemas.microsoft.com/office/drawing/2014/main" id="{99E9BE7F-DE3C-93DB-0566-B2E0662F3FA0}"/>
                  </a:ext>
                </a:extLst>
              </p:cNvPr>
              <p:cNvSpPr/>
              <p:nvPr/>
            </p:nvSpPr>
            <p:spPr>
              <a:xfrm>
                <a:off x="2357113" y="709250"/>
                <a:ext cx="328580" cy="720106"/>
              </a:xfrm>
              <a:custGeom>
                <a:avLst/>
                <a:gdLst/>
                <a:ahLst/>
                <a:cxnLst/>
                <a:rect l="l" t="t" r="r" b="b"/>
                <a:pathLst>
                  <a:path w="7522" h="16485" extrusionOk="0">
                    <a:moveTo>
                      <a:pt x="6645" y="2081"/>
                    </a:moveTo>
                    <a:cubicBezTo>
                      <a:pt x="5313" y="2355"/>
                      <a:pt x="4017" y="2757"/>
                      <a:pt x="2775" y="3286"/>
                    </a:cubicBezTo>
                    <a:cubicBezTo>
                      <a:pt x="2027" y="3615"/>
                      <a:pt x="1570" y="3980"/>
                      <a:pt x="1534" y="4947"/>
                    </a:cubicBezTo>
                    <a:cubicBezTo>
                      <a:pt x="1534" y="5458"/>
                      <a:pt x="1589" y="5988"/>
                      <a:pt x="1698" y="6499"/>
                    </a:cubicBezTo>
                    <a:cubicBezTo>
                      <a:pt x="1972" y="7923"/>
                      <a:pt x="2355" y="9347"/>
                      <a:pt x="2666" y="10679"/>
                    </a:cubicBezTo>
                    <a:cubicBezTo>
                      <a:pt x="3140" y="12706"/>
                      <a:pt x="3688" y="14422"/>
                      <a:pt x="3998" y="16247"/>
                    </a:cubicBezTo>
                    <a:cubicBezTo>
                      <a:pt x="3670" y="16338"/>
                      <a:pt x="3378" y="16430"/>
                      <a:pt x="3049" y="16485"/>
                    </a:cubicBezTo>
                    <a:cubicBezTo>
                      <a:pt x="2063" y="13819"/>
                      <a:pt x="1242" y="11081"/>
                      <a:pt x="585" y="8306"/>
                    </a:cubicBezTo>
                    <a:cubicBezTo>
                      <a:pt x="366" y="7339"/>
                      <a:pt x="92" y="6335"/>
                      <a:pt x="19" y="5349"/>
                    </a:cubicBezTo>
                    <a:cubicBezTo>
                      <a:pt x="1" y="5075"/>
                      <a:pt x="1" y="4783"/>
                      <a:pt x="19" y="4509"/>
                    </a:cubicBezTo>
                    <a:cubicBezTo>
                      <a:pt x="128" y="3067"/>
                      <a:pt x="1260" y="2337"/>
                      <a:pt x="2428" y="1899"/>
                    </a:cubicBezTo>
                    <a:cubicBezTo>
                      <a:pt x="3688" y="1406"/>
                      <a:pt x="5112" y="1242"/>
                      <a:pt x="6609" y="1059"/>
                    </a:cubicBezTo>
                    <a:cubicBezTo>
                      <a:pt x="6737" y="694"/>
                      <a:pt x="6682" y="0"/>
                      <a:pt x="7065" y="37"/>
                    </a:cubicBezTo>
                    <a:cubicBezTo>
                      <a:pt x="7503" y="73"/>
                      <a:pt x="7522" y="822"/>
                      <a:pt x="7522" y="1479"/>
                    </a:cubicBezTo>
                    <a:cubicBezTo>
                      <a:pt x="7522" y="2154"/>
                      <a:pt x="7485" y="2958"/>
                      <a:pt x="7029" y="2921"/>
                    </a:cubicBezTo>
                    <a:cubicBezTo>
                      <a:pt x="6682" y="2884"/>
                      <a:pt x="6737" y="2410"/>
                      <a:pt x="6645" y="20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644;p58">
                <a:extLst>
                  <a:ext uri="{FF2B5EF4-FFF2-40B4-BE49-F238E27FC236}">
                    <a16:creationId xmlns:a16="http://schemas.microsoft.com/office/drawing/2014/main" id="{C92C311F-4CEE-5997-C644-3BB728BC90CF}"/>
                  </a:ext>
                </a:extLst>
              </p:cNvPr>
              <p:cNvSpPr/>
              <p:nvPr/>
            </p:nvSpPr>
            <p:spPr>
              <a:xfrm>
                <a:off x="2800483" y="709250"/>
                <a:ext cx="328580" cy="720106"/>
              </a:xfrm>
              <a:custGeom>
                <a:avLst/>
                <a:gdLst/>
                <a:ahLst/>
                <a:cxnLst/>
                <a:rect l="l" t="t" r="r" b="b"/>
                <a:pathLst>
                  <a:path w="7522" h="16485" extrusionOk="0">
                    <a:moveTo>
                      <a:pt x="877" y="2081"/>
                    </a:moveTo>
                    <a:cubicBezTo>
                      <a:pt x="2191" y="2355"/>
                      <a:pt x="3505" y="2757"/>
                      <a:pt x="4747" y="3286"/>
                    </a:cubicBezTo>
                    <a:cubicBezTo>
                      <a:pt x="5495" y="3615"/>
                      <a:pt x="5951" y="3980"/>
                      <a:pt x="5988" y="4947"/>
                    </a:cubicBezTo>
                    <a:cubicBezTo>
                      <a:pt x="5988" y="5458"/>
                      <a:pt x="5933" y="5988"/>
                      <a:pt x="5824" y="6499"/>
                    </a:cubicBezTo>
                    <a:cubicBezTo>
                      <a:pt x="5550" y="7923"/>
                      <a:pt x="5167" y="9347"/>
                      <a:pt x="4856" y="10679"/>
                    </a:cubicBezTo>
                    <a:cubicBezTo>
                      <a:pt x="4382" y="12706"/>
                      <a:pt x="3816" y="14422"/>
                      <a:pt x="3524" y="16247"/>
                    </a:cubicBezTo>
                    <a:cubicBezTo>
                      <a:pt x="3852" y="16338"/>
                      <a:pt x="4144" y="16430"/>
                      <a:pt x="4473" y="16485"/>
                    </a:cubicBezTo>
                    <a:cubicBezTo>
                      <a:pt x="5459" y="13819"/>
                      <a:pt x="6280" y="11081"/>
                      <a:pt x="6937" y="8306"/>
                    </a:cubicBezTo>
                    <a:cubicBezTo>
                      <a:pt x="7156" y="7339"/>
                      <a:pt x="7430" y="6335"/>
                      <a:pt x="7503" y="5349"/>
                    </a:cubicBezTo>
                    <a:cubicBezTo>
                      <a:pt x="7521" y="5075"/>
                      <a:pt x="7521" y="4783"/>
                      <a:pt x="7503" y="4509"/>
                    </a:cubicBezTo>
                    <a:cubicBezTo>
                      <a:pt x="7394" y="3067"/>
                      <a:pt x="6262" y="2337"/>
                      <a:pt x="5093" y="1899"/>
                    </a:cubicBezTo>
                    <a:cubicBezTo>
                      <a:pt x="3834" y="1406"/>
                      <a:pt x="2410" y="1242"/>
                      <a:pt x="913" y="1059"/>
                    </a:cubicBezTo>
                    <a:cubicBezTo>
                      <a:pt x="785" y="694"/>
                      <a:pt x="840" y="0"/>
                      <a:pt x="457" y="37"/>
                    </a:cubicBezTo>
                    <a:cubicBezTo>
                      <a:pt x="19" y="73"/>
                      <a:pt x="0" y="822"/>
                      <a:pt x="0" y="1479"/>
                    </a:cubicBezTo>
                    <a:cubicBezTo>
                      <a:pt x="0" y="2154"/>
                      <a:pt x="37" y="2958"/>
                      <a:pt x="493" y="2921"/>
                    </a:cubicBezTo>
                    <a:cubicBezTo>
                      <a:pt x="822" y="2884"/>
                      <a:pt x="767" y="2410"/>
                      <a:pt x="877" y="20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645;p58">
                <a:extLst>
                  <a:ext uri="{FF2B5EF4-FFF2-40B4-BE49-F238E27FC236}">
                    <a16:creationId xmlns:a16="http://schemas.microsoft.com/office/drawing/2014/main" id="{6B78D62D-04AA-25F1-B8AD-F1751D2FA0CF}"/>
                  </a:ext>
                </a:extLst>
              </p:cNvPr>
              <p:cNvSpPr/>
              <p:nvPr/>
            </p:nvSpPr>
            <p:spPr>
              <a:xfrm>
                <a:off x="2464745" y="1387061"/>
                <a:ext cx="1220926" cy="885968"/>
              </a:xfrm>
              <a:custGeom>
                <a:avLst/>
                <a:gdLst/>
                <a:ahLst/>
                <a:cxnLst/>
                <a:rect l="l" t="t" r="r" b="b"/>
                <a:pathLst>
                  <a:path w="27950" h="20282" extrusionOk="0">
                    <a:moveTo>
                      <a:pt x="10753" y="0"/>
                    </a:moveTo>
                    <a:cubicBezTo>
                      <a:pt x="11593" y="73"/>
                      <a:pt x="12414" y="146"/>
                      <a:pt x="13236" y="219"/>
                    </a:cubicBezTo>
                    <a:cubicBezTo>
                      <a:pt x="12761" y="3815"/>
                      <a:pt x="11155" y="6261"/>
                      <a:pt x="8015" y="7193"/>
                    </a:cubicBezTo>
                    <a:cubicBezTo>
                      <a:pt x="8344" y="8799"/>
                      <a:pt x="8617" y="10296"/>
                      <a:pt x="9165" y="11665"/>
                    </a:cubicBezTo>
                    <a:cubicBezTo>
                      <a:pt x="9676" y="12943"/>
                      <a:pt x="10352" y="14148"/>
                      <a:pt x="11191" y="15225"/>
                    </a:cubicBezTo>
                    <a:cubicBezTo>
                      <a:pt x="12013" y="16302"/>
                      <a:pt x="12889" y="17178"/>
                      <a:pt x="14203" y="17799"/>
                    </a:cubicBezTo>
                    <a:cubicBezTo>
                      <a:pt x="15481" y="18401"/>
                      <a:pt x="17307" y="18511"/>
                      <a:pt x="18913" y="17981"/>
                    </a:cubicBezTo>
                    <a:cubicBezTo>
                      <a:pt x="20282" y="17525"/>
                      <a:pt x="21286" y="16612"/>
                      <a:pt x="22071" y="15553"/>
                    </a:cubicBezTo>
                    <a:cubicBezTo>
                      <a:pt x="22875" y="14440"/>
                      <a:pt x="23276" y="13052"/>
                      <a:pt x="23495" y="11391"/>
                    </a:cubicBezTo>
                    <a:cubicBezTo>
                      <a:pt x="23605" y="10533"/>
                      <a:pt x="23660" y="9712"/>
                      <a:pt x="23842" y="8945"/>
                    </a:cubicBezTo>
                    <a:cubicBezTo>
                      <a:pt x="24371" y="6736"/>
                      <a:pt x="25266" y="4838"/>
                      <a:pt x="27767" y="4491"/>
                    </a:cubicBezTo>
                    <a:cubicBezTo>
                      <a:pt x="27803" y="4655"/>
                      <a:pt x="27840" y="4801"/>
                      <a:pt x="27876" y="4965"/>
                    </a:cubicBezTo>
                    <a:cubicBezTo>
                      <a:pt x="27913" y="5130"/>
                      <a:pt x="27949" y="5294"/>
                      <a:pt x="27949" y="5458"/>
                    </a:cubicBezTo>
                    <a:cubicBezTo>
                      <a:pt x="27913" y="5623"/>
                      <a:pt x="27639" y="5714"/>
                      <a:pt x="27511" y="5805"/>
                    </a:cubicBezTo>
                    <a:cubicBezTo>
                      <a:pt x="27384" y="5933"/>
                      <a:pt x="27238" y="6061"/>
                      <a:pt x="27091" y="6170"/>
                    </a:cubicBezTo>
                    <a:cubicBezTo>
                      <a:pt x="26124" y="7211"/>
                      <a:pt x="25576" y="8708"/>
                      <a:pt x="25302" y="10405"/>
                    </a:cubicBezTo>
                    <a:cubicBezTo>
                      <a:pt x="25156" y="11318"/>
                      <a:pt x="25120" y="12194"/>
                      <a:pt x="24956" y="13052"/>
                    </a:cubicBezTo>
                    <a:cubicBezTo>
                      <a:pt x="24773" y="13819"/>
                      <a:pt x="24518" y="14549"/>
                      <a:pt x="24171" y="15261"/>
                    </a:cubicBezTo>
                    <a:cubicBezTo>
                      <a:pt x="23550" y="16557"/>
                      <a:pt x="22619" y="17689"/>
                      <a:pt x="21451" y="18547"/>
                    </a:cubicBezTo>
                    <a:cubicBezTo>
                      <a:pt x="20191" y="19533"/>
                      <a:pt x="18658" y="20099"/>
                      <a:pt x="17069" y="20172"/>
                    </a:cubicBezTo>
                    <a:cubicBezTo>
                      <a:pt x="14642" y="20281"/>
                      <a:pt x="12250" y="19405"/>
                      <a:pt x="10479" y="17744"/>
                    </a:cubicBezTo>
                    <a:cubicBezTo>
                      <a:pt x="8873" y="16229"/>
                      <a:pt x="7668" y="14312"/>
                      <a:pt x="7029" y="12176"/>
                    </a:cubicBezTo>
                    <a:cubicBezTo>
                      <a:pt x="6518" y="10588"/>
                      <a:pt x="6153" y="8945"/>
                      <a:pt x="5952" y="7266"/>
                    </a:cubicBezTo>
                    <a:cubicBezTo>
                      <a:pt x="4419" y="6992"/>
                      <a:pt x="3031" y="6207"/>
                      <a:pt x="2027" y="5020"/>
                    </a:cubicBezTo>
                    <a:cubicBezTo>
                      <a:pt x="987" y="3870"/>
                      <a:pt x="275" y="2446"/>
                      <a:pt x="1" y="913"/>
                    </a:cubicBezTo>
                    <a:cubicBezTo>
                      <a:pt x="804" y="694"/>
                      <a:pt x="1626" y="493"/>
                      <a:pt x="2484" y="329"/>
                    </a:cubicBezTo>
                    <a:cubicBezTo>
                      <a:pt x="2885" y="1789"/>
                      <a:pt x="3469" y="3085"/>
                      <a:pt x="4437" y="4053"/>
                    </a:cubicBezTo>
                    <a:cubicBezTo>
                      <a:pt x="4912" y="4564"/>
                      <a:pt x="5532" y="4929"/>
                      <a:pt x="6208" y="5111"/>
                    </a:cubicBezTo>
                    <a:cubicBezTo>
                      <a:pt x="6974" y="5276"/>
                      <a:pt x="7796" y="5130"/>
                      <a:pt x="8453" y="4692"/>
                    </a:cubicBezTo>
                    <a:cubicBezTo>
                      <a:pt x="9786" y="3815"/>
                      <a:pt x="10479" y="2136"/>
                      <a:pt x="10698" y="91"/>
                    </a:cubicBezTo>
                    <a:cubicBezTo>
                      <a:pt x="10698" y="55"/>
                      <a:pt x="10717" y="18"/>
                      <a:pt x="107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646;p58">
                <a:extLst>
                  <a:ext uri="{FF2B5EF4-FFF2-40B4-BE49-F238E27FC236}">
                    <a16:creationId xmlns:a16="http://schemas.microsoft.com/office/drawing/2014/main" id="{D50259CC-EF11-19EA-F983-000CC180B9C2}"/>
                  </a:ext>
                </a:extLst>
              </p:cNvPr>
              <p:cNvSpPr/>
              <p:nvPr/>
            </p:nvSpPr>
            <p:spPr>
              <a:xfrm>
                <a:off x="3587543" y="1464378"/>
                <a:ext cx="306258" cy="319013"/>
              </a:xfrm>
              <a:custGeom>
                <a:avLst/>
                <a:gdLst/>
                <a:ahLst/>
                <a:cxnLst/>
                <a:rect l="l" t="t" r="r" b="b"/>
                <a:pathLst>
                  <a:path w="7011" h="7303" extrusionOk="0">
                    <a:moveTo>
                      <a:pt x="3469" y="56"/>
                    </a:moveTo>
                    <a:cubicBezTo>
                      <a:pt x="4473" y="1"/>
                      <a:pt x="5440" y="402"/>
                      <a:pt x="6097" y="1169"/>
                    </a:cubicBezTo>
                    <a:cubicBezTo>
                      <a:pt x="6681" y="1808"/>
                      <a:pt x="6992" y="2629"/>
                      <a:pt x="7010" y="3487"/>
                    </a:cubicBezTo>
                    <a:cubicBezTo>
                      <a:pt x="7010" y="4418"/>
                      <a:pt x="6627" y="5295"/>
                      <a:pt x="5933" y="5915"/>
                    </a:cubicBezTo>
                    <a:cubicBezTo>
                      <a:pt x="5312" y="6518"/>
                      <a:pt x="4546" y="6919"/>
                      <a:pt x="3706" y="7084"/>
                    </a:cubicBezTo>
                    <a:cubicBezTo>
                      <a:pt x="2264" y="7303"/>
                      <a:pt x="1077" y="6372"/>
                      <a:pt x="548" y="5349"/>
                    </a:cubicBezTo>
                    <a:cubicBezTo>
                      <a:pt x="347" y="5003"/>
                      <a:pt x="219" y="4619"/>
                      <a:pt x="164" y="4218"/>
                    </a:cubicBezTo>
                    <a:cubicBezTo>
                      <a:pt x="0" y="2319"/>
                      <a:pt x="949" y="914"/>
                      <a:pt x="2136" y="348"/>
                    </a:cubicBezTo>
                    <a:cubicBezTo>
                      <a:pt x="2556" y="183"/>
                      <a:pt x="3012" y="74"/>
                      <a:pt x="3469" y="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647;p58">
                <a:extLst>
                  <a:ext uri="{FF2B5EF4-FFF2-40B4-BE49-F238E27FC236}">
                    <a16:creationId xmlns:a16="http://schemas.microsoft.com/office/drawing/2014/main" id="{F3EDD121-2334-3B35-513A-BB493733F26C}"/>
                  </a:ext>
                </a:extLst>
              </p:cNvPr>
              <p:cNvSpPr/>
              <p:nvPr/>
            </p:nvSpPr>
            <p:spPr>
              <a:xfrm>
                <a:off x="3651318" y="1519417"/>
                <a:ext cx="200983" cy="185039"/>
              </a:xfrm>
              <a:custGeom>
                <a:avLst/>
                <a:gdLst/>
                <a:ahLst/>
                <a:cxnLst/>
                <a:rect l="l" t="t" r="r" b="b"/>
                <a:pathLst>
                  <a:path w="4601" h="4236" extrusionOk="0">
                    <a:moveTo>
                      <a:pt x="1917" y="110"/>
                    </a:moveTo>
                    <a:cubicBezTo>
                      <a:pt x="2666" y="0"/>
                      <a:pt x="3414" y="347"/>
                      <a:pt x="3834" y="986"/>
                    </a:cubicBezTo>
                    <a:cubicBezTo>
                      <a:pt x="3925" y="1114"/>
                      <a:pt x="3998" y="1260"/>
                      <a:pt x="4071" y="1406"/>
                    </a:cubicBezTo>
                    <a:cubicBezTo>
                      <a:pt x="4601" y="2739"/>
                      <a:pt x="3725" y="4217"/>
                      <a:pt x="2282" y="4236"/>
                    </a:cubicBezTo>
                    <a:cubicBezTo>
                      <a:pt x="1169" y="4236"/>
                      <a:pt x="165" y="3505"/>
                      <a:pt x="55" y="2428"/>
                    </a:cubicBezTo>
                    <a:cubicBezTo>
                      <a:pt x="0" y="1753"/>
                      <a:pt x="256" y="1077"/>
                      <a:pt x="785" y="639"/>
                    </a:cubicBezTo>
                    <a:cubicBezTo>
                      <a:pt x="1096" y="365"/>
                      <a:pt x="1497" y="165"/>
                      <a:pt x="1917" y="11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" name="Google Shape;648;p58">
              <a:extLst>
                <a:ext uri="{FF2B5EF4-FFF2-40B4-BE49-F238E27FC236}">
                  <a16:creationId xmlns:a16="http://schemas.microsoft.com/office/drawing/2014/main" id="{7894EFDC-BDCA-714F-510A-3B2069131000}"/>
                </a:ext>
              </a:extLst>
            </p:cNvPr>
            <p:cNvGrpSpPr/>
            <p:nvPr/>
          </p:nvGrpSpPr>
          <p:grpSpPr>
            <a:xfrm>
              <a:off x="8235514" y="3606772"/>
              <a:ext cx="727013" cy="497802"/>
              <a:chOff x="4549425" y="3498550"/>
              <a:chExt cx="295375" cy="202250"/>
            </a:xfrm>
          </p:grpSpPr>
          <p:sp>
            <p:nvSpPr>
              <p:cNvPr id="145" name="Google Shape;649;p58">
                <a:extLst>
                  <a:ext uri="{FF2B5EF4-FFF2-40B4-BE49-F238E27FC236}">
                    <a16:creationId xmlns:a16="http://schemas.microsoft.com/office/drawing/2014/main" id="{8D83430E-ED1B-A20B-F95C-519F67DD90EC}"/>
                  </a:ext>
                </a:extLst>
              </p:cNvPr>
              <p:cNvSpPr/>
              <p:nvPr/>
            </p:nvSpPr>
            <p:spPr>
              <a:xfrm>
                <a:off x="4549425" y="3498550"/>
                <a:ext cx="295375" cy="202250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8090" extrusionOk="0">
                    <a:moveTo>
                      <a:pt x="1" y="1"/>
                    </a:moveTo>
                    <a:lnTo>
                      <a:pt x="1" y="8090"/>
                    </a:lnTo>
                    <a:lnTo>
                      <a:pt x="11815" y="8090"/>
                    </a:lnTo>
                    <a:lnTo>
                      <a:pt x="118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650;p58">
                <a:extLst>
                  <a:ext uri="{FF2B5EF4-FFF2-40B4-BE49-F238E27FC236}">
                    <a16:creationId xmlns:a16="http://schemas.microsoft.com/office/drawing/2014/main" id="{F3C0B13C-A093-AFD7-BD5A-AED3C103EE0C}"/>
                  </a:ext>
                </a:extLst>
              </p:cNvPr>
              <p:cNvSpPr/>
              <p:nvPr/>
            </p:nvSpPr>
            <p:spPr>
              <a:xfrm>
                <a:off x="4574450" y="3683025"/>
                <a:ext cx="1812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1" extrusionOk="0">
                    <a:moveTo>
                      <a:pt x="0" y="0"/>
                    </a:moveTo>
                    <a:lnTo>
                      <a:pt x="0" y="711"/>
                    </a:lnTo>
                    <a:lnTo>
                      <a:pt x="725" y="711"/>
                    </a:lnTo>
                    <a:lnTo>
                      <a:pt x="7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651;p58">
                <a:extLst>
                  <a:ext uri="{FF2B5EF4-FFF2-40B4-BE49-F238E27FC236}">
                    <a16:creationId xmlns:a16="http://schemas.microsoft.com/office/drawing/2014/main" id="{829C9403-C0A2-A8D5-928E-EE68565B96E3}"/>
                  </a:ext>
                </a:extLst>
              </p:cNvPr>
              <p:cNvSpPr/>
              <p:nvPr/>
            </p:nvSpPr>
            <p:spPr>
              <a:xfrm>
                <a:off x="4612500" y="3631925"/>
                <a:ext cx="17775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2755" extrusionOk="0">
                    <a:moveTo>
                      <a:pt x="0" y="0"/>
                    </a:moveTo>
                    <a:lnTo>
                      <a:pt x="0" y="2755"/>
                    </a:lnTo>
                    <a:lnTo>
                      <a:pt x="710" y="2755"/>
                    </a:lnTo>
                    <a:lnTo>
                      <a:pt x="7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652;p58">
                <a:extLst>
                  <a:ext uri="{FF2B5EF4-FFF2-40B4-BE49-F238E27FC236}">
                    <a16:creationId xmlns:a16="http://schemas.microsoft.com/office/drawing/2014/main" id="{4A09DB34-76A7-61D2-C122-96456AA34ADE}"/>
                  </a:ext>
                </a:extLst>
              </p:cNvPr>
              <p:cNvSpPr/>
              <p:nvPr/>
            </p:nvSpPr>
            <p:spPr>
              <a:xfrm>
                <a:off x="4650175" y="3599675"/>
                <a:ext cx="17775" cy="1011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4045" extrusionOk="0">
                    <a:moveTo>
                      <a:pt x="1" y="0"/>
                    </a:moveTo>
                    <a:lnTo>
                      <a:pt x="1" y="4045"/>
                    </a:lnTo>
                    <a:lnTo>
                      <a:pt x="711" y="4045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653;p58">
                <a:extLst>
                  <a:ext uri="{FF2B5EF4-FFF2-40B4-BE49-F238E27FC236}">
                    <a16:creationId xmlns:a16="http://schemas.microsoft.com/office/drawing/2014/main" id="{0799F257-5303-9CC9-6EF3-41FA4B95344F}"/>
                  </a:ext>
                </a:extLst>
              </p:cNvPr>
              <p:cNvSpPr/>
              <p:nvPr/>
            </p:nvSpPr>
            <p:spPr>
              <a:xfrm>
                <a:off x="4688225" y="3553275"/>
                <a:ext cx="17775" cy="1475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901" extrusionOk="0">
                    <a:moveTo>
                      <a:pt x="1" y="1"/>
                    </a:moveTo>
                    <a:lnTo>
                      <a:pt x="1" y="5901"/>
                    </a:lnTo>
                    <a:lnTo>
                      <a:pt x="711" y="5901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654;p58">
                <a:extLst>
                  <a:ext uri="{FF2B5EF4-FFF2-40B4-BE49-F238E27FC236}">
                    <a16:creationId xmlns:a16="http://schemas.microsoft.com/office/drawing/2014/main" id="{8DD4DB74-DDFE-FECC-5F5A-1091F51D1EEE}"/>
                  </a:ext>
                </a:extLst>
              </p:cNvPr>
              <p:cNvSpPr/>
              <p:nvPr/>
            </p:nvSpPr>
            <p:spPr>
              <a:xfrm>
                <a:off x="4725925" y="3517050"/>
                <a:ext cx="17775" cy="1837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350" extrusionOk="0">
                    <a:moveTo>
                      <a:pt x="0" y="0"/>
                    </a:moveTo>
                    <a:lnTo>
                      <a:pt x="0" y="7350"/>
                    </a:lnTo>
                    <a:lnTo>
                      <a:pt x="711" y="7350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655;p58">
                <a:extLst>
                  <a:ext uri="{FF2B5EF4-FFF2-40B4-BE49-F238E27FC236}">
                    <a16:creationId xmlns:a16="http://schemas.microsoft.com/office/drawing/2014/main" id="{7AD50EC1-F39F-D969-1691-A14B18ABB7AB}"/>
                  </a:ext>
                </a:extLst>
              </p:cNvPr>
              <p:cNvSpPr/>
              <p:nvPr/>
            </p:nvSpPr>
            <p:spPr>
              <a:xfrm>
                <a:off x="4763600" y="3654025"/>
                <a:ext cx="181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1871" extrusionOk="0">
                    <a:moveTo>
                      <a:pt x="1" y="1"/>
                    </a:moveTo>
                    <a:lnTo>
                      <a:pt x="1" y="1871"/>
                    </a:lnTo>
                    <a:lnTo>
                      <a:pt x="726" y="1871"/>
                    </a:lnTo>
                    <a:lnTo>
                      <a:pt x="7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656;p58">
                <a:extLst>
                  <a:ext uri="{FF2B5EF4-FFF2-40B4-BE49-F238E27FC236}">
                    <a16:creationId xmlns:a16="http://schemas.microsoft.com/office/drawing/2014/main" id="{14D9EDF2-ECBF-80C0-B193-2572F5EC4A8A}"/>
                  </a:ext>
                </a:extLst>
              </p:cNvPr>
              <p:cNvSpPr/>
              <p:nvPr/>
            </p:nvSpPr>
            <p:spPr>
              <a:xfrm>
                <a:off x="4801650" y="3594225"/>
                <a:ext cx="17800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4263" extrusionOk="0">
                    <a:moveTo>
                      <a:pt x="1" y="1"/>
                    </a:moveTo>
                    <a:lnTo>
                      <a:pt x="1" y="4263"/>
                    </a:lnTo>
                    <a:lnTo>
                      <a:pt x="711" y="4263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" name="Google Shape;657;p58">
              <a:extLst>
                <a:ext uri="{FF2B5EF4-FFF2-40B4-BE49-F238E27FC236}">
                  <a16:creationId xmlns:a16="http://schemas.microsoft.com/office/drawing/2014/main" id="{50E5B85F-3EBD-001C-FF37-42549CF5C87D}"/>
                </a:ext>
              </a:extLst>
            </p:cNvPr>
            <p:cNvSpPr/>
            <p:nvPr/>
          </p:nvSpPr>
          <p:spPr>
            <a:xfrm flipH="1">
              <a:off x="8317521" y="2128645"/>
              <a:ext cx="533070" cy="497801"/>
            </a:xfrm>
            <a:custGeom>
              <a:avLst/>
              <a:gdLst/>
              <a:ahLst/>
              <a:cxnLst/>
              <a:rect l="l" t="t" r="r" b="b"/>
              <a:pathLst>
                <a:path w="10565" h="9866" extrusionOk="0">
                  <a:moveTo>
                    <a:pt x="4552" y="1"/>
                  </a:moveTo>
                  <a:cubicBezTo>
                    <a:pt x="2229" y="1"/>
                    <a:pt x="0" y="1811"/>
                    <a:pt x="0" y="4539"/>
                  </a:cubicBezTo>
                  <a:cubicBezTo>
                    <a:pt x="0" y="6145"/>
                    <a:pt x="876" y="7642"/>
                    <a:pt x="2282" y="8463"/>
                  </a:cubicBezTo>
                  <a:cubicBezTo>
                    <a:pt x="2191" y="8902"/>
                    <a:pt x="2081" y="9358"/>
                    <a:pt x="1917" y="9778"/>
                  </a:cubicBezTo>
                  <a:cubicBezTo>
                    <a:pt x="1903" y="9831"/>
                    <a:pt x="1949" y="9865"/>
                    <a:pt x="1988" y="9865"/>
                  </a:cubicBezTo>
                  <a:cubicBezTo>
                    <a:pt x="2003" y="9865"/>
                    <a:pt x="2017" y="9861"/>
                    <a:pt x="2026" y="9851"/>
                  </a:cubicBezTo>
                  <a:lnTo>
                    <a:pt x="2884" y="8755"/>
                  </a:lnTo>
                  <a:cubicBezTo>
                    <a:pt x="3395" y="8956"/>
                    <a:pt x="3961" y="9048"/>
                    <a:pt x="4527" y="9048"/>
                  </a:cubicBezTo>
                  <a:cubicBezTo>
                    <a:pt x="4535" y="9048"/>
                    <a:pt x="4542" y="9048"/>
                    <a:pt x="4550" y="9048"/>
                  </a:cubicBezTo>
                  <a:cubicBezTo>
                    <a:pt x="8551" y="9048"/>
                    <a:pt x="10564" y="4186"/>
                    <a:pt x="7722" y="1344"/>
                  </a:cubicBezTo>
                  <a:cubicBezTo>
                    <a:pt x="6800" y="416"/>
                    <a:pt x="5665" y="1"/>
                    <a:pt x="4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658;p58">
              <a:extLst>
                <a:ext uri="{FF2B5EF4-FFF2-40B4-BE49-F238E27FC236}">
                  <a16:creationId xmlns:a16="http://schemas.microsoft.com/office/drawing/2014/main" id="{C15EE404-2C6E-3CB9-2309-F6676DCDFE93}"/>
                </a:ext>
              </a:extLst>
            </p:cNvPr>
            <p:cNvSpPr/>
            <p:nvPr/>
          </p:nvSpPr>
          <p:spPr>
            <a:xfrm flipH="1">
              <a:off x="8453601" y="2235008"/>
              <a:ext cx="337149" cy="285683"/>
            </a:xfrm>
            <a:custGeom>
              <a:avLst/>
              <a:gdLst/>
              <a:ahLst/>
              <a:cxnLst/>
              <a:rect l="l" t="t" r="r" b="b"/>
              <a:pathLst>
                <a:path w="6682" h="5662" extrusionOk="0">
                  <a:moveTo>
                    <a:pt x="1721" y="1"/>
                  </a:moveTo>
                  <a:cubicBezTo>
                    <a:pt x="861" y="1"/>
                    <a:pt x="1" y="606"/>
                    <a:pt x="1" y="1700"/>
                  </a:cubicBezTo>
                  <a:cubicBezTo>
                    <a:pt x="1" y="3599"/>
                    <a:pt x="3341" y="5662"/>
                    <a:pt x="3341" y="5662"/>
                  </a:cubicBezTo>
                  <a:cubicBezTo>
                    <a:pt x="3341" y="5662"/>
                    <a:pt x="6682" y="3380"/>
                    <a:pt x="6682" y="1700"/>
                  </a:cubicBezTo>
                  <a:cubicBezTo>
                    <a:pt x="6682" y="769"/>
                    <a:pt x="5915" y="3"/>
                    <a:pt x="4984" y="3"/>
                  </a:cubicBezTo>
                  <a:cubicBezTo>
                    <a:pt x="4218" y="3"/>
                    <a:pt x="3560" y="496"/>
                    <a:pt x="3341" y="1226"/>
                  </a:cubicBezTo>
                  <a:cubicBezTo>
                    <a:pt x="3098" y="389"/>
                    <a:pt x="2410" y="1"/>
                    <a:pt x="17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659;p58">
              <a:extLst>
                <a:ext uri="{FF2B5EF4-FFF2-40B4-BE49-F238E27FC236}">
                  <a16:creationId xmlns:a16="http://schemas.microsoft.com/office/drawing/2014/main" id="{A9B98E04-4CC9-06E6-DA2E-AF0D2302DDBE}"/>
                </a:ext>
              </a:extLst>
            </p:cNvPr>
            <p:cNvSpPr/>
            <p:nvPr/>
          </p:nvSpPr>
          <p:spPr>
            <a:xfrm flipH="1">
              <a:off x="8486751" y="2329059"/>
              <a:ext cx="283715" cy="105050"/>
            </a:xfrm>
            <a:custGeom>
              <a:avLst/>
              <a:gdLst/>
              <a:ahLst/>
              <a:cxnLst/>
              <a:rect l="l" t="t" r="r" b="b"/>
              <a:pathLst>
                <a:path w="5623" h="2082" extrusionOk="0">
                  <a:moveTo>
                    <a:pt x="2428" y="1"/>
                  </a:moveTo>
                  <a:cubicBezTo>
                    <a:pt x="2410" y="1"/>
                    <a:pt x="2392" y="19"/>
                    <a:pt x="2373" y="37"/>
                  </a:cubicBezTo>
                  <a:lnTo>
                    <a:pt x="2081" y="1078"/>
                  </a:lnTo>
                  <a:lnTo>
                    <a:pt x="0" y="1078"/>
                  </a:lnTo>
                  <a:cubicBezTo>
                    <a:pt x="18" y="1114"/>
                    <a:pt x="55" y="1151"/>
                    <a:pt x="73" y="1187"/>
                  </a:cubicBezTo>
                  <a:lnTo>
                    <a:pt x="2136" y="1187"/>
                  </a:lnTo>
                  <a:cubicBezTo>
                    <a:pt x="2154" y="1187"/>
                    <a:pt x="2191" y="1169"/>
                    <a:pt x="2191" y="1151"/>
                  </a:cubicBezTo>
                  <a:lnTo>
                    <a:pt x="2428" y="293"/>
                  </a:lnTo>
                  <a:lnTo>
                    <a:pt x="2885" y="2027"/>
                  </a:lnTo>
                  <a:cubicBezTo>
                    <a:pt x="2903" y="2045"/>
                    <a:pt x="2921" y="2063"/>
                    <a:pt x="2939" y="2082"/>
                  </a:cubicBezTo>
                  <a:cubicBezTo>
                    <a:pt x="2976" y="2082"/>
                    <a:pt x="2994" y="2063"/>
                    <a:pt x="2994" y="2027"/>
                  </a:cubicBezTo>
                  <a:lnTo>
                    <a:pt x="3487" y="804"/>
                  </a:lnTo>
                  <a:lnTo>
                    <a:pt x="3651" y="1406"/>
                  </a:lnTo>
                  <a:cubicBezTo>
                    <a:pt x="3651" y="1425"/>
                    <a:pt x="3688" y="1443"/>
                    <a:pt x="3706" y="1443"/>
                  </a:cubicBezTo>
                  <a:lnTo>
                    <a:pt x="5532" y="1443"/>
                  </a:lnTo>
                  <a:cubicBezTo>
                    <a:pt x="5568" y="1406"/>
                    <a:pt x="5605" y="1370"/>
                    <a:pt x="5623" y="1315"/>
                  </a:cubicBezTo>
                  <a:lnTo>
                    <a:pt x="5623" y="1315"/>
                  </a:lnTo>
                  <a:lnTo>
                    <a:pt x="3761" y="1333"/>
                  </a:lnTo>
                  <a:lnTo>
                    <a:pt x="3578" y="585"/>
                  </a:lnTo>
                  <a:cubicBezTo>
                    <a:pt x="3578" y="567"/>
                    <a:pt x="3560" y="548"/>
                    <a:pt x="3523" y="548"/>
                  </a:cubicBezTo>
                  <a:cubicBezTo>
                    <a:pt x="3505" y="548"/>
                    <a:pt x="3469" y="567"/>
                    <a:pt x="3469" y="585"/>
                  </a:cubicBezTo>
                  <a:lnTo>
                    <a:pt x="2976" y="1826"/>
                  </a:lnTo>
                  <a:lnTo>
                    <a:pt x="2501" y="37"/>
                  </a:lnTo>
                  <a:cubicBezTo>
                    <a:pt x="2483" y="19"/>
                    <a:pt x="2465" y="1"/>
                    <a:pt x="2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660;p58">
              <a:extLst>
                <a:ext uri="{FF2B5EF4-FFF2-40B4-BE49-F238E27FC236}">
                  <a16:creationId xmlns:a16="http://schemas.microsoft.com/office/drawing/2014/main" id="{511788AB-AE74-32AB-C1BD-8AE929DEE895}"/>
                </a:ext>
              </a:extLst>
            </p:cNvPr>
            <p:cNvSpPr/>
            <p:nvPr/>
          </p:nvSpPr>
          <p:spPr>
            <a:xfrm>
              <a:off x="10117986" y="1825317"/>
              <a:ext cx="415313" cy="411096"/>
            </a:xfrm>
            <a:custGeom>
              <a:avLst/>
              <a:gdLst/>
              <a:ahLst/>
              <a:cxnLst/>
              <a:rect l="l" t="t" r="r" b="b"/>
              <a:pathLst>
                <a:path w="5712" h="5654" extrusionOk="0">
                  <a:moveTo>
                    <a:pt x="2872" y="1323"/>
                  </a:moveTo>
                  <a:cubicBezTo>
                    <a:pt x="2914" y="1323"/>
                    <a:pt x="2958" y="1327"/>
                    <a:pt x="3001" y="1334"/>
                  </a:cubicBezTo>
                  <a:lnTo>
                    <a:pt x="3073" y="1334"/>
                  </a:lnTo>
                  <a:cubicBezTo>
                    <a:pt x="3110" y="1341"/>
                    <a:pt x="3121" y="1341"/>
                    <a:pt x="3131" y="1341"/>
                  </a:cubicBezTo>
                  <a:cubicBezTo>
                    <a:pt x="3142" y="1341"/>
                    <a:pt x="3153" y="1341"/>
                    <a:pt x="3189" y="1349"/>
                  </a:cubicBezTo>
                  <a:cubicBezTo>
                    <a:pt x="3247" y="1363"/>
                    <a:pt x="3291" y="1378"/>
                    <a:pt x="3349" y="1392"/>
                  </a:cubicBezTo>
                  <a:lnTo>
                    <a:pt x="3392" y="1407"/>
                  </a:lnTo>
                  <a:cubicBezTo>
                    <a:pt x="3465" y="1436"/>
                    <a:pt x="3537" y="1465"/>
                    <a:pt x="3595" y="1508"/>
                  </a:cubicBezTo>
                  <a:lnTo>
                    <a:pt x="3668" y="1537"/>
                  </a:lnTo>
                  <a:cubicBezTo>
                    <a:pt x="3682" y="1552"/>
                    <a:pt x="3697" y="1566"/>
                    <a:pt x="3726" y="1581"/>
                  </a:cubicBezTo>
                  <a:lnTo>
                    <a:pt x="3784" y="1624"/>
                  </a:lnTo>
                  <a:lnTo>
                    <a:pt x="3842" y="1668"/>
                  </a:lnTo>
                  <a:lnTo>
                    <a:pt x="3900" y="1711"/>
                  </a:lnTo>
                  <a:cubicBezTo>
                    <a:pt x="3929" y="1740"/>
                    <a:pt x="3972" y="1783"/>
                    <a:pt x="4001" y="1812"/>
                  </a:cubicBezTo>
                  <a:cubicBezTo>
                    <a:pt x="4016" y="1827"/>
                    <a:pt x="4030" y="1841"/>
                    <a:pt x="4045" y="1856"/>
                  </a:cubicBezTo>
                  <a:cubicBezTo>
                    <a:pt x="4059" y="1885"/>
                    <a:pt x="4088" y="1914"/>
                    <a:pt x="4103" y="1943"/>
                  </a:cubicBezTo>
                  <a:lnTo>
                    <a:pt x="4132" y="1986"/>
                  </a:lnTo>
                  <a:cubicBezTo>
                    <a:pt x="4161" y="2030"/>
                    <a:pt x="4190" y="2073"/>
                    <a:pt x="4219" y="2131"/>
                  </a:cubicBezTo>
                  <a:cubicBezTo>
                    <a:pt x="4233" y="2146"/>
                    <a:pt x="4248" y="2175"/>
                    <a:pt x="4248" y="2189"/>
                  </a:cubicBezTo>
                  <a:lnTo>
                    <a:pt x="4248" y="2204"/>
                  </a:lnTo>
                  <a:cubicBezTo>
                    <a:pt x="4262" y="2218"/>
                    <a:pt x="4277" y="2247"/>
                    <a:pt x="4277" y="2262"/>
                  </a:cubicBezTo>
                  <a:cubicBezTo>
                    <a:pt x="4277" y="2291"/>
                    <a:pt x="4291" y="2305"/>
                    <a:pt x="4291" y="2320"/>
                  </a:cubicBezTo>
                  <a:lnTo>
                    <a:pt x="4306" y="2349"/>
                  </a:lnTo>
                  <a:cubicBezTo>
                    <a:pt x="4320" y="2407"/>
                    <a:pt x="4335" y="2450"/>
                    <a:pt x="4349" y="2508"/>
                  </a:cubicBezTo>
                  <a:lnTo>
                    <a:pt x="4349" y="2552"/>
                  </a:lnTo>
                  <a:cubicBezTo>
                    <a:pt x="4349" y="2566"/>
                    <a:pt x="4364" y="2624"/>
                    <a:pt x="4364" y="2668"/>
                  </a:cubicBezTo>
                  <a:cubicBezTo>
                    <a:pt x="4364" y="2711"/>
                    <a:pt x="4364" y="2769"/>
                    <a:pt x="4364" y="2827"/>
                  </a:cubicBezTo>
                  <a:cubicBezTo>
                    <a:pt x="4378" y="2871"/>
                    <a:pt x="4378" y="2929"/>
                    <a:pt x="4378" y="2987"/>
                  </a:cubicBezTo>
                  <a:lnTo>
                    <a:pt x="4378" y="3001"/>
                  </a:lnTo>
                  <a:cubicBezTo>
                    <a:pt x="4378" y="3016"/>
                    <a:pt x="4378" y="3059"/>
                    <a:pt x="4364" y="3074"/>
                  </a:cubicBezTo>
                  <a:cubicBezTo>
                    <a:pt x="4364" y="3103"/>
                    <a:pt x="4364" y="3132"/>
                    <a:pt x="4349" y="3161"/>
                  </a:cubicBezTo>
                  <a:cubicBezTo>
                    <a:pt x="4349" y="3204"/>
                    <a:pt x="4335" y="3248"/>
                    <a:pt x="4320" y="3306"/>
                  </a:cubicBezTo>
                  <a:lnTo>
                    <a:pt x="4277" y="3393"/>
                  </a:lnTo>
                  <a:cubicBezTo>
                    <a:pt x="4277" y="3421"/>
                    <a:pt x="4262" y="3436"/>
                    <a:pt x="4248" y="3465"/>
                  </a:cubicBezTo>
                  <a:lnTo>
                    <a:pt x="4219" y="3523"/>
                  </a:lnTo>
                  <a:cubicBezTo>
                    <a:pt x="4190" y="3566"/>
                    <a:pt x="4175" y="3624"/>
                    <a:pt x="4132" y="3668"/>
                  </a:cubicBezTo>
                  <a:cubicBezTo>
                    <a:pt x="4132" y="3668"/>
                    <a:pt x="4117" y="3682"/>
                    <a:pt x="4117" y="3697"/>
                  </a:cubicBezTo>
                  <a:cubicBezTo>
                    <a:pt x="4103" y="3711"/>
                    <a:pt x="4103" y="3711"/>
                    <a:pt x="4103" y="3711"/>
                  </a:cubicBezTo>
                  <a:lnTo>
                    <a:pt x="4074" y="3755"/>
                  </a:lnTo>
                  <a:lnTo>
                    <a:pt x="4030" y="3813"/>
                  </a:lnTo>
                  <a:cubicBezTo>
                    <a:pt x="4001" y="3842"/>
                    <a:pt x="3972" y="3871"/>
                    <a:pt x="3943" y="3900"/>
                  </a:cubicBezTo>
                  <a:lnTo>
                    <a:pt x="3900" y="3943"/>
                  </a:lnTo>
                  <a:lnTo>
                    <a:pt x="3856" y="3972"/>
                  </a:lnTo>
                  <a:lnTo>
                    <a:pt x="3798" y="4030"/>
                  </a:lnTo>
                  <a:cubicBezTo>
                    <a:pt x="3755" y="4059"/>
                    <a:pt x="3697" y="4103"/>
                    <a:pt x="3639" y="4132"/>
                  </a:cubicBezTo>
                  <a:lnTo>
                    <a:pt x="3595" y="4161"/>
                  </a:lnTo>
                  <a:lnTo>
                    <a:pt x="3523" y="4190"/>
                  </a:lnTo>
                  <a:lnTo>
                    <a:pt x="3465" y="4219"/>
                  </a:lnTo>
                  <a:lnTo>
                    <a:pt x="3378" y="4262"/>
                  </a:lnTo>
                  <a:cubicBezTo>
                    <a:pt x="3349" y="4262"/>
                    <a:pt x="3334" y="4277"/>
                    <a:pt x="3320" y="4277"/>
                  </a:cubicBezTo>
                  <a:cubicBezTo>
                    <a:pt x="3276" y="4291"/>
                    <a:pt x="3233" y="4306"/>
                    <a:pt x="3189" y="4306"/>
                  </a:cubicBezTo>
                  <a:lnTo>
                    <a:pt x="3131" y="4320"/>
                  </a:lnTo>
                  <a:lnTo>
                    <a:pt x="3059" y="4335"/>
                  </a:lnTo>
                  <a:cubicBezTo>
                    <a:pt x="3001" y="4342"/>
                    <a:pt x="2947" y="4346"/>
                    <a:pt x="2894" y="4346"/>
                  </a:cubicBezTo>
                  <a:cubicBezTo>
                    <a:pt x="2842" y="4346"/>
                    <a:pt x="2791" y="4342"/>
                    <a:pt x="2740" y="4335"/>
                  </a:cubicBezTo>
                  <a:lnTo>
                    <a:pt x="2610" y="4335"/>
                  </a:lnTo>
                  <a:lnTo>
                    <a:pt x="2552" y="4320"/>
                  </a:lnTo>
                  <a:cubicBezTo>
                    <a:pt x="2479" y="4306"/>
                    <a:pt x="2407" y="4277"/>
                    <a:pt x="2334" y="4262"/>
                  </a:cubicBezTo>
                  <a:lnTo>
                    <a:pt x="2276" y="4233"/>
                  </a:lnTo>
                  <a:lnTo>
                    <a:pt x="2218" y="4204"/>
                  </a:lnTo>
                  <a:lnTo>
                    <a:pt x="2146" y="4161"/>
                  </a:lnTo>
                  <a:cubicBezTo>
                    <a:pt x="2102" y="4132"/>
                    <a:pt x="2059" y="4103"/>
                    <a:pt x="2030" y="4088"/>
                  </a:cubicBezTo>
                  <a:lnTo>
                    <a:pt x="1972" y="4045"/>
                  </a:lnTo>
                  <a:cubicBezTo>
                    <a:pt x="1957" y="4030"/>
                    <a:pt x="1928" y="4016"/>
                    <a:pt x="1914" y="4001"/>
                  </a:cubicBezTo>
                  <a:cubicBezTo>
                    <a:pt x="1899" y="3987"/>
                    <a:pt x="1870" y="3958"/>
                    <a:pt x="1856" y="3943"/>
                  </a:cubicBezTo>
                  <a:cubicBezTo>
                    <a:pt x="1827" y="3914"/>
                    <a:pt x="1812" y="3900"/>
                    <a:pt x="1783" y="3885"/>
                  </a:cubicBezTo>
                  <a:lnTo>
                    <a:pt x="1740" y="3827"/>
                  </a:lnTo>
                  <a:cubicBezTo>
                    <a:pt x="1682" y="3755"/>
                    <a:pt x="1624" y="3682"/>
                    <a:pt x="1580" y="3610"/>
                  </a:cubicBezTo>
                  <a:cubicBezTo>
                    <a:pt x="1566" y="3595"/>
                    <a:pt x="1551" y="3566"/>
                    <a:pt x="1537" y="3552"/>
                  </a:cubicBezTo>
                  <a:cubicBezTo>
                    <a:pt x="1537" y="3523"/>
                    <a:pt x="1522" y="3494"/>
                    <a:pt x="1508" y="3479"/>
                  </a:cubicBezTo>
                  <a:cubicBezTo>
                    <a:pt x="1493" y="3465"/>
                    <a:pt x="1493" y="3450"/>
                    <a:pt x="1493" y="3436"/>
                  </a:cubicBezTo>
                  <a:cubicBezTo>
                    <a:pt x="1479" y="3421"/>
                    <a:pt x="1479" y="3421"/>
                    <a:pt x="1479" y="3407"/>
                  </a:cubicBezTo>
                  <a:lnTo>
                    <a:pt x="1464" y="3364"/>
                  </a:lnTo>
                  <a:lnTo>
                    <a:pt x="1450" y="3320"/>
                  </a:lnTo>
                  <a:cubicBezTo>
                    <a:pt x="1435" y="3306"/>
                    <a:pt x="1435" y="3306"/>
                    <a:pt x="1450" y="3306"/>
                  </a:cubicBezTo>
                  <a:cubicBezTo>
                    <a:pt x="1450" y="3277"/>
                    <a:pt x="1435" y="3262"/>
                    <a:pt x="1421" y="3233"/>
                  </a:cubicBezTo>
                  <a:cubicBezTo>
                    <a:pt x="1421" y="3219"/>
                    <a:pt x="1406" y="3175"/>
                    <a:pt x="1406" y="3146"/>
                  </a:cubicBezTo>
                  <a:cubicBezTo>
                    <a:pt x="1392" y="3117"/>
                    <a:pt x="1406" y="3103"/>
                    <a:pt x="1392" y="3088"/>
                  </a:cubicBezTo>
                  <a:cubicBezTo>
                    <a:pt x="1377" y="3074"/>
                    <a:pt x="1377" y="3016"/>
                    <a:pt x="1377" y="2987"/>
                  </a:cubicBezTo>
                  <a:cubicBezTo>
                    <a:pt x="1363" y="2943"/>
                    <a:pt x="1377" y="2885"/>
                    <a:pt x="1377" y="2827"/>
                  </a:cubicBezTo>
                  <a:lnTo>
                    <a:pt x="1377" y="2668"/>
                  </a:lnTo>
                  <a:cubicBezTo>
                    <a:pt x="1377" y="2668"/>
                    <a:pt x="1377" y="2668"/>
                    <a:pt x="1377" y="2653"/>
                  </a:cubicBezTo>
                  <a:lnTo>
                    <a:pt x="1392" y="2581"/>
                  </a:lnTo>
                  <a:cubicBezTo>
                    <a:pt x="1392" y="2552"/>
                    <a:pt x="1392" y="2537"/>
                    <a:pt x="1406" y="2508"/>
                  </a:cubicBezTo>
                  <a:cubicBezTo>
                    <a:pt x="1406" y="2450"/>
                    <a:pt x="1421" y="2407"/>
                    <a:pt x="1435" y="2349"/>
                  </a:cubicBezTo>
                  <a:lnTo>
                    <a:pt x="1464" y="2291"/>
                  </a:lnTo>
                  <a:lnTo>
                    <a:pt x="1479" y="2247"/>
                  </a:lnTo>
                  <a:cubicBezTo>
                    <a:pt x="1479" y="2233"/>
                    <a:pt x="1493" y="2233"/>
                    <a:pt x="1493" y="2218"/>
                  </a:cubicBezTo>
                  <a:cubicBezTo>
                    <a:pt x="1493" y="2204"/>
                    <a:pt x="1508" y="2189"/>
                    <a:pt x="1508" y="2175"/>
                  </a:cubicBezTo>
                  <a:cubicBezTo>
                    <a:pt x="1522" y="2131"/>
                    <a:pt x="1551" y="2102"/>
                    <a:pt x="1580" y="2059"/>
                  </a:cubicBezTo>
                  <a:lnTo>
                    <a:pt x="1609" y="2015"/>
                  </a:lnTo>
                  <a:lnTo>
                    <a:pt x="1638" y="1957"/>
                  </a:lnTo>
                  <a:lnTo>
                    <a:pt x="1682" y="1899"/>
                  </a:lnTo>
                  <a:lnTo>
                    <a:pt x="1740" y="1841"/>
                  </a:lnTo>
                  <a:lnTo>
                    <a:pt x="1798" y="1783"/>
                  </a:lnTo>
                  <a:cubicBezTo>
                    <a:pt x="1885" y="1682"/>
                    <a:pt x="1986" y="1595"/>
                    <a:pt x="2102" y="1537"/>
                  </a:cubicBezTo>
                  <a:lnTo>
                    <a:pt x="2160" y="1494"/>
                  </a:lnTo>
                  <a:lnTo>
                    <a:pt x="2218" y="1465"/>
                  </a:lnTo>
                  <a:lnTo>
                    <a:pt x="2276" y="1450"/>
                  </a:lnTo>
                  <a:cubicBezTo>
                    <a:pt x="2305" y="1436"/>
                    <a:pt x="2349" y="1421"/>
                    <a:pt x="2378" y="1407"/>
                  </a:cubicBezTo>
                  <a:lnTo>
                    <a:pt x="2436" y="1392"/>
                  </a:lnTo>
                  <a:lnTo>
                    <a:pt x="2494" y="1363"/>
                  </a:lnTo>
                  <a:lnTo>
                    <a:pt x="2566" y="1349"/>
                  </a:lnTo>
                  <a:lnTo>
                    <a:pt x="2624" y="1349"/>
                  </a:lnTo>
                  <a:cubicBezTo>
                    <a:pt x="2639" y="1334"/>
                    <a:pt x="2668" y="1334"/>
                    <a:pt x="2682" y="1334"/>
                  </a:cubicBezTo>
                  <a:lnTo>
                    <a:pt x="2755" y="1334"/>
                  </a:lnTo>
                  <a:cubicBezTo>
                    <a:pt x="2791" y="1327"/>
                    <a:pt x="2831" y="1323"/>
                    <a:pt x="2872" y="1323"/>
                  </a:cubicBezTo>
                  <a:close/>
                  <a:moveTo>
                    <a:pt x="2871" y="1"/>
                  </a:moveTo>
                  <a:cubicBezTo>
                    <a:pt x="2769" y="1"/>
                    <a:pt x="2668" y="1"/>
                    <a:pt x="2566" y="15"/>
                  </a:cubicBezTo>
                  <a:cubicBezTo>
                    <a:pt x="2407" y="30"/>
                    <a:pt x="2276" y="189"/>
                    <a:pt x="2291" y="348"/>
                  </a:cubicBezTo>
                  <a:lnTo>
                    <a:pt x="2291" y="377"/>
                  </a:lnTo>
                  <a:cubicBezTo>
                    <a:pt x="2291" y="392"/>
                    <a:pt x="2291" y="406"/>
                    <a:pt x="2291" y="421"/>
                  </a:cubicBezTo>
                  <a:cubicBezTo>
                    <a:pt x="2291" y="537"/>
                    <a:pt x="2218" y="653"/>
                    <a:pt x="2117" y="696"/>
                  </a:cubicBezTo>
                  <a:lnTo>
                    <a:pt x="2088" y="711"/>
                  </a:lnTo>
                  <a:lnTo>
                    <a:pt x="1986" y="740"/>
                  </a:lnTo>
                  <a:lnTo>
                    <a:pt x="1914" y="783"/>
                  </a:lnTo>
                  <a:lnTo>
                    <a:pt x="1899" y="783"/>
                  </a:lnTo>
                  <a:cubicBezTo>
                    <a:pt x="1860" y="801"/>
                    <a:pt x="1819" y="809"/>
                    <a:pt x="1777" y="809"/>
                  </a:cubicBezTo>
                  <a:cubicBezTo>
                    <a:pt x="1680" y="809"/>
                    <a:pt x="1583" y="763"/>
                    <a:pt x="1522" y="682"/>
                  </a:cubicBezTo>
                  <a:cubicBezTo>
                    <a:pt x="1460" y="601"/>
                    <a:pt x="1370" y="560"/>
                    <a:pt x="1276" y="560"/>
                  </a:cubicBezTo>
                  <a:cubicBezTo>
                    <a:pt x="1218" y="560"/>
                    <a:pt x="1158" y="576"/>
                    <a:pt x="1102" y="609"/>
                  </a:cubicBezTo>
                  <a:lnTo>
                    <a:pt x="1073" y="624"/>
                  </a:lnTo>
                  <a:cubicBezTo>
                    <a:pt x="1001" y="682"/>
                    <a:pt x="914" y="754"/>
                    <a:pt x="841" y="827"/>
                  </a:cubicBezTo>
                  <a:cubicBezTo>
                    <a:pt x="769" y="899"/>
                    <a:pt x="711" y="972"/>
                    <a:pt x="638" y="1059"/>
                  </a:cubicBezTo>
                  <a:cubicBezTo>
                    <a:pt x="580" y="1131"/>
                    <a:pt x="551" y="1247"/>
                    <a:pt x="580" y="1349"/>
                  </a:cubicBezTo>
                  <a:cubicBezTo>
                    <a:pt x="595" y="1363"/>
                    <a:pt x="609" y="1392"/>
                    <a:pt x="624" y="1421"/>
                  </a:cubicBezTo>
                  <a:cubicBezTo>
                    <a:pt x="638" y="1450"/>
                    <a:pt x="653" y="1465"/>
                    <a:pt x="667" y="1479"/>
                  </a:cubicBezTo>
                  <a:lnTo>
                    <a:pt x="696" y="1508"/>
                  </a:lnTo>
                  <a:cubicBezTo>
                    <a:pt x="812" y="1595"/>
                    <a:pt x="856" y="1740"/>
                    <a:pt x="798" y="1885"/>
                  </a:cubicBezTo>
                  <a:cubicBezTo>
                    <a:pt x="769" y="1943"/>
                    <a:pt x="740" y="2001"/>
                    <a:pt x="725" y="2059"/>
                  </a:cubicBezTo>
                  <a:cubicBezTo>
                    <a:pt x="711" y="2102"/>
                    <a:pt x="682" y="2131"/>
                    <a:pt x="653" y="2160"/>
                  </a:cubicBezTo>
                  <a:cubicBezTo>
                    <a:pt x="638" y="2175"/>
                    <a:pt x="624" y="2189"/>
                    <a:pt x="609" y="2204"/>
                  </a:cubicBezTo>
                  <a:cubicBezTo>
                    <a:pt x="595" y="2218"/>
                    <a:pt x="566" y="2233"/>
                    <a:pt x="551" y="2233"/>
                  </a:cubicBezTo>
                  <a:lnTo>
                    <a:pt x="493" y="2262"/>
                  </a:lnTo>
                  <a:lnTo>
                    <a:pt x="334" y="2262"/>
                  </a:lnTo>
                  <a:cubicBezTo>
                    <a:pt x="327" y="2255"/>
                    <a:pt x="319" y="2251"/>
                    <a:pt x="310" y="2251"/>
                  </a:cubicBezTo>
                  <a:cubicBezTo>
                    <a:pt x="301" y="2251"/>
                    <a:pt x="290" y="2255"/>
                    <a:pt x="276" y="2262"/>
                  </a:cubicBezTo>
                  <a:cubicBezTo>
                    <a:pt x="145" y="2276"/>
                    <a:pt x="44" y="2392"/>
                    <a:pt x="29" y="2523"/>
                  </a:cubicBezTo>
                  <a:cubicBezTo>
                    <a:pt x="0" y="2726"/>
                    <a:pt x="0" y="2929"/>
                    <a:pt x="29" y="3132"/>
                  </a:cubicBezTo>
                  <a:cubicBezTo>
                    <a:pt x="44" y="3277"/>
                    <a:pt x="145" y="3393"/>
                    <a:pt x="276" y="3407"/>
                  </a:cubicBezTo>
                  <a:cubicBezTo>
                    <a:pt x="298" y="3414"/>
                    <a:pt x="316" y="3418"/>
                    <a:pt x="332" y="3418"/>
                  </a:cubicBezTo>
                  <a:cubicBezTo>
                    <a:pt x="348" y="3418"/>
                    <a:pt x="363" y="3414"/>
                    <a:pt x="377" y="3407"/>
                  </a:cubicBezTo>
                  <a:lnTo>
                    <a:pt x="435" y="3407"/>
                  </a:lnTo>
                  <a:cubicBezTo>
                    <a:pt x="493" y="3407"/>
                    <a:pt x="551" y="3436"/>
                    <a:pt x="609" y="3465"/>
                  </a:cubicBezTo>
                  <a:cubicBezTo>
                    <a:pt x="624" y="3479"/>
                    <a:pt x="638" y="3479"/>
                    <a:pt x="653" y="3494"/>
                  </a:cubicBezTo>
                  <a:cubicBezTo>
                    <a:pt x="682" y="3523"/>
                    <a:pt x="711" y="3566"/>
                    <a:pt x="725" y="3610"/>
                  </a:cubicBezTo>
                  <a:cubicBezTo>
                    <a:pt x="754" y="3668"/>
                    <a:pt x="769" y="3740"/>
                    <a:pt x="798" y="3798"/>
                  </a:cubicBezTo>
                  <a:cubicBezTo>
                    <a:pt x="870" y="3914"/>
                    <a:pt x="841" y="4059"/>
                    <a:pt x="725" y="4161"/>
                  </a:cubicBezTo>
                  <a:lnTo>
                    <a:pt x="696" y="4175"/>
                  </a:lnTo>
                  <a:lnTo>
                    <a:pt x="667" y="4204"/>
                  </a:lnTo>
                  <a:cubicBezTo>
                    <a:pt x="653" y="4219"/>
                    <a:pt x="638" y="4233"/>
                    <a:pt x="624" y="4262"/>
                  </a:cubicBezTo>
                  <a:cubicBezTo>
                    <a:pt x="609" y="4277"/>
                    <a:pt x="595" y="4306"/>
                    <a:pt x="595" y="4335"/>
                  </a:cubicBezTo>
                  <a:lnTo>
                    <a:pt x="595" y="4364"/>
                  </a:lnTo>
                  <a:cubicBezTo>
                    <a:pt x="595" y="4378"/>
                    <a:pt x="595" y="4393"/>
                    <a:pt x="595" y="4393"/>
                  </a:cubicBezTo>
                  <a:cubicBezTo>
                    <a:pt x="595" y="4407"/>
                    <a:pt x="595" y="4422"/>
                    <a:pt x="595" y="4422"/>
                  </a:cubicBezTo>
                  <a:cubicBezTo>
                    <a:pt x="595" y="4436"/>
                    <a:pt x="595" y="4451"/>
                    <a:pt x="595" y="4465"/>
                  </a:cubicBezTo>
                  <a:lnTo>
                    <a:pt x="595" y="4509"/>
                  </a:lnTo>
                  <a:lnTo>
                    <a:pt x="595" y="4523"/>
                  </a:lnTo>
                  <a:cubicBezTo>
                    <a:pt x="595" y="4538"/>
                    <a:pt x="595" y="4552"/>
                    <a:pt x="609" y="4552"/>
                  </a:cubicBezTo>
                  <a:lnTo>
                    <a:pt x="638" y="4596"/>
                  </a:lnTo>
                  <a:cubicBezTo>
                    <a:pt x="696" y="4668"/>
                    <a:pt x="769" y="4755"/>
                    <a:pt x="841" y="4828"/>
                  </a:cubicBezTo>
                  <a:cubicBezTo>
                    <a:pt x="914" y="4900"/>
                    <a:pt x="986" y="4958"/>
                    <a:pt x="1073" y="5031"/>
                  </a:cubicBezTo>
                  <a:cubicBezTo>
                    <a:pt x="1121" y="5066"/>
                    <a:pt x="1188" y="5092"/>
                    <a:pt x="1251" y="5092"/>
                  </a:cubicBezTo>
                  <a:cubicBezTo>
                    <a:pt x="1264" y="5092"/>
                    <a:pt x="1278" y="5091"/>
                    <a:pt x="1291" y="5089"/>
                  </a:cubicBezTo>
                  <a:cubicBezTo>
                    <a:pt x="1319" y="5089"/>
                    <a:pt x="1348" y="5089"/>
                    <a:pt x="1363" y="5074"/>
                  </a:cubicBezTo>
                  <a:cubicBezTo>
                    <a:pt x="1421" y="5060"/>
                    <a:pt x="1479" y="5016"/>
                    <a:pt x="1508" y="4973"/>
                  </a:cubicBezTo>
                  <a:lnTo>
                    <a:pt x="1537" y="4944"/>
                  </a:lnTo>
                  <a:cubicBezTo>
                    <a:pt x="1580" y="4900"/>
                    <a:pt x="1609" y="4871"/>
                    <a:pt x="1667" y="4857"/>
                  </a:cubicBezTo>
                  <a:lnTo>
                    <a:pt x="1769" y="4842"/>
                  </a:lnTo>
                  <a:cubicBezTo>
                    <a:pt x="1812" y="4842"/>
                    <a:pt x="1856" y="4857"/>
                    <a:pt x="1899" y="4871"/>
                  </a:cubicBezTo>
                  <a:cubicBezTo>
                    <a:pt x="1957" y="4900"/>
                    <a:pt x="2015" y="4929"/>
                    <a:pt x="2073" y="4944"/>
                  </a:cubicBezTo>
                  <a:cubicBezTo>
                    <a:pt x="2131" y="4973"/>
                    <a:pt x="2189" y="5016"/>
                    <a:pt x="2218" y="5060"/>
                  </a:cubicBezTo>
                  <a:cubicBezTo>
                    <a:pt x="2233" y="5074"/>
                    <a:pt x="2247" y="5103"/>
                    <a:pt x="2262" y="5117"/>
                  </a:cubicBezTo>
                  <a:cubicBezTo>
                    <a:pt x="2276" y="5175"/>
                    <a:pt x="2276" y="5233"/>
                    <a:pt x="2276" y="5277"/>
                  </a:cubicBezTo>
                  <a:cubicBezTo>
                    <a:pt x="2247" y="5451"/>
                    <a:pt x="2349" y="5596"/>
                    <a:pt x="2508" y="5639"/>
                  </a:cubicBezTo>
                  <a:lnTo>
                    <a:pt x="2552" y="5639"/>
                  </a:lnTo>
                  <a:cubicBezTo>
                    <a:pt x="2653" y="5654"/>
                    <a:pt x="2755" y="5654"/>
                    <a:pt x="2856" y="5654"/>
                  </a:cubicBezTo>
                  <a:cubicBezTo>
                    <a:pt x="2958" y="5654"/>
                    <a:pt x="3059" y="5654"/>
                    <a:pt x="3160" y="5639"/>
                  </a:cubicBezTo>
                  <a:cubicBezTo>
                    <a:pt x="3233" y="5625"/>
                    <a:pt x="3291" y="5596"/>
                    <a:pt x="3334" y="5538"/>
                  </a:cubicBezTo>
                  <a:cubicBezTo>
                    <a:pt x="3363" y="5509"/>
                    <a:pt x="3392" y="5480"/>
                    <a:pt x="3407" y="5436"/>
                  </a:cubicBezTo>
                  <a:cubicBezTo>
                    <a:pt x="3421" y="5378"/>
                    <a:pt x="3436" y="5335"/>
                    <a:pt x="3421" y="5277"/>
                  </a:cubicBezTo>
                  <a:cubicBezTo>
                    <a:pt x="3421" y="5262"/>
                    <a:pt x="3421" y="5248"/>
                    <a:pt x="3421" y="5233"/>
                  </a:cubicBezTo>
                  <a:cubicBezTo>
                    <a:pt x="3421" y="5103"/>
                    <a:pt x="3508" y="4987"/>
                    <a:pt x="3624" y="4944"/>
                  </a:cubicBezTo>
                  <a:cubicBezTo>
                    <a:pt x="3682" y="4915"/>
                    <a:pt x="3755" y="4886"/>
                    <a:pt x="3813" y="4857"/>
                  </a:cubicBezTo>
                  <a:cubicBezTo>
                    <a:pt x="3856" y="4842"/>
                    <a:pt x="3903" y="4835"/>
                    <a:pt x="3949" y="4835"/>
                  </a:cubicBezTo>
                  <a:cubicBezTo>
                    <a:pt x="3994" y="4835"/>
                    <a:pt x="4037" y="4842"/>
                    <a:pt x="4074" y="4857"/>
                  </a:cubicBezTo>
                  <a:cubicBezTo>
                    <a:pt x="4103" y="4871"/>
                    <a:pt x="4117" y="4886"/>
                    <a:pt x="4132" y="4900"/>
                  </a:cubicBezTo>
                  <a:cubicBezTo>
                    <a:pt x="4146" y="4915"/>
                    <a:pt x="4161" y="4915"/>
                    <a:pt x="4161" y="4929"/>
                  </a:cubicBezTo>
                  <a:cubicBezTo>
                    <a:pt x="4175" y="4944"/>
                    <a:pt x="4190" y="4944"/>
                    <a:pt x="4190" y="4958"/>
                  </a:cubicBezTo>
                  <a:cubicBezTo>
                    <a:pt x="4252" y="5038"/>
                    <a:pt x="4342" y="5080"/>
                    <a:pt x="4436" y="5080"/>
                  </a:cubicBezTo>
                  <a:cubicBezTo>
                    <a:pt x="4494" y="5080"/>
                    <a:pt x="4554" y="5064"/>
                    <a:pt x="4610" y="5031"/>
                  </a:cubicBezTo>
                  <a:cubicBezTo>
                    <a:pt x="4625" y="5031"/>
                    <a:pt x="4625" y="5031"/>
                    <a:pt x="4639" y="5016"/>
                  </a:cubicBezTo>
                  <a:cubicBezTo>
                    <a:pt x="4711" y="4958"/>
                    <a:pt x="4798" y="4886"/>
                    <a:pt x="4871" y="4813"/>
                  </a:cubicBezTo>
                  <a:cubicBezTo>
                    <a:pt x="4943" y="4741"/>
                    <a:pt x="5001" y="4654"/>
                    <a:pt x="5074" y="4581"/>
                  </a:cubicBezTo>
                  <a:cubicBezTo>
                    <a:pt x="5132" y="4509"/>
                    <a:pt x="5161" y="4393"/>
                    <a:pt x="5117" y="4291"/>
                  </a:cubicBezTo>
                  <a:cubicBezTo>
                    <a:pt x="5117" y="4277"/>
                    <a:pt x="5117" y="4277"/>
                    <a:pt x="5103" y="4262"/>
                  </a:cubicBezTo>
                  <a:cubicBezTo>
                    <a:pt x="5103" y="4248"/>
                    <a:pt x="5088" y="4233"/>
                    <a:pt x="5088" y="4219"/>
                  </a:cubicBezTo>
                  <a:cubicBezTo>
                    <a:pt x="5074" y="4190"/>
                    <a:pt x="5059" y="4175"/>
                    <a:pt x="5045" y="4161"/>
                  </a:cubicBezTo>
                  <a:lnTo>
                    <a:pt x="5016" y="4132"/>
                  </a:lnTo>
                  <a:lnTo>
                    <a:pt x="4987" y="4117"/>
                  </a:lnTo>
                  <a:cubicBezTo>
                    <a:pt x="4885" y="4016"/>
                    <a:pt x="4856" y="3871"/>
                    <a:pt x="4914" y="3755"/>
                  </a:cubicBezTo>
                  <a:cubicBezTo>
                    <a:pt x="4943" y="3682"/>
                    <a:pt x="4972" y="3624"/>
                    <a:pt x="4987" y="3566"/>
                  </a:cubicBezTo>
                  <a:cubicBezTo>
                    <a:pt x="5037" y="3453"/>
                    <a:pt x="5154" y="3372"/>
                    <a:pt x="5278" y="3372"/>
                  </a:cubicBezTo>
                  <a:cubicBezTo>
                    <a:pt x="5297" y="3372"/>
                    <a:pt x="5316" y="3374"/>
                    <a:pt x="5335" y="3378"/>
                  </a:cubicBezTo>
                  <a:cubicBezTo>
                    <a:pt x="5407" y="3378"/>
                    <a:pt x="5480" y="3364"/>
                    <a:pt x="5538" y="3335"/>
                  </a:cubicBezTo>
                  <a:cubicBezTo>
                    <a:pt x="5552" y="3320"/>
                    <a:pt x="5567" y="3306"/>
                    <a:pt x="5581" y="3291"/>
                  </a:cubicBezTo>
                  <a:lnTo>
                    <a:pt x="5610" y="3277"/>
                  </a:lnTo>
                  <a:lnTo>
                    <a:pt x="5625" y="3262"/>
                  </a:lnTo>
                  <a:cubicBezTo>
                    <a:pt x="5654" y="3219"/>
                    <a:pt x="5683" y="3161"/>
                    <a:pt x="5683" y="3103"/>
                  </a:cubicBezTo>
                  <a:cubicBezTo>
                    <a:pt x="5712" y="2900"/>
                    <a:pt x="5712" y="2697"/>
                    <a:pt x="5683" y="2479"/>
                  </a:cubicBezTo>
                  <a:lnTo>
                    <a:pt x="5683" y="2479"/>
                  </a:lnTo>
                  <a:lnTo>
                    <a:pt x="5712" y="2523"/>
                  </a:lnTo>
                  <a:cubicBezTo>
                    <a:pt x="5712" y="2494"/>
                    <a:pt x="5697" y="2465"/>
                    <a:pt x="5683" y="2436"/>
                  </a:cubicBezTo>
                  <a:cubicBezTo>
                    <a:pt x="5683" y="2421"/>
                    <a:pt x="5668" y="2407"/>
                    <a:pt x="5668" y="2392"/>
                  </a:cubicBezTo>
                  <a:cubicBezTo>
                    <a:pt x="5654" y="2378"/>
                    <a:pt x="5639" y="2363"/>
                    <a:pt x="5625" y="2349"/>
                  </a:cubicBezTo>
                  <a:lnTo>
                    <a:pt x="5610" y="2334"/>
                  </a:lnTo>
                  <a:lnTo>
                    <a:pt x="5581" y="2305"/>
                  </a:lnTo>
                  <a:lnTo>
                    <a:pt x="5552" y="2291"/>
                  </a:lnTo>
                  <a:cubicBezTo>
                    <a:pt x="5538" y="2276"/>
                    <a:pt x="5509" y="2262"/>
                    <a:pt x="5480" y="2262"/>
                  </a:cubicBezTo>
                  <a:lnTo>
                    <a:pt x="5451" y="2262"/>
                  </a:lnTo>
                  <a:cubicBezTo>
                    <a:pt x="5436" y="2255"/>
                    <a:pt x="5422" y="2251"/>
                    <a:pt x="5405" y="2251"/>
                  </a:cubicBezTo>
                  <a:cubicBezTo>
                    <a:pt x="5389" y="2251"/>
                    <a:pt x="5371" y="2255"/>
                    <a:pt x="5349" y="2262"/>
                  </a:cubicBezTo>
                  <a:lnTo>
                    <a:pt x="5277" y="2262"/>
                  </a:lnTo>
                  <a:cubicBezTo>
                    <a:pt x="5219" y="2262"/>
                    <a:pt x="5161" y="2233"/>
                    <a:pt x="5117" y="2204"/>
                  </a:cubicBezTo>
                  <a:lnTo>
                    <a:pt x="5103" y="2189"/>
                  </a:lnTo>
                  <a:lnTo>
                    <a:pt x="5074" y="2160"/>
                  </a:lnTo>
                  <a:lnTo>
                    <a:pt x="5045" y="2117"/>
                  </a:lnTo>
                  <a:lnTo>
                    <a:pt x="5016" y="2088"/>
                  </a:lnTo>
                  <a:cubicBezTo>
                    <a:pt x="5016" y="2073"/>
                    <a:pt x="5016" y="2073"/>
                    <a:pt x="5016" y="2059"/>
                  </a:cubicBezTo>
                  <a:lnTo>
                    <a:pt x="5016" y="2044"/>
                  </a:lnTo>
                  <a:cubicBezTo>
                    <a:pt x="4987" y="1986"/>
                    <a:pt x="4972" y="1928"/>
                    <a:pt x="4943" y="1870"/>
                  </a:cubicBezTo>
                  <a:lnTo>
                    <a:pt x="4929" y="1841"/>
                  </a:lnTo>
                  <a:cubicBezTo>
                    <a:pt x="4914" y="1798"/>
                    <a:pt x="4914" y="1754"/>
                    <a:pt x="4914" y="1711"/>
                  </a:cubicBezTo>
                  <a:cubicBezTo>
                    <a:pt x="4929" y="1682"/>
                    <a:pt x="4929" y="1639"/>
                    <a:pt x="4943" y="1610"/>
                  </a:cubicBezTo>
                  <a:cubicBezTo>
                    <a:pt x="4958" y="1581"/>
                    <a:pt x="4987" y="1552"/>
                    <a:pt x="5016" y="1523"/>
                  </a:cubicBezTo>
                  <a:lnTo>
                    <a:pt x="5045" y="1494"/>
                  </a:lnTo>
                  <a:lnTo>
                    <a:pt x="5059" y="1479"/>
                  </a:lnTo>
                  <a:cubicBezTo>
                    <a:pt x="5088" y="1450"/>
                    <a:pt x="5103" y="1436"/>
                    <a:pt x="5117" y="1392"/>
                  </a:cubicBezTo>
                  <a:cubicBezTo>
                    <a:pt x="5132" y="1392"/>
                    <a:pt x="5132" y="1378"/>
                    <a:pt x="5146" y="1363"/>
                  </a:cubicBezTo>
                  <a:cubicBezTo>
                    <a:pt x="5146" y="1349"/>
                    <a:pt x="5161" y="1334"/>
                    <a:pt x="5161" y="1320"/>
                  </a:cubicBezTo>
                  <a:cubicBezTo>
                    <a:pt x="5175" y="1218"/>
                    <a:pt x="5161" y="1131"/>
                    <a:pt x="5103" y="1059"/>
                  </a:cubicBezTo>
                  <a:cubicBezTo>
                    <a:pt x="5030" y="972"/>
                    <a:pt x="4958" y="899"/>
                    <a:pt x="4900" y="827"/>
                  </a:cubicBezTo>
                  <a:cubicBezTo>
                    <a:pt x="4813" y="754"/>
                    <a:pt x="4740" y="682"/>
                    <a:pt x="4653" y="624"/>
                  </a:cubicBezTo>
                  <a:cubicBezTo>
                    <a:pt x="4600" y="581"/>
                    <a:pt x="4540" y="554"/>
                    <a:pt x="4471" y="554"/>
                  </a:cubicBezTo>
                  <a:cubicBezTo>
                    <a:pt x="4446" y="554"/>
                    <a:pt x="4420" y="558"/>
                    <a:pt x="4393" y="566"/>
                  </a:cubicBezTo>
                  <a:lnTo>
                    <a:pt x="4364" y="566"/>
                  </a:lnTo>
                  <a:cubicBezTo>
                    <a:pt x="4320" y="595"/>
                    <a:pt x="4277" y="609"/>
                    <a:pt x="4248" y="653"/>
                  </a:cubicBezTo>
                  <a:lnTo>
                    <a:pt x="4219" y="682"/>
                  </a:lnTo>
                  <a:cubicBezTo>
                    <a:pt x="4190" y="725"/>
                    <a:pt x="4132" y="769"/>
                    <a:pt x="4074" y="783"/>
                  </a:cubicBezTo>
                  <a:cubicBezTo>
                    <a:pt x="4059" y="798"/>
                    <a:pt x="4030" y="798"/>
                    <a:pt x="4016" y="798"/>
                  </a:cubicBezTo>
                  <a:lnTo>
                    <a:pt x="3929" y="798"/>
                  </a:lnTo>
                  <a:lnTo>
                    <a:pt x="3871" y="783"/>
                  </a:lnTo>
                  <a:lnTo>
                    <a:pt x="3842" y="783"/>
                  </a:lnTo>
                  <a:lnTo>
                    <a:pt x="3813" y="754"/>
                  </a:lnTo>
                  <a:lnTo>
                    <a:pt x="3755" y="740"/>
                  </a:lnTo>
                  <a:lnTo>
                    <a:pt x="3653" y="696"/>
                  </a:lnTo>
                  <a:cubicBezTo>
                    <a:pt x="3523" y="653"/>
                    <a:pt x="3450" y="522"/>
                    <a:pt x="3450" y="392"/>
                  </a:cubicBezTo>
                  <a:lnTo>
                    <a:pt x="3450" y="363"/>
                  </a:lnTo>
                  <a:cubicBezTo>
                    <a:pt x="3479" y="203"/>
                    <a:pt x="3378" y="58"/>
                    <a:pt x="3218" y="15"/>
                  </a:cubicBezTo>
                  <a:lnTo>
                    <a:pt x="3189" y="15"/>
                  </a:lnTo>
                  <a:cubicBezTo>
                    <a:pt x="3088" y="1"/>
                    <a:pt x="2986" y="1"/>
                    <a:pt x="2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663;p58">
              <a:extLst>
                <a:ext uri="{FF2B5EF4-FFF2-40B4-BE49-F238E27FC236}">
                  <a16:creationId xmlns:a16="http://schemas.microsoft.com/office/drawing/2014/main" id="{A62CA427-9B62-CA88-9583-EFDCB7A22C76}"/>
                </a:ext>
              </a:extLst>
            </p:cNvPr>
            <p:cNvSpPr/>
            <p:nvPr/>
          </p:nvSpPr>
          <p:spPr>
            <a:xfrm>
              <a:off x="7401342" y="4924489"/>
              <a:ext cx="145768" cy="145768"/>
            </a:xfrm>
            <a:custGeom>
              <a:avLst/>
              <a:gdLst/>
              <a:ahLst/>
              <a:cxnLst/>
              <a:rect l="l" t="t" r="r" b="b"/>
              <a:pathLst>
                <a:path w="1546" h="1546" fill="none" extrusionOk="0">
                  <a:moveTo>
                    <a:pt x="1546" y="658"/>
                  </a:moveTo>
                  <a:cubicBezTo>
                    <a:pt x="1546" y="1231"/>
                    <a:pt x="830" y="1546"/>
                    <a:pt x="429" y="1116"/>
                  </a:cubicBezTo>
                  <a:cubicBezTo>
                    <a:pt x="0" y="716"/>
                    <a:pt x="315" y="0"/>
                    <a:pt x="887" y="0"/>
                  </a:cubicBezTo>
                  <a:cubicBezTo>
                    <a:pt x="1231" y="0"/>
                    <a:pt x="1546" y="315"/>
                    <a:pt x="1546" y="658"/>
                  </a:cubicBezTo>
                  <a:close/>
                </a:path>
              </a:pathLst>
            </a:custGeom>
            <a:solidFill>
              <a:schemeClr val="accent2"/>
            </a:solidFill>
            <a:ln w="193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664;p58">
              <a:extLst>
                <a:ext uri="{FF2B5EF4-FFF2-40B4-BE49-F238E27FC236}">
                  <a16:creationId xmlns:a16="http://schemas.microsoft.com/office/drawing/2014/main" id="{436C4603-51BD-9374-7787-0085FD7B6471}"/>
                </a:ext>
              </a:extLst>
            </p:cNvPr>
            <p:cNvSpPr/>
            <p:nvPr/>
          </p:nvSpPr>
          <p:spPr>
            <a:xfrm>
              <a:off x="11202869" y="2822973"/>
              <a:ext cx="227485" cy="194801"/>
            </a:xfrm>
            <a:custGeom>
              <a:avLst/>
              <a:gdLst/>
              <a:ahLst/>
              <a:cxnLst/>
              <a:rect l="l" t="t" r="r" b="b"/>
              <a:pathLst>
                <a:path w="6814" h="5835" extrusionOk="0">
                  <a:moveTo>
                    <a:pt x="3882" y="718"/>
                  </a:moveTo>
                  <a:cubicBezTo>
                    <a:pt x="5008" y="718"/>
                    <a:pt x="6089" y="1591"/>
                    <a:pt x="6089" y="2914"/>
                  </a:cubicBezTo>
                  <a:cubicBezTo>
                    <a:pt x="6089" y="4132"/>
                    <a:pt x="5103" y="5103"/>
                    <a:pt x="3886" y="5103"/>
                  </a:cubicBezTo>
                  <a:cubicBezTo>
                    <a:pt x="1943" y="5103"/>
                    <a:pt x="972" y="2740"/>
                    <a:pt x="2349" y="1363"/>
                  </a:cubicBezTo>
                  <a:cubicBezTo>
                    <a:pt x="2795" y="918"/>
                    <a:pt x="3344" y="718"/>
                    <a:pt x="3882" y="718"/>
                  </a:cubicBezTo>
                  <a:close/>
                  <a:moveTo>
                    <a:pt x="3912" y="0"/>
                  </a:moveTo>
                  <a:cubicBezTo>
                    <a:pt x="3903" y="0"/>
                    <a:pt x="3895" y="0"/>
                    <a:pt x="3886" y="1"/>
                  </a:cubicBezTo>
                  <a:cubicBezTo>
                    <a:pt x="1291" y="1"/>
                    <a:pt x="1" y="3146"/>
                    <a:pt x="1842" y="4973"/>
                  </a:cubicBezTo>
                  <a:cubicBezTo>
                    <a:pt x="2433" y="5568"/>
                    <a:pt x="3162" y="5834"/>
                    <a:pt x="3877" y="5834"/>
                  </a:cubicBezTo>
                  <a:cubicBezTo>
                    <a:pt x="5374" y="5834"/>
                    <a:pt x="6814" y="4670"/>
                    <a:pt x="6814" y="2914"/>
                  </a:cubicBezTo>
                  <a:cubicBezTo>
                    <a:pt x="6814" y="1314"/>
                    <a:pt x="5509" y="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665;p58">
              <a:extLst>
                <a:ext uri="{FF2B5EF4-FFF2-40B4-BE49-F238E27FC236}">
                  <a16:creationId xmlns:a16="http://schemas.microsoft.com/office/drawing/2014/main" id="{04CC451A-C9BC-64E3-A16A-4112B549C413}"/>
                </a:ext>
              </a:extLst>
            </p:cNvPr>
            <p:cNvSpPr/>
            <p:nvPr/>
          </p:nvSpPr>
          <p:spPr>
            <a:xfrm rot="2700000">
              <a:off x="7273442" y="4518824"/>
              <a:ext cx="208089" cy="208206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666;p58">
              <a:extLst>
                <a:ext uri="{FF2B5EF4-FFF2-40B4-BE49-F238E27FC236}">
                  <a16:creationId xmlns:a16="http://schemas.microsoft.com/office/drawing/2014/main" id="{62E2B355-0766-A2EE-D9BA-463C6057F7AB}"/>
                </a:ext>
              </a:extLst>
            </p:cNvPr>
            <p:cNvSpPr/>
            <p:nvPr/>
          </p:nvSpPr>
          <p:spPr>
            <a:xfrm>
              <a:off x="8074688" y="3038964"/>
              <a:ext cx="227477" cy="227477"/>
            </a:xfrm>
            <a:custGeom>
              <a:avLst/>
              <a:gdLst/>
              <a:ahLst/>
              <a:cxnLst/>
              <a:rect l="l" t="t" r="r" b="b"/>
              <a:pathLst>
                <a:path w="1610" h="1610" extrusionOk="0">
                  <a:moveTo>
                    <a:pt x="0" y="0"/>
                  </a:moveTo>
                  <a:lnTo>
                    <a:pt x="174" y="624"/>
                  </a:lnTo>
                  <a:lnTo>
                    <a:pt x="334" y="1232"/>
                  </a:lnTo>
                  <a:lnTo>
                    <a:pt x="667" y="899"/>
                  </a:lnTo>
                  <a:lnTo>
                    <a:pt x="1377" y="1609"/>
                  </a:lnTo>
                  <a:lnTo>
                    <a:pt x="1609" y="1377"/>
                  </a:lnTo>
                  <a:lnTo>
                    <a:pt x="899" y="682"/>
                  </a:lnTo>
                  <a:lnTo>
                    <a:pt x="1232" y="334"/>
                  </a:lnTo>
                  <a:lnTo>
                    <a:pt x="623" y="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667;p58">
              <a:extLst>
                <a:ext uri="{FF2B5EF4-FFF2-40B4-BE49-F238E27FC236}">
                  <a16:creationId xmlns:a16="http://schemas.microsoft.com/office/drawing/2014/main" id="{104D742F-961A-4272-2EE3-20BF70F2B11E}"/>
                </a:ext>
              </a:extLst>
            </p:cNvPr>
            <p:cNvSpPr/>
            <p:nvPr/>
          </p:nvSpPr>
          <p:spPr>
            <a:xfrm>
              <a:off x="7973294" y="2574306"/>
              <a:ext cx="430242" cy="425873"/>
            </a:xfrm>
            <a:custGeom>
              <a:avLst/>
              <a:gdLst/>
              <a:ahLst/>
              <a:cxnLst/>
              <a:rect l="l" t="t" r="r" b="b"/>
              <a:pathLst>
                <a:path w="5712" h="5654" extrusionOk="0">
                  <a:moveTo>
                    <a:pt x="2872" y="1323"/>
                  </a:moveTo>
                  <a:cubicBezTo>
                    <a:pt x="2914" y="1323"/>
                    <a:pt x="2958" y="1327"/>
                    <a:pt x="3001" y="1334"/>
                  </a:cubicBezTo>
                  <a:lnTo>
                    <a:pt x="3073" y="1334"/>
                  </a:lnTo>
                  <a:cubicBezTo>
                    <a:pt x="3110" y="1341"/>
                    <a:pt x="3121" y="1341"/>
                    <a:pt x="3131" y="1341"/>
                  </a:cubicBezTo>
                  <a:cubicBezTo>
                    <a:pt x="3142" y="1341"/>
                    <a:pt x="3153" y="1341"/>
                    <a:pt x="3189" y="1349"/>
                  </a:cubicBezTo>
                  <a:cubicBezTo>
                    <a:pt x="3247" y="1363"/>
                    <a:pt x="3291" y="1378"/>
                    <a:pt x="3349" y="1392"/>
                  </a:cubicBezTo>
                  <a:lnTo>
                    <a:pt x="3392" y="1407"/>
                  </a:lnTo>
                  <a:cubicBezTo>
                    <a:pt x="3465" y="1436"/>
                    <a:pt x="3537" y="1465"/>
                    <a:pt x="3595" y="1508"/>
                  </a:cubicBezTo>
                  <a:lnTo>
                    <a:pt x="3668" y="1537"/>
                  </a:lnTo>
                  <a:cubicBezTo>
                    <a:pt x="3682" y="1552"/>
                    <a:pt x="3697" y="1566"/>
                    <a:pt x="3726" y="1581"/>
                  </a:cubicBezTo>
                  <a:lnTo>
                    <a:pt x="3784" y="1624"/>
                  </a:lnTo>
                  <a:lnTo>
                    <a:pt x="3842" y="1668"/>
                  </a:lnTo>
                  <a:lnTo>
                    <a:pt x="3900" y="1711"/>
                  </a:lnTo>
                  <a:cubicBezTo>
                    <a:pt x="3929" y="1740"/>
                    <a:pt x="3972" y="1783"/>
                    <a:pt x="4001" y="1812"/>
                  </a:cubicBezTo>
                  <a:cubicBezTo>
                    <a:pt x="4016" y="1827"/>
                    <a:pt x="4030" y="1841"/>
                    <a:pt x="4045" y="1856"/>
                  </a:cubicBezTo>
                  <a:cubicBezTo>
                    <a:pt x="4059" y="1885"/>
                    <a:pt x="4088" y="1914"/>
                    <a:pt x="4103" y="1943"/>
                  </a:cubicBezTo>
                  <a:lnTo>
                    <a:pt x="4132" y="1986"/>
                  </a:lnTo>
                  <a:cubicBezTo>
                    <a:pt x="4161" y="2030"/>
                    <a:pt x="4190" y="2073"/>
                    <a:pt x="4219" y="2131"/>
                  </a:cubicBezTo>
                  <a:cubicBezTo>
                    <a:pt x="4233" y="2146"/>
                    <a:pt x="4248" y="2175"/>
                    <a:pt x="4248" y="2189"/>
                  </a:cubicBezTo>
                  <a:lnTo>
                    <a:pt x="4248" y="2204"/>
                  </a:lnTo>
                  <a:cubicBezTo>
                    <a:pt x="4262" y="2218"/>
                    <a:pt x="4277" y="2247"/>
                    <a:pt x="4277" y="2262"/>
                  </a:cubicBezTo>
                  <a:cubicBezTo>
                    <a:pt x="4277" y="2291"/>
                    <a:pt x="4291" y="2305"/>
                    <a:pt x="4291" y="2320"/>
                  </a:cubicBezTo>
                  <a:lnTo>
                    <a:pt x="4306" y="2349"/>
                  </a:lnTo>
                  <a:cubicBezTo>
                    <a:pt x="4320" y="2407"/>
                    <a:pt x="4335" y="2450"/>
                    <a:pt x="4349" y="2508"/>
                  </a:cubicBezTo>
                  <a:lnTo>
                    <a:pt x="4349" y="2552"/>
                  </a:lnTo>
                  <a:cubicBezTo>
                    <a:pt x="4349" y="2566"/>
                    <a:pt x="4364" y="2624"/>
                    <a:pt x="4364" y="2668"/>
                  </a:cubicBezTo>
                  <a:cubicBezTo>
                    <a:pt x="4364" y="2711"/>
                    <a:pt x="4364" y="2769"/>
                    <a:pt x="4364" y="2827"/>
                  </a:cubicBezTo>
                  <a:cubicBezTo>
                    <a:pt x="4378" y="2871"/>
                    <a:pt x="4378" y="2929"/>
                    <a:pt x="4378" y="2987"/>
                  </a:cubicBezTo>
                  <a:lnTo>
                    <a:pt x="4378" y="3001"/>
                  </a:lnTo>
                  <a:cubicBezTo>
                    <a:pt x="4378" y="3016"/>
                    <a:pt x="4378" y="3059"/>
                    <a:pt x="4364" y="3074"/>
                  </a:cubicBezTo>
                  <a:cubicBezTo>
                    <a:pt x="4364" y="3103"/>
                    <a:pt x="4364" y="3132"/>
                    <a:pt x="4349" y="3161"/>
                  </a:cubicBezTo>
                  <a:cubicBezTo>
                    <a:pt x="4349" y="3204"/>
                    <a:pt x="4335" y="3248"/>
                    <a:pt x="4320" y="3306"/>
                  </a:cubicBezTo>
                  <a:lnTo>
                    <a:pt x="4277" y="3393"/>
                  </a:lnTo>
                  <a:cubicBezTo>
                    <a:pt x="4277" y="3421"/>
                    <a:pt x="4262" y="3436"/>
                    <a:pt x="4248" y="3465"/>
                  </a:cubicBezTo>
                  <a:lnTo>
                    <a:pt x="4219" y="3523"/>
                  </a:lnTo>
                  <a:cubicBezTo>
                    <a:pt x="4190" y="3566"/>
                    <a:pt x="4175" y="3624"/>
                    <a:pt x="4132" y="3668"/>
                  </a:cubicBezTo>
                  <a:cubicBezTo>
                    <a:pt x="4132" y="3668"/>
                    <a:pt x="4117" y="3682"/>
                    <a:pt x="4117" y="3697"/>
                  </a:cubicBezTo>
                  <a:cubicBezTo>
                    <a:pt x="4103" y="3711"/>
                    <a:pt x="4103" y="3711"/>
                    <a:pt x="4103" y="3711"/>
                  </a:cubicBezTo>
                  <a:lnTo>
                    <a:pt x="4074" y="3755"/>
                  </a:lnTo>
                  <a:lnTo>
                    <a:pt x="4030" y="3813"/>
                  </a:lnTo>
                  <a:cubicBezTo>
                    <a:pt x="4001" y="3842"/>
                    <a:pt x="3972" y="3871"/>
                    <a:pt x="3943" y="3900"/>
                  </a:cubicBezTo>
                  <a:lnTo>
                    <a:pt x="3900" y="3943"/>
                  </a:lnTo>
                  <a:lnTo>
                    <a:pt x="3856" y="3972"/>
                  </a:lnTo>
                  <a:lnTo>
                    <a:pt x="3798" y="4030"/>
                  </a:lnTo>
                  <a:cubicBezTo>
                    <a:pt x="3755" y="4059"/>
                    <a:pt x="3697" y="4103"/>
                    <a:pt x="3639" y="4132"/>
                  </a:cubicBezTo>
                  <a:lnTo>
                    <a:pt x="3595" y="4161"/>
                  </a:lnTo>
                  <a:lnTo>
                    <a:pt x="3523" y="4190"/>
                  </a:lnTo>
                  <a:lnTo>
                    <a:pt x="3465" y="4219"/>
                  </a:lnTo>
                  <a:lnTo>
                    <a:pt x="3378" y="4262"/>
                  </a:lnTo>
                  <a:cubicBezTo>
                    <a:pt x="3349" y="4262"/>
                    <a:pt x="3334" y="4277"/>
                    <a:pt x="3320" y="4277"/>
                  </a:cubicBezTo>
                  <a:cubicBezTo>
                    <a:pt x="3276" y="4291"/>
                    <a:pt x="3233" y="4306"/>
                    <a:pt x="3189" y="4306"/>
                  </a:cubicBezTo>
                  <a:lnTo>
                    <a:pt x="3131" y="4320"/>
                  </a:lnTo>
                  <a:lnTo>
                    <a:pt x="3059" y="4335"/>
                  </a:lnTo>
                  <a:cubicBezTo>
                    <a:pt x="3001" y="4342"/>
                    <a:pt x="2947" y="4346"/>
                    <a:pt x="2894" y="4346"/>
                  </a:cubicBezTo>
                  <a:cubicBezTo>
                    <a:pt x="2842" y="4346"/>
                    <a:pt x="2791" y="4342"/>
                    <a:pt x="2740" y="4335"/>
                  </a:cubicBezTo>
                  <a:lnTo>
                    <a:pt x="2610" y="4335"/>
                  </a:lnTo>
                  <a:lnTo>
                    <a:pt x="2552" y="4320"/>
                  </a:lnTo>
                  <a:cubicBezTo>
                    <a:pt x="2479" y="4306"/>
                    <a:pt x="2407" y="4277"/>
                    <a:pt x="2334" y="4262"/>
                  </a:cubicBezTo>
                  <a:lnTo>
                    <a:pt x="2276" y="4233"/>
                  </a:lnTo>
                  <a:lnTo>
                    <a:pt x="2218" y="4204"/>
                  </a:lnTo>
                  <a:lnTo>
                    <a:pt x="2146" y="4161"/>
                  </a:lnTo>
                  <a:cubicBezTo>
                    <a:pt x="2102" y="4132"/>
                    <a:pt x="2059" y="4103"/>
                    <a:pt x="2030" y="4088"/>
                  </a:cubicBezTo>
                  <a:lnTo>
                    <a:pt x="1972" y="4045"/>
                  </a:lnTo>
                  <a:cubicBezTo>
                    <a:pt x="1957" y="4030"/>
                    <a:pt x="1928" y="4016"/>
                    <a:pt x="1914" y="4001"/>
                  </a:cubicBezTo>
                  <a:cubicBezTo>
                    <a:pt x="1899" y="3987"/>
                    <a:pt x="1870" y="3958"/>
                    <a:pt x="1856" y="3943"/>
                  </a:cubicBezTo>
                  <a:cubicBezTo>
                    <a:pt x="1827" y="3914"/>
                    <a:pt x="1812" y="3900"/>
                    <a:pt x="1783" y="3885"/>
                  </a:cubicBezTo>
                  <a:lnTo>
                    <a:pt x="1740" y="3827"/>
                  </a:lnTo>
                  <a:cubicBezTo>
                    <a:pt x="1682" y="3755"/>
                    <a:pt x="1624" y="3682"/>
                    <a:pt x="1580" y="3610"/>
                  </a:cubicBezTo>
                  <a:cubicBezTo>
                    <a:pt x="1566" y="3595"/>
                    <a:pt x="1551" y="3566"/>
                    <a:pt x="1537" y="3552"/>
                  </a:cubicBezTo>
                  <a:cubicBezTo>
                    <a:pt x="1537" y="3523"/>
                    <a:pt x="1522" y="3494"/>
                    <a:pt x="1508" y="3479"/>
                  </a:cubicBezTo>
                  <a:cubicBezTo>
                    <a:pt x="1493" y="3465"/>
                    <a:pt x="1493" y="3450"/>
                    <a:pt x="1493" y="3436"/>
                  </a:cubicBezTo>
                  <a:cubicBezTo>
                    <a:pt x="1479" y="3421"/>
                    <a:pt x="1479" y="3421"/>
                    <a:pt x="1479" y="3407"/>
                  </a:cubicBezTo>
                  <a:lnTo>
                    <a:pt x="1464" y="3364"/>
                  </a:lnTo>
                  <a:lnTo>
                    <a:pt x="1450" y="3320"/>
                  </a:lnTo>
                  <a:cubicBezTo>
                    <a:pt x="1435" y="3306"/>
                    <a:pt x="1435" y="3306"/>
                    <a:pt x="1450" y="3306"/>
                  </a:cubicBezTo>
                  <a:cubicBezTo>
                    <a:pt x="1450" y="3277"/>
                    <a:pt x="1435" y="3262"/>
                    <a:pt x="1421" y="3233"/>
                  </a:cubicBezTo>
                  <a:cubicBezTo>
                    <a:pt x="1421" y="3219"/>
                    <a:pt x="1406" y="3175"/>
                    <a:pt x="1406" y="3146"/>
                  </a:cubicBezTo>
                  <a:cubicBezTo>
                    <a:pt x="1392" y="3117"/>
                    <a:pt x="1406" y="3103"/>
                    <a:pt x="1392" y="3088"/>
                  </a:cubicBezTo>
                  <a:cubicBezTo>
                    <a:pt x="1377" y="3074"/>
                    <a:pt x="1377" y="3016"/>
                    <a:pt x="1377" y="2987"/>
                  </a:cubicBezTo>
                  <a:cubicBezTo>
                    <a:pt x="1363" y="2943"/>
                    <a:pt x="1377" y="2885"/>
                    <a:pt x="1377" y="2827"/>
                  </a:cubicBezTo>
                  <a:lnTo>
                    <a:pt x="1377" y="2668"/>
                  </a:lnTo>
                  <a:cubicBezTo>
                    <a:pt x="1377" y="2668"/>
                    <a:pt x="1377" y="2668"/>
                    <a:pt x="1377" y="2653"/>
                  </a:cubicBezTo>
                  <a:lnTo>
                    <a:pt x="1392" y="2581"/>
                  </a:lnTo>
                  <a:cubicBezTo>
                    <a:pt x="1392" y="2552"/>
                    <a:pt x="1392" y="2537"/>
                    <a:pt x="1406" y="2508"/>
                  </a:cubicBezTo>
                  <a:cubicBezTo>
                    <a:pt x="1406" y="2450"/>
                    <a:pt x="1421" y="2407"/>
                    <a:pt x="1435" y="2349"/>
                  </a:cubicBezTo>
                  <a:lnTo>
                    <a:pt x="1464" y="2291"/>
                  </a:lnTo>
                  <a:lnTo>
                    <a:pt x="1479" y="2247"/>
                  </a:lnTo>
                  <a:cubicBezTo>
                    <a:pt x="1479" y="2233"/>
                    <a:pt x="1493" y="2233"/>
                    <a:pt x="1493" y="2218"/>
                  </a:cubicBezTo>
                  <a:cubicBezTo>
                    <a:pt x="1493" y="2204"/>
                    <a:pt x="1508" y="2189"/>
                    <a:pt x="1508" y="2175"/>
                  </a:cubicBezTo>
                  <a:cubicBezTo>
                    <a:pt x="1522" y="2131"/>
                    <a:pt x="1551" y="2102"/>
                    <a:pt x="1580" y="2059"/>
                  </a:cubicBezTo>
                  <a:lnTo>
                    <a:pt x="1609" y="2015"/>
                  </a:lnTo>
                  <a:lnTo>
                    <a:pt x="1638" y="1957"/>
                  </a:lnTo>
                  <a:lnTo>
                    <a:pt x="1682" y="1899"/>
                  </a:lnTo>
                  <a:lnTo>
                    <a:pt x="1740" y="1841"/>
                  </a:lnTo>
                  <a:lnTo>
                    <a:pt x="1798" y="1783"/>
                  </a:lnTo>
                  <a:cubicBezTo>
                    <a:pt x="1885" y="1682"/>
                    <a:pt x="1986" y="1595"/>
                    <a:pt x="2102" y="1537"/>
                  </a:cubicBezTo>
                  <a:lnTo>
                    <a:pt x="2160" y="1494"/>
                  </a:lnTo>
                  <a:lnTo>
                    <a:pt x="2218" y="1465"/>
                  </a:lnTo>
                  <a:lnTo>
                    <a:pt x="2276" y="1450"/>
                  </a:lnTo>
                  <a:cubicBezTo>
                    <a:pt x="2305" y="1436"/>
                    <a:pt x="2349" y="1421"/>
                    <a:pt x="2378" y="1407"/>
                  </a:cubicBezTo>
                  <a:lnTo>
                    <a:pt x="2436" y="1392"/>
                  </a:lnTo>
                  <a:lnTo>
                    <a:pt x="2494" y="1363"/>
                  </a:lnTo>
                  <a:lnTo>
                    <a:pt x="2566" y="1349"/>
                  </a:lnTo>
                  <a:lnTo>
                    <a:pt x="2624" y="1349"/>
                  </a:lnTo>
                  <a:cubicBezTo>
                    <a:pt x="2639" y="1334"/>
                    <a:pt x="2668" y="1334"/>
                    <a:pt x="2682" y="1334"/>
                  </a:cubicBezTo>
                  <a:lnTo>
                    <a:pt x="2755" y="1334"/>
                  </a:lnTo>
                  <a:cubicBezTo>
                    <a:pt x="2791" y="1327"/>
                    <a:pt x="2831" y="1323"/>
                    <a:pt x="2872" y="1323"/>
                  </a:cubicBezTo>
                  <a:close/>
                  <a:moveTo>
                    <a:pt x="2871" y="1"/>
                  </a:moveTo>
                  <a:cubicBezTo>
                    <a:pt x="2769" y="1"/>
                    <a:pt x="2668" y="1"/>
                    <a:pt x="2566" y="15"/>
                  </a:cubicBezTo>
                  <a:cubicBezTo>
                    <a:pt x="2407" y="30"/>
                    <a:pt x="2276" y="189"/>
                    <a:pt x="2291" y="348"/>
                  </a:cubicBezTo>
                  <a:lnTo>
                    <a:pt x="2291" y="377"/>
                  </a:lnTo>
                  <a:cubicBezTo>
                    <a:pt x="2291" y="392"/>
                    <a:pt x="2291" y="406"/>
                    <a:pt x="2291" y="421"/>
                  </a:cubicBezTo>
                  <a:cubicBezTo>
                    <a:pt x="2291" y="537"/>
                    <a:pt x="2218" y="653"/>
                    <a:pt x="2117" y="696"/>
                  </a:cubicBezTo>
                  <a:lnTo>
                    <a:pt x="2088" y="711"/>
                  </a:lnTo>
                  <a:lnTo>
                    <a:pt x="1986" y="740"/>
                  </a:lnTo>
                  <a:lnTo>
                    <a:pt x="1914" y="783"/>
                  </a:lnTo>
                  <a:lnTo>
                    <a:pt x="1899" y="783"/>
                  </a:lnTo>
                  <a:cubicBezTo>
                    <a:pt x="1860" y="801"/>
                    <a:pt x="1819" y="809"/>
                    <a:pt x="1777" y="809"/>
                  </a:cubicBezTo>
                  <a:cubicBezTo>
                    <a:pt x="1680" y="809"/>
                    <a:pt x="1583" y="763"/>
                    <a:pt x="1522" y="682"/>
                  </a:cubicBezTo>
                  <a:cubicBezTo>
                    <a:pt x="1460" y="601"/>
                    <a:pt x="1370" y="560"/>
                    <a:pt x="1276" y="560"/>
                  </a:cubicBezTo>
                  <a:cubicBezTo>
                    <a:pt x="1218" y="560"/>
                    <a:pt x="1158" y="576"/>
                    <a:pt x="1102" y="609"/>
                  </a:cubicBezTo>
                  <a:lnTo>
                    <a:pt x="1073" y="624"/>
                  </a:lnTo>
                  <a:cubicBezTo>
                    <a:pt x="1001" y="682"/>
                    <a:pt x="914" y="754"/>
                    <a:pt x="841" y="827"/>
                  </a:cubicBezTo>
                  <a:cubicBezTo>
                    <a:pt x="769" y="899"/>
                    <a:pt x="711" y="972"/>
                    <a:pt x="638" y="1059"/>
                  </a:cubicBezTo>
                  <a:cubicBezTo>
                    <a:pt x="580" y="1131"/>
                    <a:pt x="551" y="1247"/>
                    <a:pt x="580" y="1349"/>
                  </a:cubicBezTo>
                  <a:cubicBezTo>
                    <a:pt x="595" y="1363"/>
                    <a:pt x="609" y="1392"/>
                    <a:pt x="624" y="1421"/>
                  </a:cubicBezTo>
                  <a:cubicBezTo>
                    <a:pt x="638" y="1450"/>
                    <a:pt x="653" y="1465"/>
                    <a:pt x="667" y="1479"/>
                  </a:cubicBezTo>
                  <a:lnTo>
                    <a:pt x="696" y="1508"/>
                  </a:lnTo>
                  <a:cubicBezTo>
                    <a:pt x="812" y="1595"/>
                    <a:pt x="856" y="1740"/>
                    <a:pt x="798" y="1885"/>
                  </a:cubicBezTo>
                  <a:cubicBezTo>
                    <a:pt x="769" y="1943"/>
                    <a:pt x="740" y="2001"/>
                    <a:pt x="725" y="2059"/>
                  </a:cubicBezTo>
                  <a:cubicBezTo>
                    <a:pt x="711" y="2102"/>
                    <a:pt x="682" y="2131"/>
                    <a:pt x="653" y="2160"/>
                  </a:cubicBezTo>
                  <a:cubicBezTo>
                    <a:pt x="638" y="2175"/>
                    <a:pt x="624" y="2189"/>
                    <a:pt x="609" y="2204"/>
                  </a:cubicBezTo>
                  <a:cubicBezTo>
                    <a:pt x="595" y="2218"/>
                    <a:pt x="566" y="2233"/>
                    <a:pt x="551" y="2233"/>
                  </a:cubicBezTo>
                  <a:lnTo>
                    <a:pt x="493" y="2262"/>
                  </a:lnTo>
                  <a:lnTo>
                    <a:pt x="334" y="2262"/>
                  </a:lnTo>
                  <a:cubicBezTo>
                    <a:pt x="327" y="2255"/>
                    <a:pt x="319" y="2251"/>
                    <a:pt x="310" y="2251"/>
                  </a:cubicBezTo>
                  <a:cubicBezTo>
                    <a:pt x="301" y="2251"/>
                    <a:pt x="290" y="2255"/>
                    <a:pt x="276" y="2262"/>
                  </a:cubicBezTo>
                  <a:cubicBezTo>
                    <a:pt x="145" y="2276"/>
                    <a:pt x="44" y="2392"/>
                    <a:pt x="29" y="2523"/>
                  </a:cubicBezTo>
                  <a:cubicBezTo>
                    <a:pt x="0" y="2726"/>
                    <a:pt x="0" y="2929"/>
                    <a:pt x="29" y="3132"/>
                  </a:cubicBezTo>
                  <a:cubicBezTo>
                    <a:pt x="44" y="3277"/>
                    <a:pt x="145" y="3393"/>
                    <a:pt x="276" y="3407"/>
                  </a:cubicBezTo>
                  <a:cubicBezTo>
                    <a:pt x="298" y="3414"/>
                    <a:pt x="316" y="3418"/>
                    <a:pt x="332" y="3418"/>
                  </a:cubicBezTo>
                  <a:cubicBezTo>
                    <a:pt x="348" y="3418"/>
                    <a:pt x="363" y="3414"/>
                    <a:pt x="377" y="3407"/>
                  </a:cubicBezTo>
                  <a:lnTo>
                    <a:pt x="435" y="3407"/>
                  </a:lnTo>
                  <a:cubicBezTo>
                    <a:pt x="493" y="3407"/>
                    <a:pt x="551" y="3436"/>
                    <a:pt x="609" y="3465"/>
                  </a:cubicBezTo>
                  <a:cubicBezTo>
                    <a:pt x="624" y="3479"/>
                    <a:pt x="638" y="3479"/>
                    <a:pt x="653" y="3494"/>
                  </a:cubicBezTo>
                  <a:cubicBezTo>
                    <a:pt x="682" y="3523"/>
                    <a:pt x="711" y="3566"/>
                    <a:pt x="725" y="3610"/>
                  </a:cubicBezTo>
                  <a:cubicBezTo>
                    <a:pt x="754" y="3668"/>
                    <a:pt x="769" y="3740"/>
                    <a:pt x="798" y="3798"/>
                  </a:cubicBezTo>
                  <a:cubicBezTo>
                    <a:pt x="870" y="3914"/>
                    <a:pt x="841" y="4059"/>
                    <a:pt x="725" y="4161"/>
                  </a:cubicBezTo>
                  <a:lnTo>
                    <a:pt x="696" y="4175"/>
                  </a:lnTo>
                  <a:lnTo>
                    <a:pt x="667" y="4204"/>
                  </a:lnTo>
                  <a:cubicBezTo>
                    <a:pt x="653" y="4219"/>
                    <a:pt x="638" y="4233"/>
                    <a:pt x="624" y="4262"/>
                  </a:cubicBezTo>
                  <a:cubicBezTo>
                    <a:pt x="609" y="4277"/>
                    <a:pt x="595" y="4306"/>
                    <a:pt x="595" y="4335"/>
                  </a:cubicBezTo>
                  <a:lnTo>
                    <a:pt x="595" y="4364"/>
                  </a:lnTo>
                  <a:cubicBezTo>
                    <a:pt x="595" y="4378"/>
                    <a:pt x="595" y="4393"/>
                    <a:pt x="595" y="4393"/>
                  </a:cubicBezTo>
                  <a:cubicBezTo>
                    <a:pt x="595" y="4407"/>
                    <a:pt x="595" y="4422"/>
                    <a:pt x="595" y="4422"/>
                  </a:cubicBezTo>
                  <a:cubicBezTo>
                    <a:pt x="595" y="4436"/>
                    <a:pt x="595" y="4451"/>
                    <a:pt x="595" y="4465"/>
                  </a:cubicBezTo>
                  <a:lnTo>
                    <a:pt x="595" y="4509"/>
                  </a:lnTo>
                  <a:lnTo>
                    <a:pt x="595" y="4523"/>
                  </a:lnTo>
                  <a:cubicBezTo>
                    <a:pt x="595" y="4538"/>
                    <a:pt x="595" y="4552"/>
                    <a:pt x="609" y="4552"/>
                  </a:cubicBezTo>
                  <a:lnTo>
                    <a:pt x="638" y="4596"/>
                  </a:lnTo>
                  <a:cubicBezTo>
                    <a:pt x="696" y="4668"/>
                    <a:pt x="769" y="4755"/>
                    <a:pt x="841" y="4828"/>
                  </a:cubicBezTo>
                  <a:cubicBezTo>
                    <a:pt x="914" y="4900"/>
                    <a:pt x="986" y="4958"/>
                    <a:pt x="1073" y="5031"/>
                  </a:cubicBezTo>
                  <a:cubicBezTo>
                    <a:pt x="1121" y="5066"/>
                    <a:pt x="1188" y="5092"/>
                    <a:pt x="1251" y="5092"/>
                  </a:cubicBezTo>
                  <a:cubicBezTo>
                    <a:pt x="1264" y="5092"/>
                    <a:pt x="1278" y="5091"/>
                    <a:pt x="1291" y="5089"/>
                  </a:cubicBezTo>
                  <a:cubicBezTo>
                    <a:pt x="1319" y="5089"/>
                    <a:pt x="1348" y="5089"/>
                    <a:pt x="1363" y="5074"/>
                  </a:cubicBezTo>
                  <a:cubicBezTo>
                    <a:pt x="1421" y="5060"/>
                    <a:pt x="1479" y="5016"/>
                    <a:pt x="1508" y="4973"/>
                  </a:cubicBezTo>
                  <a:lnTo>
                    <a:pt x="1537" y="4944"/>
                  </a:lnTo>
                  <a:cubicBezTo>
                    <a:pt x="1580" y="4900"/>
                    <a:pt x="1609" y="4871"/>
                    <a:pt x="1667" y="4857"/>
                  </a:cubicBezTo>
                  <a:lnTo>
                    <a:pt x="1769" y="4842"/>
                  </a:lnTo>
                  <a:cubicBezTo>
                    <a:pt x="1812" y="4842"/>
                    <a:pt x="1856" y="4857"/>
                    <a:pt x="1899" y="4871"/>
                  </a:cubicBezTo>
                  <a:cubicBezTo>
                    <a:pt x="1957" y="4900"/>
                    <a:pt x="2015" y="4929"/>
                    <a:pt x="2073" y="4944"/>
                  </a:cubicBezTo>
                  <a:cubicBezTo>
                    <a:pt x="2131" y="4973"/>
                    <a:pt x="2189" y="5016"/>
                    <a:pt x="2218" y="5060"/>
                  </a:cubicBezTo>
                  <a:cubicBezTo>
                    <a:pt x="2233" y="5074"/>
                    <a:pt x="2247" y="5103"/>
                    <a:pt x="2262" y="5117"/>
                  </a:cubicBezTo>
                  <a:cubicBezTo>
                    <a:pt x="2276" y="5175"/>
                    <a:pt x="2276" y="5233"/>
                    <a:pt x="2276" y="5277"/>
                  </a:cubicBezTo>
                  <a:cubicBezTo>
                    <a:pt x="2247" y="5451"/>
                    <a:pt x="2349" y="5596"/>
                    <a:pt x="2508" y="5639"/>
                  </a:cubicBezTo>
                  <a:lnTo>
                    <a:pt x="2552" y="5639"/>
                  </a:lnTo>
                  <a:cubicBezTo>
                    <a:pt x="2653" y="5654"/>
                    <a:pt x="2755" y="5654"/>
                    <a:pt x="2856" y="5654"/>
                  </a:cubicBezTo>
                  <a:cubicBezTo>
                    <a:pt x="2958" y="5654"/>
                    <a:pt x="3059" y="5654"/>
                    <a:pt x="3160" y="5639"/>
                  </a:cubicBezTo>
                  <a:cubicBezTo>
                    <a:pt x="3233" y="5625"/>
                    <a:pt x="3291" y="5596"/>
                    <a:pt x="3334" y="5538"/>
                  </a:cubicBezTo>
                  <a:cubicBezTo>
                    <a:pt x="3363" y="5509"/>
                    <a:pt x="3392" y="5480"/>
                    <a:pt x="3407" y="5436"/>
                  </a:cubicBezTo>
                  <a:cubicBezTo>
                    <a:pt x="3421" y="5378"/>
                    <a:pt x="3436" y="5335"/>
                    <a:pt x="3421" y="5277"/>
                  </a:cubicBezTo>
                  <a:cubicBezTo>
                    <a:pt x="3421" y="5262"/>
                    <a:pt x="3421" y="5248"/>
                    <a:pt x="3421" y="5233"/>
                  </a:cubicBezTo>
                  <a:cubicBezTo>
                    <a:pt x="3421" y="5103"/>
                    <a:pt x="3508" y="4987"/>
                    <a:pt x="3624" y="4944"/>
                  </a:cubicBezTo>
                  <a:cubicBezTo>
                    <a:pt x="3682" y="4915"/>
                    <a:pt x="3755" y="4886"/>
                    <a:pt x="3813" y="4857"/>
                  </a:cubicBezTo>
                  <a:cubicBezTo>
                    <a:pt x="3856" y="4842"/>
                    <a:pt x="3903" y="4835"/>
                    <a:pt x="3949" y="4835"/>
                  </a:cubicBezTo>
                  <a:cubicBezTo>
                    <a:pt x="3994" y="4835"/>
                    <a:pt x="4037" y="4842"/>
                    <a:pt x="4074" y="4857"/>
                  </a:cubicBezTo>
                  <a:cubicBezTo>
                    <a:pt x="4103" y="4871"/>
                    <a:pt x="4117" y="4886"/>
                    <a:pt x="4132" y="4900"/>
                  </a:cubicBezTo>
                  <a:cubicBezTo>
                    <a:pt x="4146" y="4915"/>
                    <a:pt x="4161" y="4915"/>
                    <a:pt x="4161" y="4929"/>
                  </a:cubicBezTo>
                  <a:cubicBezTo>
                    <a:pt x="4175" y="4944"/>
                    <a:pt x="4190" y="4944"/>
                    <a:pt x="4190" y="4958"/>
                  </a:cubicBezTo>
                  <a:cubicBezTo>
                    <a:pt x="4252" y="5038"/>
                    <a:pt x="4342" y="5080"/>
                    <a:pt x="4436" y="5080"/>
                  </a:cubicBezTo>
                  <a:cubicBezTo>
                    <a:pt x="4494" y="5080"/>
                    <a:pt x="4554" y="5064"/>
                    <a:pt x="4610" y="5031"/>
                  </a:cubicBezTo>
                  <a:cubicBezTo>
                    <a:pt x="4625" y="5031"/>
                    <a:pt x="4625" y="5031"/>
                    <a:pt x="4639" y="5016"/>
                  </a:cubicBezTo>
                  <a:cubicBezTo>
                    <a:pt x="4711" y="4958"/>
                    <a:pt x="4798" y="4886"/>
                    <a:pt x="4871" y="4813"/>
                  </a:cubicBezTo>
                  <a:cubicBezTo>
                    <a:pt x="4943" y="4741"/>
                    <a:pt x="5001" y="4654"/>
                    <a:pt x="5074" y="4581"/>
                  </a:cubicBezTo>
                  <a:cubicBezTo>
                    <a:pt x="5132" y="4509"/>
                    <a:pt x="5161" y="4393"/>
                    <a:pt x="5117" y="4291"/>
                  </a:cubicBezTo>
                  <a:cubicBezTo>
                    <a:pt x="5117" y="4277"/>
                    <a:pt x="5117" y="4277"/>
                    <a:pt x="5103" y="4262"/>
                  </a:cubicBezTo>
                  <a:cubicBezTo>
                    <a:pt x="5103" y="4248"/>
                    <a:pt x="5088" y="4233"/>
                    <a:pt x="5088" y="4219"/>
                  </a:cubicBezTo>
                  <a:cubicBezTo>
                    <a:pt x="5074" y="4190"/>
                    <a:pt x="5059" y="4175"/>
                    <a:pt x="5045" y="4161"/>
                  </a:cubicBezTo>
                  <a:lnTo>
                    <a:pt x="5016" y="4132"/>
                  </a:lnTo>
                  <a:lnTo>
                    <a:pt x="4987" y="4117"/>
                  </a:lnTo>
                  <a:cubicBezTo>
                    <a:pt x="4885" y="4016"/>
                    <a:pt x="4856" y="3871"/>
                    <a:pt x="4914" y="3755"/>
                  </a:cubicBezTo>
                  <a:cubicBezTo>
                    <a:pt x="4943" y="3682"/>
                    <a:pt x="4972" y="3624"/>
                    <a:pt x="4987" y="3566"/>
                  </a:cubicBezTo>
                  <a:cubicBezTo>
                    <a:pt x="5037" y="3453"/>
                    <a:pt x="5154" y="3372"/>
                    <a:pt x="5278" y="3372"/>
                  </a:cubicBezTo>
                  <a:cubicBezTo>
                    <a:pt x="5297" y="3372"/>
                    <a:pt x="5316" y="3374"/>
                    <a:pt x="5335" y="3378"/>
                  </a:cubicBezTo>
                  <a:cubicBezTo>
                    <a:pt x="5407" y="3378"/>
                    <a:pt x="5480" y="3364"/>
                    <a:pt x="5538" y="3335"/>
                  </a:cubicBezTo>
                  <a:cubicBezTo>
                    <a:pt x="5552" y="3320"/>
                    <a:pt x="5567" y="3306"/>
                    <a:pt x="5581" y="3291"/>
                  </a:cubicBezTo>
                  <a:lnTo>
                    <a:pt x="5610" y="3277"/>
                  </a:lnTo>
                  <a:lnTo>
                    <a:pt x="5625" y="3262"/>
                  </a:lnTo>
                  <a:cubicBezTo>
                    <a:pt x="5654" y="3219"/>
                    <a:pt x="5683" y="3161"/>
                    <a:pt x="5683" y="3103"/>
                  </a:cubicBezTo>
                  <a:cubicBezTo>
                    <a:pt x="5712" y="2900"/>
                    <a:pt x="5712" y="2697"/>
                    <a:pt x="5683" y="2479"/>
                  </a:cubicBezTo>
                  <a:lnTo>
                    <a:pt x="5683" y="2479"/>
                  </a:lnTo>
                  <a:lnTo>
                    <a:pt x="5712" y="2523"/>
                  </a:lnTo>
                  <a:cubicBezTo>
                    <a:pt x="5712" y="2494"/>
                    <a:pt x="5697" y="2465"/>
                    <a:pt x="5683" y="2436"/>
                  </a:cubicBezTo>
                  <a:cubicBezTo>
                    <a:pt x="5683" y="2421"/>
                    <a:pt x="5668" y="2407"/>
                    <a:pt x="5668" y="2392"/>
                  </a:cubicBezTo>
                  <a:cubicBezTo>
                    <a:pt x="5654" y="2378"/>
                    <a:pt x="5639" y="2363"/>
                    <a:pt x="5625" y="2349"/>
                  </a:cubicBezTo>
                  <a:lnTo>
                    <a:pt x="5610" y="2334"/>
                  </a:lnTo>
                  <a:lnTo>
                    <a:pt x="5581" y="2305"/>
                  </a:lnTo>
                  <a:lnTo>
                    <a:pt x="5552" y="2291"/>
                  </a:lnTo>
                  <a:cubicBezTo>
                    <a:pt x="5538" y="2276"/>
                    <a:pt x="5509" y="2262"/>
                    <a:pt x="5480" y="2262"/>
                  </a:cubicBezTo>
                  <a:lnTo>
                    <a:pt x="5451" y="2262"/>
                  </a:lnTo>
                  <a:cubicBezTo>
                    <a:pt x="5436" y="2255"/>
                    <a:pt x="5422" y="2251"/>
                    <a:pt x="5405" y="2251"/>
                  </a:cubicBezTo>
                  <a:cubicBezTo>
                    <a:pt x="5389" y="2251"/>
                    <a:pt x="5371" y="2255"/>
                    <a:pt x="5349" y="2262"/>
                  </a:cubicBezTo>
                  <a:lnTo>
                    <a:pt x="5277" y="2262"/>
                  </a:lnTo>
                  <a:cubicBezTo>
                    <a:pt x="5219" y="2262"/>
                    <a:pt x="5161" y="2233"/>
                    <a:pt x="5117" y="2204"/>
                  </a:cubicBezTo>
                  <a:lnTo>
                    <a:pt x="5103" y="2189"/>
                  </a:lnTo>
                  <a:lnTo>
                    <a:pt x="5074" y="2160"/>
                  </a:lnTo>
                  <a:lnTo>
                    <a:pt x="5045" y="2117"/>
                  </a:lnTo>
                  <a:lnTo>
                    <a:pt x="5016" y="2088"/>
                  </a:lnTo>
                  <a:cubicBezTo>
                    <a:pt x="5016" y="2073"/>
                    <a:pt x="5016" y="2073"/>
                    <a:pt x="5016" y="2059"/>
                  </a:cubicBezTo>
                  <a:lnTo>
                    <a:pt x="5016" y="2044"/>
                  </a:lnTo>
                  <a:cubicBezTo>
                    <a:pt x="4987" y="1986"/>
                    <a:pt x="4972" y="1928"/>
                    <a:pt x="4943" y="1870"/>
                  </a:cubicBezTo>
                  <a:lnTo>
                    <a:pt x="4929" y="1841"/>
                  </a:lnTo>
                  <a:cubicBezTo>
                    <a:pt x="4914" y="1798"/>
                    <a:pt x="4914" y="1754"/>
                    <a:pt x="4914" y="1711"/>
                  </a:cubicBezTo>
                  <a:cubicBezTo>
                    <a:pt x="4929" y="1682"/>
                    <a:pt x="4929" y="1639"/>
                    <a:pt x="4943" y="1610"/>
                  </a:cubicBezTo>
                  <a:cubicBezTo>
                    <a:pt x="4958" y="1581"/>
                    <a:pt x="4987" y="1552"/>
                    <a:pt x="5016" y="1523"/>
                  </a:cubicBezTo>
                  <a:lnTo>
                    <a:pt x="5045" y="1494"/>
                  </a:lnTo>
                  <a:lnTo>
                    <a:pt x="5059" y="1479"/>
                  </a:lnTo>
                  <a:cubicBezTo>
                    <a:pt x="5088" y="1450"/>
                    <a:pt x="5103" y="1436"/>
                    <a:pt x="5117" y="1392"/>
                  </a:cubicBezTo>
                  <a:cubicBezTo>
                    <a:pt x="5132" y="1392"/>
                    <a:pt x="5132" y="1378"/>
                    <a:pt x="5146" y="1363"/>
                  </a:cubicBezTo>
                  <a:cubicBezTo>
                    <a:pt x="5146" y="1349"/>
                    <a:pt x="5161" y="1334"/>
                    <a:pt x="5161" y="1320"/>
                  </a:cubicBezTo>
                  <a:cubicBezTo>
                    <a:pt x="5175" y="1218"/>
                    <a:pt x="5161" y="1131"/>
                    <a:pt x="5103" y="1059"/>
                  </a:cubicBezTo>
                  <a:cubicBezTo>
                    <a:pt x="5030" y="972"/>
                    <a:pt x="4958" y="899"/>
                    <a:pt x="4900" y="827"/>
                  </a:cubicBezTo>
                  <a:cubicBezTo>
                    <a:pt x="4813" y="754"/>
                    <a:pt x="4740" y="682"/>
                    <a:pt x="4653" y="624"/>
                  </a:cubicBezTo>
                  <a:cubicBezTo>
                    <a:pt x="4600" y="581"/>
                    <a:pt x="4540" y="554"/>
                    <a:pt x="4471" y="554"/>
                  </a:cubicBezTo>
                  <a:cubicBezTo>
                    <a:pt x="4446" y="554"/>
                    <a:pt x="4420" y="558"/>
                    <a:pt x="4393" y="566"/>
                  </a:cubicBezTo>
                  <a:lnTo>
                    <a:pt x="4364" y="566"/>
                  </a:lnTo>
                  <a:cubicBezTo>
                    <a:pt x="4320" y="595"/>
                    <a:pt x="4277" y="609"/>
                    <a:pt x="4248" y="653"/>
                  </a:cubicBezTo>
                  <a:lnTo>
                    <a:pt x="4219" y="682"/>
                  </a:lnTo>
                  <a:cubicBezTo>
                    <a:pt x="4190" y="725"/>
                    <a:pt x="4132" y="769"/>
                    <a:pt x="4074" y="783"/>
                  </a:cubicBezTo>
                  <a:cubicBezTo>
                    <a:pt x="4059" y="798"/>
                    <a:pt x="4030" y="798"/>
                    <a:pt x="4016" y="798"/>
                  </a:cubicBezTo>
                  <a:lnTo>
                    <a:pt x="3929" y="798"/>
                  </a:lnTo>
                  <a:lnTo>
                    <a:pt x="3871" y="783"/>
                  </a:lnTo>
                  <a:lnTo>
                    <a:pt x="3842" y="783"/>
                  </a:lnTo>
                  <a:lnTo>
                    <a:pt x="3813" y="754"/>
                  </a:lnTo>
                  <a:lnTo>
                    <a:pt x="3755" y="740"/>
                  </a:lnTo>
                  <a:lnTo>
                    <a:pt x="3653" y="696"/>
                  </a:lnTo>
                  <a:cubicBezTo>
                    <a:pt x="3523" y="653"/>
                    <a:pt x="3450" y="522"/>
                    <a:pt x="3450" y="392"/>
                  </a:cubicBezTo>
                  <a:lnTo>
                    <a:pt x="3450" y="363"/>
                  </a:lnTo>
                  <a:cubicBezTo>
                    <a:pt x="3479" y="203"/>
                    <a:pt x="3378" y="58"/>
                    <a:pt x="3218" y="15"/>
                  </a:cubicBezTo>
                  <a:lnTo>
                    <a:pt x="3189" y="15"/>
                  </a:lnTo>
                  <a:cubicBezTo>
                    <a:pt x="3088" y="1"/>
                    <a:pt x="2986" y="1"/>
                    <a:pt x="28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542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780;p63">
            <a:extLst>
              <a:ext uri="{FF2B5EF4-FFF2-40B4-BE49-F238E27FC236}">
                <a16:creationId xmlns:a16="http://schemas.microsoft.com/office/drawing/2014/main" id="{DDEA5812-06C4-1965-8D0A-FDA7166D2725}"/>
              </a:ext>
            </a:extLst>
          </p:cNvPr>
          <p:cNvGrpSpPr/>
          <p:nvPr/>
        </p:nvGrpSpPr>
        <p:grpSpPr>
          <a:xfrm>
            <a:off x="2293332" y="1171820"/>
            <a:ext cx="7605336" cy="5051248"/>
            <a:chOff x="-904200" y="1009650"/>
            <a:chExt cx="5257200" cy="3362400"/>
          </a:xfrm>
        </p:grpSpPr>
        <p:sp>
          <p:nvSpPr>
            <p:cNvPr id="11" name="Google Shape;781;p63">
              <a:extLst>
                <a:ext uri="{FF2B5EF4-FFF2-40B4-BE49-F238E27FC236}">
                  <a16:creationId xmlns:a16="http://schemas.microsoft.com/office/drawing/2014/main" id="{BBA31E49-86AD-F19E-3AB3-BFF2BA1E0C3A}"/>
                </a:ext>
              </a:extLst>
            </p:cNvPr>
            <p:cNvSpPr/>
            <p:nvPr/>
          </p:nvSpPr>
          <p:spPr>
            <a:xfrm>
              <a:off x="-904200" y="1009650"/>
              <a:ext cx="5257200" cy="3362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82;p63">
              <a:extLst>
                <a:ext uri="{FF2B5EF4-FFF2-40B4-BE49-F238E27FC236}">
                  <a16:creationId xmlns:a16="http://schemas.microsoft.com/office/drawing/2014/main" id="{53C27F34-3246-836F-8049-428AF6B162A0}"/>
                </a:ext>
              </a:extLst>
            </p:cNvPr>
            <p:cNvSpPr/>
            <p:nvPr/>
          </p:nvSpPr>
          <p:spPr>
            <a:xfrm>
              <a:off x="-807445" y="1228725"/>
              <a:ext cx="50445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783;p63">
              <a:extLst>
                <a:ext uri="{FF2B5EF4-FFF2-40B4-BE49-F238E27FC236}">
                  <a16:creationId xmlns:a16="http://schemas.microsoft.com/office/drawing/2014/main" id="{85A2507B-4E37-E5F9-040C-F5447B332428}"/>
                </a:ext>
              </a:extLst>
            </p:cNvPr>
            <p:cNvSpPr/>
            <p:nvPr/>
          </p:nvSpPr>
          <p:spPr>
            <a:xfrm>
              <a:off x="4205829" y="10841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84;p63">
              <a:extLst>
                <a:ext uri="{FF2B5EF4-FFF2-40B4-BE49-F238E27FC236}">
                  <a16:creationId xmlns:a16="http://schemas.microsoft.com/office/drawing/2014/main" id="{5D2984B9-1DCD-FC25-A330-A3780025E8D7}"/>
                </a:ext>
              </a:extLst>
            </p:cNvPr>
            <p:cNvSpPr/>
            <p:nvPr/>
          </p:nvSpPr>
          <p:spPr>
            <a:xfrm>
              <a:off x="4078426" y="10841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85;p63">
              <a:extLst>
                <a:ext uri="{FF2B5EF4-FFF2-40B4-BE49-F238E27FC236}">
                  <a16:creationId xmlns:a16="http://schemas.microsoft.com/office/drawing/2014/main" id="{C0B32799-B2BA-AFF7-C88F-2A97D18E1B44}"/>
                </a:ext>
              </a:extLst>
            </p:cNvPr>
            <p:cNvSpPr/>
            <p:nvPr/>
          </p:nvSpPr>
          <p:spPr>
            <a:xfrm>
              <a:off x="3931180" y="10830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ubtitle 1">
            <a:extLst>
              <a:ext uri="{FF2B5EF4-FFF2-40B4-BE49-F238E27FC236}">
                <a16:creationId xmlns:a16="http://schemas.microsoft.com/office/drawing/2014/main" id="{37E7B36E-0CBD-4249-19F6-937D4FB8F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5519" y="3429000"/>
            <a:ext cx="5653200" cy="2176892"/>
          </a:xfrm>
        </p:spPr>
        <p:txBody>
          <a:bodyPr/>
          <a:lstStyle/>
          <a:p>
            <a:pPr marL="60325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hu-HU" dirty="0"/>
              <a:t>Orvosok és betegek regisztrációja</a:t>
            </a:r>
          </a:p>
          <a:p>
            <a:pPr marL="60325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hu-HU" dirty="0"/>
              <a:t>Online időpontfoglalás</a:t>
            </a:r>
          </a:p>
          <a:p>
            <a:pPr marL="60325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hu-HU" dirty="0"/>
              <a:t>Online konzultációk lebonyolítása</a:t>
            </a:r>
          </a:p>
          <a:p>
            <a:pPr marL="60325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hu-HU" dirty="0"/>
              <a:t>Betegadatok biztonságos nyilvántartása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BA8EDB-D5A8-DA75-66BE-2411EBD1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519" y="1827188"/>
            <a:ext cx="5653200" cy="1501423"/>
          </a:xfrm>
        </p:spPr>
        <p:txBody>
          <a:bodyPr/>
          <a:lstStyle/>
          <a:p>
            <a:r>
              <a:rPr lang="hu-HU" dirty="0"/>
              <a:t>Az alkalmazás fő funkciói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0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BCFDB72-11E6-CFD1-3832-8FC3688CE0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4605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67F459-1D16-14AB-4B3B-AFC35E83B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Bejelentkezés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A5EA4-5FFC-E875-22E5-23CA56D7E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893" y="2228682"/>
            <a:ext cx="2610214" cy="2400635"/>
          </a:xfrm>
          <a:prstGeom prst="rect">
            <a:avLst/>
          </a:prstGeom>
          <a:ln>
            <a:solidFill>
              <a:schemeClr val="accent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19544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C193B5-0E75-0BD3-1B81-A5DEC8A4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Regisztráció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294897-1369-0BBE-3DBD-104CD5149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781" y="1755604"/>
            <a:ext cx="1973580" cy="4206240"/>
          </a:xfrm>
          <a:prstGeom prst="rect">
            <a:avLst/>
          </a:prstGeom>
          <a:ln>
            <a:solidFill>
              <a:schemeClr val="accent2">
                <a:lumMod val="1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E92BAA-C0E0-ED81-AC53-54A520674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641" y="1755604"/>
            <a:ext cx="1943063" cy="4206240"/>
          </a:xfrm>
          <a:prstGeom prst="rect">
            <a:avLst/>
          </a:prstGeom>
          <a:ln>
            <a:solidFill>
              <a:schemeClr val="accent2">
                <a:lumMod val="1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43372C-1744-5A50-49A4-20835F54C4DF}"/>
              </a:ext>
            </a:extLst>
          </p:cNvPr>
          <p:cNvSpPr txBox="1"/>
          <p:nvPr/>
        </p:nvSpPr>
        <p:spPr>
          <a:xfrm>
            <a:off x="1163897" y="3095511"/>
            <a:ext cx="197358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1867" dirty="0">
                <a:solidFill>
                  <a:schemeClr val="dk2"/>
                </a:solidFill>
                <a:latin typeface="Montserrat"/>
                <a:sym typeface="Montserrat"/>
              </a:rPr>
              <a:t>Páciens</a:t>
            </a:r>
            <a:r>
              <a:rPr lang="hu-HU" dirty="0"/>
              <a:t> </a:t>
            </a:r>
            <a:r>
              <a:rPr lang="hu-HU" sz="1867" dirty="0">
                <a:solidFill>
                  <a:schemeClr val="dk2"/>
                </a:solidFill>
                <a:latin typeface="Montserrat"/>
              </a:rPr>
              <a:t>regisztálása</a:t>
            </a:r>
            <a:endParaRPr lang="en-US" sz="1867" dirty="0">
              <a:solidFill>
                <a:schemeClr val="dk2"/>
              </a:solidFill>
              <a:latin typeface="Montserra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72BE99-7638-3D0D-AAC1-43677B295ED2}"/>
              </a:ext>
            </a:extLst>
          </p:cNvPr>
          <p:cNvSpPr txBox="1"/>
          <p:nvPr/>
        </p:nvSpPr>
        <p:spPr>
          <a:xfrm>
            <a:off x="9054523" y="3095510"/>
            <a:ext cx="197358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1867" dirty="0">
                <a:solidFill>
                  <a:schemeClr val="dk2"/>
                </a:solidFill>
                <a:latin typeface="Montserrat"/>
                <a:sym typeface="Montserrat"/>
              </a:rPr>
              <a:t>Doktor</a:t>
            </a:r>
            <a:r>
              <a:rPr lang="hu-HU" dirty="0"/>
              <a:t> </a:t>
            </a:r>
            <a:r>
              <a:rPr lang="hu-HU" sz="1867" dirty="0">
                <a:solidFill>
                  <a:schemeClr val="dk2"/>
                </a:solidFill>
                <a:latin typeface="Montserrat"/>
              </a:rPr>
              <a:t>regisztálása</a:t>
            </a:r>
            <a:endParaRPr lang="en-US" sz="1867" dirty="0">
              <a:solidFill>
                <a:schemeClr val="dk2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060644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7E852C-A2F2-002C-8C60-3940C3208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Időpontfoglalás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C0BF17-671F-F0F9-4AF8-E6AE4CDC8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477" y="1345133"/>
            <a:ext cx="8079046" cy="5394960"/>
          </a:xfrm>
          <a:prstGeom prst="rect">
            <a:avLst/>
          </a:prstGeom>
          <a:ln>
            <a:solidFill>
              <a:schemeClr val="accent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367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3E5377-C551-C53F-A4D0-BDA6CA97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Online konzultáció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9C93D-FC31-8DB6-9B61-BFACBC05C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31553"/>
            <a:ext cx="10972800" cy="4075820"/>
          </a:xfrm>
          <a:prstGeom prst="rect">
            <a:avLst/>
          </a:prstGeom>
          <a:ln>
            <a:solidFill>
              <a:schemeClr val="accent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19974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45E8D9-F007-971E-EE7A-17BB1CE79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Betegadatok nyilvántartása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34FE5-9E19-D304-D7D5-D82407496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1778928"/>
            <a:ext cx="11338560" cy="3300143"/>
          </a:xfrm>
          <a:prstGeom prst="rect">
            <a:avLst/>
          </a:prstGeom>
          <a:ln>
            <a:solidFill>
              <a:schemeClr val="accent2">
                <a:lumMod val="1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BA9C76-0AE3-6F64-116F-E0EF704B4FD8}"/>
              </a:ext>
            </a:extLst>
          </p:cNvPr>
          <p:cNvSpPr txBox="1"/>
          <p:nvPr/>
        </p:nvSpPr>
        <p:spPr>
          <a:xfrm>
            <a:off x="4574498" y="5358984"/>
            <a:ext cx="304300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1867" dirty="0">
                <a:solidFill>
                  <a:schemeClr val="dk2"/>
                </a:solidFill>
                <a:latin typeface="Montserrat"/>
              </a:rPr>
              <a:t>Ha a bejelentkezett felhasználó páciens</a:t>
            </a:r>
            <a:endParaRPr lang="en-US" sz="1867" dirty="0">
              <a:solidFill>
                <a:schemeClr val="dk2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30410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BF7A13-F22B-E783-5B37-4A8BB1D6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Betegadatok nyilvántartása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F1DFAF-F855-F8A3-0507-44B97800D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0" y="1691640"/>
            <a:ext cx="10857599" cy="3474720"/>
          </a:xfrm>
          <a:prstGeom prst="rect">
            <a:avLst/>
          </a:prstGeom>
          <a:ln>
            <a:solidFill>
              <a:schemeClr val="accent2">
                <a:lumMod val="1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3FB0C4-E51F-F14C-C18F-7B3ED81DCA8F}"/>
              </a:ext>
            </a:extLst>
          </p:cNvPr>
          <p:cNvSpPr txBox="1"/>
          <p:nvPr/>
        </p:nvSpPr>
        <p:spPr>
          <a:xfrm>
            <a:off x="4574497" y="5396459"/>
            <a:ext cx="304300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1867" dirty="0">
                <a:solidFill>
                  <a:schemeClr val="dk2"/>
                </a:solidFill>
                <a:latin typeface="Montserrat"/>
              </a:rPr>
              <a:t>Ha a bejelentkezett felhasználó orvos</a:t>
            </a:r>
            <a:endParaRPr lang="en-US" sz="1867" dirty="0">
              <a:solidFill>
                <a:schemeClr val="dk2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497467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oup 193">
            <a:extLst>
              <a:ext uri="{FF2B5EF4-FFF2-40B4-BE49-F238E27FC236}">
                <a16:creationId xmlns:a16="http://schemas.microsoft.com/office/drawing/2014/main" id="{CC9B4916-C0E4-67CD-045A-D4724E113C8B}"/>
              </a:ext>
            </a:extLst>
          </p:cNvPr>
          <p:cNvGrpSpPr/>
          <p:nvPr/>
        </p:nvGrpSpPr>
        <p:grpSpPr>
          <a:xfrm>
            <a:off x="789482" y="281065"/>
            <a:ext cx="10613036" cy="6295869"/>
            <a:chOff x="481020" y="196978"/>
            <a:chExt cx="8315883" cy="4928541"/>
          </a:xfrm>
        </p:grpSpPr>
        <p:grpSp>
          <p:nvGrpSpPr>
            <p:cNvPr id="94" name="Google Shape;951;p66">
              <a:extLst>
                <a:ext uri="{FF2B5EF4-FFF2-40B4-BE49-F238E27FC236}">
                  <a16:creationId xmlns:a16="http://schemas.microsoft.com/office/drawing/2014/main" id="{9C1AAA63-AE2F-3437-B050-E404948E1E1B}"/>
                </a:ext>
              </a:extLst>
            </p:cNvPr>
            <p:cNvGrpSpPr/>
            <p:nvPr/>
          </p:nvGrpSpPr>
          <p:grpSpPr>
            <a:xfrm>
              <a:off x="1290805" y="257706"/>
              <a:ext cx="6557746" cy="4867813"/>
              <a:chOff x="3467650" y="1777750"/>
              <a:chExt cx="2872425" cy="2132200"/>
            </a:xfrm>
          </p:grpSpPr>
          <p:sp>
            <p:nvSpPr>
              <p:cNvPr id="95" name="Google Shape;952;p66">
                <a:extLst>
                  <a:ext uri="{FF2B5EF4-FFF2-40B4-BE49-F238E27FC236}">
                    <a16:creationId xmlns:a16="http://schemas.microsoft.com/office/drawing/2014/main" id="{40019AE2-DED7-539E-7117-8C0CEC884870}"/>
                  </a:ext>
                </a:extLst>
              </p:cNvPr>
              <p:cNvSpPr/>
              <p:nvPr/>
            </p:nvSpPr>
            <p:spPr>
              <a:xfrm>
                <a:off x="3467650" y="1777750"/>
                <a:ext cx="2872425" cy="2109400"/>
              </a:xfrm>
              <a:custGeom>
                <a:avLst/>
                <a:gdLst/>
                <a:ahLst/>
                <a:cxnLst/>
                <a:rect l="l" t="t" r="r" b="b"/>
                <a:pathLst>
                  <a:path w="114897" h="84376" extrusionOk="0">
                    <a:moveTo>
                      <a:pt x="88995" y="0"/>
                    </a:moveTo>
                    <a:cubicBezTo>
                      <a:pt x="72338" y="0"/>
                      <a:pt x="59181" y="12217"/>
                      <a:pt x="42889" y="13858"/>
                    </a:cubicBezTo>
                    <a:cubicBezTo>
                      <a:pt x="36658" y="14496"/>
                      <a:pt x="30396" y="14162"/>
                      <a:pt x="24135" y="14557"/>
                    </a:cubicBezTo>
                    <a:cubicBezTo>
                      <a:pt x="20214" y="14830"/>
                      <a:pt x="16141" y="15438"/>
                      <a:pt x="12858" y="17596"/>
                    </a:cubicBezTo>
                    <a:cubicBezTo>
                      <a:pt x="8967" y="20150"/>
                      <a:pt x="6779" y="24831"/>
                      <a:pt x="6870" y="29420"/>
                    </a:cubicBezTo>
                    <a:cubicBezTo>
                      <a:pt x="6992" y="34892"/>
                      <a:pt x="10062" y="38478"/>
                      <a:pt x="13162" y="42642"/>
                    </a:cubicBezTo>
                    <a:cubicBezTo>
                      <a:pt x="15168" y="45317"/>
                      <a:pt x="16445" y="48570"/>
                      <a:pt x="16688" y="51913"/>
                    </a:cubicBezTo>
                    <a:cubicBezTo>
                      <a:pt x="16992" y="56290"/>
                      <a:pt x="13709" y="59360"/>
                      <a:pt x="10274" y="61579"/>
                    </a:cubicBezTo>
                    <a:cubicBezTo>
                      <a:pt x="7600" y="63281"/>
                      <a:pt x="4651" y="64831"/>
                      <a:pt x="2797" y="67384"/>
                    </a:cubicBezTo>
                    <a:cubicBezTo>
                      <a:pt x="92" y="71093"/>
                      <a:pt x="1" y="76989"/>
                      <a:pt x="3648" y="80151"/>
                    </a:cubicBezTo>
                    <a:cubicBezTo>
                      <a:pt x="5685" y="81913"/>
                      <a:pt x="8724" y="82096"/>
                      <a:pt x="10426" y="84376"/>
                    </a:cubicBezTo>
                    <a:lnTo>
                      <a:pt x="16536" y="84376"/>
                    </a:lnTo>
                    <a:lnTo>
                      <a:pt x="32068" y="84345"/>
                    </a:lnTo>
                    <a:lnTo>
                      <a:pt x="52859" y="84315"/>
                    </a:lnTo>
                    <a:lnTo>
                      <a:pt x="74744" y="84254"/>
                    </a:lnTo>
                    <a:cubicBezTo>
                      <a:pt x="81005" y="84254"/>
                      <a:pt x="87297" y="84224"/>
                      <a:pt x="93559" y="84224"/>
                    </a:cubicBezTo>
                    <a:cubicBezTo>
                      <a:pt x="96629" y="84224"/>
                      <a:pt x="99729" y="84193"/>
                      <a:pt x="102799" y="84193"/>
                    </a:cubicBezTo>
                    <a:cubicBezTo>
                      <a:pt x="103538" y="84193"/>
                      <a:pt x="104225" y="84312"/>
                      <a:pt x="104880" y="84312"/>
                    </a:cubicBezTo>
                    <a:cubicBezTo>
                      <a:pt x="105465" y="84312"/>
                      <a:pt x="106023" y="84217"/>
                      <a:pt x="106568" y="83859"/>
                    </a:cubicBezTo>
                    <a:cubicBezTo>
                      <a:pt x="106659" y="83768"/>
                      <a:pt x="106750" y="83707"/>
                      <a:pt x="106842" y="83616"/>
                    </a:cubicBezTo>
                    <a:cubicBezTo>
                      <a:pt x="109243" y="81518"/>
                      <a:pt x="111583" y="78904"/>
                      <a:pt x="112039" y="75622"/>
                    </a:cubicBezTo>
                    <a:cubicBezTo>
                      <a:pt x="112495" y="72005"/>
                      <a:pt x="110489" y="68752"/>
                      <a:pt x="108240" y="66108"/>
                    </a:cubicBezTo>
                    <a:cubicBezTo>
                      <a:pt x="106355" y="63919"/>
                      <a:pt x="104197" y="61974"/>
                      <a:pt x="102373" y="59725"/>
                    </a:cubicBezTo>
                    <a:cubicBezTo>
                      <a:pt x="100519" y="57506"/>
                      <a:pt x="99000" y="54861"/>
                      <a:pt x="98756" y="51974"/>
                    </a:cubicBezTo>
                    <a:cubicBezTo>
                      <a:pt x="98361" y="47688"/>
                      <a:pt x="100762" y="43797"/>
                      <a:pt x="103559" y="40758"/>
                    </a:cubicBezTo>
                    <a:cubicBezTo>
                      <a:pt x="108331" y="35560"/>
                      <a:pt x="113103" y="31396"/>
                      <a:pt x="113772" y="23949"/>
                    </a:cubicBezTo>
                    <a:cubicBezTo>
                      <a:pt x="114896" y="11578"/>
                      <a:pt x="103346" y="1122"/>
                      <a:pt x="91826" y="119"/>
                    </a:cubicBezTo>
                    <a:cubicBezTo>
                      <a:pt x="90871" y="38"/>
                      <a:pt x="89927" y="0"/>
                      <a:pt x="889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53;p66">
                <a:extLst>
                  <a:ext uri="{FF2B5EF4-FFF2-40B4-BE49-F238E27FC236}">
                    <a16:creationId xmlns:a16="http://schemas.microsoft.com/office/drawing/2014/main" id="{434FE814-48D2-D521-5695-BD57DA3F2DD9}"/>
                  </a:ext>
                </a:extLst>
              </p:cNvPr>
              <p:cNvSpPr/>
              <p:nvPr/>
            </p:nvSpPr>
            <p:spPr>
              <a:xfrm>
                <a:off x="4416750" y="3824050"/>
                <a:ext cx="94382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37753" h="1764" extrusionOk="0">
                    <a:moveTo>
                      <a:pt x="1" y="1"/>
                    </a:moveTo>
                    <a:lnTo>
                      <a:pt x="1" y="1764"/>
                    </a:lnTo>
                    <a:lnTo>
                      <a:pt x="37752" y="1764"/>
                    </a:lnTo>
                    <a:lnTo>
                      <a:pt x="377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54;p66">
                <a:extLst>
                  <a:ext uri="{FF2B5EF4-FFF2-40B4-BE49-F238E27FC236}">
                    <a16:creationId xmlns:a16="http://schemas.microsoft.com/office/drawing/2014/main" id="{39DC10A9-8C82-341B-E3D9-925C6BE058A9}"/>
                  </a:ext>
                </a:extLst>
              </p:cNvPr>
              <p:cNvSpPr/>
              <p:nvPr/>
            </p:nvSpPr>
            <p:spPr>
              <a:xfrm>
                <a:off x="3742725" y="2099100"/>
                <a:ext cx="2306300" cy="1291075"/>
              </a:xfrm>
              <a:custGeom>
                <a:avLst/>
                <a:gdLst/>
                <a:ahLst/>
                <a:cxnLst/>
                <a:rect l="l" t="t" r="r" b="b"/>
                <a:pathLst>
                  <a:path w="92252" h="51643" extrusionOk="0">
                    <a:moveTo>
                      <a:pt x="4834" y="1"/>
                    </a:moveTo>
                    <a:cubicBezTo>
                      <a:pt x="2159" y="1"/>
                      <a:pt x="1" y="2159"/>
                      <a:pt x="1" y="4834"/>
                    </a:cubicBezTo>
                    <a:lnTo>
                      <a:pt x="1" y="51643"/>
                    </a:lnTo>
                    <a:lnTo>
                      <a:pt x="92252" y="51643"/>
                    </a:lnTo>
                    <a:lnTo>
                      <a:pt x="92252" y="4834"/>
                    </a:lnTo>
                    <a:cubicBezTo>
                      <a:pt x="92252" y="2159"/>
                      <a:pt x="90094" y="1"/>
                      <a:pt x="87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55;p66">
                <a:extLst>
                  <a:ext uri="{FF2B5EF4-FFF2-40B4-BE49-F238E27FC236}">
                    <a16:creationId xmlns:a16="http://schemas.microsoft.com/office/drawing/2014/main" id="{2676CD73-7F90-1035-BBDA-BD450749813C}"/>
                  </a:ext>
                </a:extLst>
              </p:cNvPr>
              <p:cNvSpPr/>
              <p:nvPr/>
            </p:nvSpPr>
            <p:spPr>
              <a:xfrm>
                <a:off x="3742725" y="3390150"/>
                <a:ext cx="2306300" cy="221150"/>
              </a:xfrm>
              <a:custGeom>
                <a:avLst/>
                <a:gdLst/>
                <a:ahLst/>
                <a:cxnLst/>
                <a:rect l="l" t="t" r="r" b="b"/>
                <a:pathLst>
                  <a:path w="92252" h="8846" extrusionOk="0">
                    <a:moveTo>
                      <a:pt x="1" y="1"/>
                    </a:moveTo>
                    <a:lnTo>
                      <a:pt x="1" y="4043"/>
                    </a:lnTo>
                    <a:cubicBezTo>
                      <a:pt x="1" y="6718"/>
                      <a:pt x="2159" y="8846"/>
                      <a:pt x="4804" y="8846"/>
                    </a:cubicBezTo>
                    <a:lnTo>
                      <a:pt x="87449" y="8846"/>
                    </a:lnTo>
                    <a:cubicBezTo>
                      <a:pt x="90094" y="8846"/>
                      <a:pt x="92252" y="6718"/>
                      <a:pt x="92252" y="4043"/>
                    </a:cubicBezTo>
                    <a:lnTo>
                      <a:pt x="922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56;p66">
                <a:extLst>
                  <a:ext uri="{FF2B5EF4-FFF2-40B4-BE49-F238E27FC236}">
                    <a16:creationId xmlns:a16="http://schemas.microsoft.com/office/drawing/2014/main" id="{41DC8511-69C3-5F6C-68D5-3C1AE8B34F5B}"/>
                  </a:ext>
                </a:extLst>
              </p:cNvPr>
              <p:cNvSpPr/>
              <p:nvPr/>
            </p:nvSpPr>
            <p:spPr>
              <a:xfrm>
                <a:off x="3821000" y="2173575"/>
                <a:ext cx="2135325" cy="1136825"/>
              </a:xfrm>
              <a:custGeom>
                <a:avLst/>
                <a:gdLst/>
                <a:ahLst/>
                <a:cxnLst/>
                <a:rect l="l" t="t" r="r" b="b"/>
                <a:pathLst>
                  <a:path w="85413" h="45473" extrusionOk="0">
                    <a:moveTo>
                      <a:pt x="1" y="0"/>
                    </a:moveTo>
                    <a:lnTo>
                      <a:pt x="1" y="45472"/>
                    </a:lnTo>
                    <a:lnTo>
                      <a:pt x="85413" y="45472"/>
                    </a:lnTo>
                    <a:lnTo>
                      <a:pt x="854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957;p66">
                <a:extLst>
                  <a:ext uri="{FF2B5EF4-FFF2-40B4-BE49-F238E27FC236}">
                    <a16:creationId xmlns:a16="http://schemas.microsoft.com/office/drawing/2014/main" id="{6D7387A5-3D91-4777-71BA-6CF17A9D17F1}"/>
                  </a:ext>
                </a:extLst>
              </p:cNvPr>
              <p:cNvSpPr/>
              <p:nvPr/>
            </p:nvSpPr>
            <p:spPr>
              <a:xfrm>
                <a:off x="4685000" y="3473750"/>
                <a:ext cx="42632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17053" h="2159" extrusionOk="0">
                    <a:moveTo>
                      <a:pt x="1" y="0"/>
                    </a:moveTo>
                    <a:lnTo>
                      <a:pt x="1" y="2158"/>
                    </a:lnTo>
                    <a:lnTo>
                      <a:pt x="17053" y="2158"/>
                    </a:lnTo>
                    <a:lnTo>
                      <a:pt x="170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958;p66">
                <a:extLst>
                  <a:ext uri="{FF2B5EF4-FFF2-40B4-BE49-F238E27FC236}">
                    <a16:creationId xmlns:a16="http://schemas.microsoft.com/office/drawing/2014/main" id="{B9B0441F-B921-DB5C-1FD1-9B6236901E11}"/>
                  </a:ext>
                </a:extLst>
              </p:cNvPr>
              <p:cNvSpPr/>
              <p:nvPr/>
            </p:nvSpPr>
            <p:spPr>
              <a:xfrm>
                <a:off x="4609775" y="3611275"/>
                <a:ext cx="572975" cy="212800"/>
              </a:xfrm>
              <a:custGeom>
                <a:avLst/>
                <a:gdLst/>
                <a:ahLst/>
                <a:cxnLst/>
                <a:rect l="l" t="t" r="r" b="b"/>
                <a:pathLst>
                  <a:path w="22919" h="8512" extrusionOk="0">
                    <a:moveTo>
                      <a:pt x="1216" y="1"/>
                    </a:moveTo>
                    <a:lnTo>
                      <a:pt x="0" y="8512"/>
                    </a:lnTo>
                    <a:lnTo>
                      <a:pt x="22919" y="851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959;p66">
                <a:extLst>
                  <a:ext uri="{FF2B5EF4-FFF2-40B4-BE49-F238E27FC236}">
                    <a16:creationId xmlns:a16="http://schemas.microsoft.com/office/drawing/2014/main" id="{5341C7D6-FD49-5485-5FD2-7C1AD6FFA15A}"/>
                  </a:ext>
                </a:extLst>
              </p:cNvPr>
              <p:cNvSpPr/>
              <p:nvPr/>
            </p:nvSpPr>
            <p:spPr>
              <a:xfrm>
                <a:off x="4636375" y="3611275"/>
                <a:ext cx="519025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20761" h="944" extrusionOk="0">
                    <a:moveTo>
                      <a:pt x="152" y="1"/>
                    </a:moveTo>
                    <a:lnTo>
                      <a:pt x="0" y="943"/>
                    </a:lnTo>
                    <a:lnTo>
                      <a:pt x="20761" y="943"/>
                    </a:lnTo>
                    <a:lnTo>
                      <a:pt x="2063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960;p66">
                <a:extLst>
                  <a:ext uri="{FF2B5EF4-FFF2-40B4-BE49-F238E27FC236}">
                    <a16:creationId xmlns:a16="http://schemas.microsoft.com/office/drawing/2014/main" id="{E1384956-0566-22DE-DD48-E86C7640C15D}"/>
                  </a:ext>
                </a:extLst>
              </p:cNvPr>
              <p:cNvSpPr/>
              <p:nvPr/>
            </p:nvSpPr>
            <p:spPr>
              <a:xfrm>
                <a:off x="3662200" y="3868125"/>
                <a:ext cx="24765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99060" h="1673" extrusionOk="0">
                    <a:moveTo>
                      <a:pt x="0" y="1"/>
                    </a:moveTo>
                    <a:lnTo>
                      <a:pt x="0" y="1672"/>
                    </a:lnTo>
                    <a:lnTo>
                      <a:pt x="99060" y="1672"/>
                    </a:lnTo>
                    <a:lnTo>
                      <a:pt x="990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" name="Google Shape;961;p66">
              <a:extLst>
                <a:ext uri="{FF2B5EF4-FFF2-40B4-BE49-F238E27FC236}">
                  <a16:creationId xmlns:a16="http://schemas.microsoft.com/office/drawing/2014/main" id="{0913211D-A047-03F3-E9F2-2FEA84695DE2}"/>
                </a:ext>
              </a:extLst>
            </p:cNvPr>
            <p:cNvSpPr txBox="1">
              <a:spLocks/>
            </p:cNvSpPr>
            <p:nvPr/>
          </p:nvSpPr>
          <p:spPr>
            <a:xfrm>
              <a:off x="2576041" y="1812504"/>
              <a:ext cx="3946200" cy="1311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Alata"/>
                <a:buNone/>
                <a:defRPr sz="4667" b="0" i="0" u="none" strike="noStrike" cap="none">
                  <a:solidFill>
                    <a:schemeClr val="dk1"/>
                  </a:solidFill>
                  <a:latin typeface="Alata"/>
                  <a:ea typeface="Alata"/>
                  <a:cs typeface="Alata"/>
                  <a:sym typeface="Alata"/>
                </a:defRPr>
              </a:lvl1pPr>
              <a:lvl2pPr marR="0" lvl="1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Arial"/>
                <a:buNone/>
                <a:defRPr sz="5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Arial"/>
                <a:buNone/>
                <a:defRPr sz="5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Arial"/>
                <a:buNone/>
                <a:defRPr sz="5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Arial"/>
                <a:buNone/>
                <a:defRPr sz="5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Arial"/>
                <a:buNone/>
                <a:defRPr sz="5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Arial"/>
                <a:buNone/>
                <a:defRPr sz="5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Arial"/>
                <a:buNone/>
                <a:defRPr sz="5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Arial"/>
                <a:buNone/>
                <a:defRPr sz="5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hu-HU" dirty="0"/>
                <a:t>Köszönöm a figyelmet!</a:t>
              </a:r>
              <a:endParaRPr lang="en-US" dirty="0"/>
            </a:p>
          </p:txBody>
        </p:sp>
        <p:sp>
          <p:nvSpPr>
            <p:cNvPr id="105" name="Google Shape;962;p66">
              <a:extLst>
                <a:ext uri="{FF2B5EF4-FFF2-40B4-BE49-F238E27FC236}">
                  <a16:creationId xmlns:a16="http://schemas.microsoft.com/office/drawing/2014/main" id="{420A0AC8-F6AC-B8AF-F0EF-32E88B18134E}"/>
                </a:ext>
              </a:extLst>
            </p:cNvPr>
            <p:cNvSpPr/>
            <p:nvPr/>
          </p:nvSpPr>
          <p:spPr>
            <a:xfrm>
              <a:off x="6810899" y="196978"/>
              <a:ext cx="665151" cy="661225"/>
            </a:xfrm>
            <a:custGeom>
              <a:avLst/>
              <a:gdLst/>
              <a:ahLst/>
              <a:cxnLst/>
              <a:rect l="l" t="t" r="r" b="b"/>
              <a:pathLst>
                <a:path w="9148" h="9094" extrusionOk="0">
                  <a:moveTo>
                    <a:pt x="4561" y="2153"/>
                  </a:moveTo>
                  <a:cubicBezTo>
                    <a:pt x="4628" y="2153"/>
                    <a:pt x="4697" y="2157"/>
                    <a:pt x="4770" y="2164"/>
                  </a:cubicBezTo>
                  <a:cubicBezTo>
                    <a:pt x="4799" y="2164"/>
                    <a:pt x="4828" y="2164"/>
                    <a:pt x="4871" y="2179"/>
                  </a:cubicBezTo>
                  <a:lnTo>
                    <a:pt x="4972" y="2193"/>
                  </a:lnTo>
                  <a:cubicBezTo>
                    <a:pt x="5001" y="2193"/>
                    <a:pt x="5030" y="2193"/>
                    <a:pt x="5074" y="2208"/>
                  </a:cubicBezTo>
                  <a:cubicBezTo>
                    <a:pt x="5146" y="2222"/>
                    <a:pt x="5233" y="2251"/>
                    <a:pt x="5320" y="2280"/>
                  </a:cubicBezTo>
                  <a:lnTo>
                    <a:pt x="5393" y="2295"/>
                  </a:lnTo>
                  <a:cubicBezTo>
                    <a:pt x="5494" y="2338"/>
                    <a:pt x="5610" y="2382"/>
                    <a:pt x="5712" y="2440"/>
                  </a:cubicBezTo>
                  <a:cubicBezTo>
                    <a:pt x="5755" y="2469"/>
                    <a:pt x="5784" y="2483"/>
                    <a:pt x="5813" y="2498"/>
                  </a:cubicBezTo>
                  <a:cubicBezTo>
                    <a:pt x="5842" y="2527"/>
                    <a:pt x="5886" y="2541"/>
                    <a:pt x="5915" y="2570"/>
                  </a:cubicBezTo>
                  <a:lnTo>
                    <a:pt x="6002" y="2628"/>
                  </a:lnTo>
                  <a:lnTo>
                    <a:pt x="6016" y="2643"/>
                  </a:lnTo>
                  <a:cubicBezTo>
                    <a:pt x="6045" y="2657"/>
                    <a:pt x="6074" y="2686"/>
                    <a:pt x="6103" y="2715"/>
                  </a:cubicBezTo>
                  <a:cubicBezTo>
                    <a:pt x="6132" y="2730"/>
                    <a:pt x="6161" y="2759"/>
                    <a:pt x="6190" y="2788"/>
                  </a:cubicBezTo>
                  <a:cubicBezTo>
                    <a:pt x="6248" y="2845"/>
                    <a:pt x="6306" y="2903"/>
                    <a:pt x="6364" y="2961"/>
                  </a:cubicBezTo>
                  <a:cubicBezTo>
                    <a:pt x="6379" y="2990"/>
                    <a:pt x="6408" y="3005"/>
                    <a:pt x="6422" y="3034"/>
                  </a:cubicBezTo>
                  <a:cubicBezTo>
                    <a:pt x="6466" y="3077"/>
                    <a:pt x="6495" y="3121"/>
                    <a:pt x="6524" y="3164"/>
                  </a:cubicBezTo>
                  <a:lnTo>
                    <a:pt x="6567" y="3222"/>
                  </a:lnTo>
                  <a:cubicBezTo>
                    <a:pt x="6625" y="3309"/>
                    <a:pt x="6668" y="3382"/>
                    <a:pt x="6712" y="3469"/>
                  </a:cubicBezTo>
                  <a:cubicBezTo>
                    <a:pt x="6726" y="3498"/>
                    <a:pt x="6741" y="3527"/>
                    <a:pt x="6755" y="3556"/>
                  </a:cubicBezTo>
                  <a:lnTo>
                    <a:pt x="6770" y="3570"/>
                  </a:lnTo>
                  <a:cubicBezTo>
                    <a:pt x="6784" y="3614"/>
                    <a:pt x="6799" y="3643"/>
                    <a:pt x="6813" y="3686"/>
                  </a:cubicBezTo>
                  <a:lnTo>
                    <a:pt x="6813" y="3701"/>
                  </a:lnTo>
                  <a:cubicBezTo>
                    <a:pt x="6828" y="3730"/>
                    <a:pt x="6828" y="3759"/>
                    <a:pt x="6842" y="3788"/>
                  </a:cubicBezTo>
                  <a:cubicBezTo>
                    <a:pt x="6857" y="3802"/>
                    <a:pt x="6857" y="3817"/>
                    <a:pt x="6857" y="3846"/>
                  </a:cubicBezTo>
                  <a:cubicBezTo>
                    <a:pt x="6886" y="3918"/>
                    <a:pt x="6900" y="3991"/>
                    <a:pt x="6929" y="4078"/>
                  </a:cubicBezTo>
                  <a:cubicBezTo>
                    <a:pt x="6929" y="4107"/>
                    <a:pt x="6929" y="4121"/>
                    <a:pt x="6944" y="4150"/>
                  </a:cubicBezTo>
                  <a:cubicBezTo>
                    <a:pt x="6944" y="4208"/>
                    <a:pt x="6958" y="4266"/>
                    <a:pt x="6973" y="4324"/>
                  </a:cubicBezTo>
                  <a:cubicBezTo>
                    <a:pt x="6973" y="4382"/>
                    <a:pt x="6973" y="4498"/>
                    <a:pt x="6973" y="4585"/>
                  </a:cubicBezTo>
                  <a:cubicBezTo>
                    <a:pt x="6973" y="4657"/>
                    <a:pt x="6987" y="4701"/>
                    <a:pt x="6987" y="4788"/>
                  </a:cubicBezTo>
                  <a:cubicBezTo>
                    <a:pt x="6987" y="4788"/>
                    <a:pt x="6987" y="4802"/>
                    <a:pt x="6987" y="4802"/>
                  </a:cubicBezTo>
                  <a:lnTo>
                    <a:pt x="6973" y="4933"/>
                  </a:lnTo>
                  <a:cubicBezTo>
                    <a:pt x="6973" y="4976"/>
                    <a:pt x="6958" y="5005"/>
                    <a:pt x="6944" y="5049"/>
                  </a:cubicBezTo>
                  <a:cubicBezTo>
                    <a:pt x="6929" y="5136"/>
                    <a:pt x="6900" y="5208"/>
                    <a:pt x="6871" y="5295"/>
                  </a:cubicBezTo>
                  <a:cubicBezTo>
                    <a:pt x="6857" y="5339"/>
                    <a:pt x="6842" y="5382"/>
                    <a:pt x="6828" y="5426"/>
                  </a:cubicBezTo>
                  <a:cubicBezTo>
                    <a:pt x="6813" y="5484"/>
                    <a:pt x="6799" y="5513"/>
                    <a:pt x="6770" y="5556"/>
                  </a:cubicBezTo>
                  <a:lnTo>
                    <a:pt x="6726" y="5643"/>
                  </a:lnTo>
                  <a:cubicBezTo>
                    <a:pt x="6697" y="5716"/>
                    <a:pt x="6639" y="5788"/>
                    <a:pt x="6596" y="5861"/>
                  </a:cubicBezTo>
                  <a:lnTo>
                    <a:pt x="6553" y="5919"/>
                  </a:lnTo>
                  <a:cubicBezTo>
                    <a:pt x="6553" y="5933"/>
                    <a:pt x="6553" y="5948"/>
                    <a:pt x="6538" y="5948"/>
                  </a:cubicBezTo>
                  <a:lnTo>
                    <a:pt x="6495" y="6020"/>
                  </a:lnTo>
                  <a:lnTo>
                    <a:pt x="6422" y="6093"/>
                  </a:lnTo>
                  <a:cubicBezTo>
                    <a:pt x="6379" y="6151"/>
                    <a:pt x="6335" y="6194"/>
                    <a:pt x="6292" y="6237"/>
                  </a:cubicBezTo>
                  <a:cubicBezTo>
                    <a:pt x="6263" y="6266"/>
                    <a:pt x="6248" y="6281"/>
                    <a:pt x="6219" y="6310"/>
                  </a:cubicBezTo>
                  <a:lnTo>
                    <a:pt x="6161" y="6368"/>
                  </a:lnTo>
                  <a:lnTo>
                    <a:pt x="6060" y="6440"/>
                  </a:lnTo>
                  <a:cubicBezTo>
                    <a:pt x="5973" y="6513"/>
                    <a:pt x="5900" y="6571"/>
                    <a:pt x="5813" y="6614"/>
                  </a:cubicBezTo>
                  <a:lnTo>
                    <a:pt x="5726" y="6672"/>
                  </a:lnTo>
                  <a:lnTo>
                    <a:pt x="5625" y="6716"/>
                  </a:lnTo>
                  <a:lnTo>
                    <a:pt x="5538" y="6759"/>
                  </a:lnTo>
                  <a:lnTo>
                    <a:pt x="5378" y="6817"/>
                  </a:lnTo>
                  <a:cubicBezTo>
                    <a:pt x="5349" y="6832"/>
                    <a:pt x="5306" y="6846"/>
                    <a:pt x="5277" y="6846"/>
                  </a:cubicBezTo>
                  <a:cubicBezTo>
                    <a:pt x="5219" y="6875"/>
                    <a:pt x="5146" y="6890"/>
                    <a:pt x="5088" y="6904"/>
                  </a:cubicBezTo>
                  <a:cubicBezTo>
                    <a:pt x="5045" y="6904"/>
                    <a:pt x="5016" y="6919"/>
                    <a:pt x="4987" y="6919"/>
                  </a:cubicBezTo>
                  <a:cubicBezTo>
                    <a:pt x="4944" y="6933"/>
                    <a:pt x="4915" y="6933"/>
                    <a:pt x="4886" y="6933"/>
                  </a:cubicBezTo>
                  <a:cubicBezTo>
                    <a:pt x="4763" y="6944"/>
                    <a:pt x="4640" y="6954"/>
                    <a:pt x="4517" y="6954"/>
                  </a:cubicBezTo>
                  <a:cubicBezTo>
                    <a:pt x="4466" y="6954"/>
                    <a:pt x="4415" y="6952"/>
                    <a:pt x="4364" y="6948"/>
                  </a:cubicBezTo>
                  <a:cubicBezTo>
                    <a:pt x="4335" y="6948"/>
                    <a:pt x="4306" y="6933"/>
                    <a:pt x="4277" y="6933"/>
                  </a:cubicBezTo>
                  <a:cubicBezTo>
                    <a:pt x="4233" y="6933"/>
                    <a:pt x="4204" y="6933"/>
                    <a:pt x="4175" y="6919"/>
                  </a:cubicBezTo>
                  <a:cubicBezTo>
                    <a:pt x="4132" y="6919"/>
                    <a:pt x="4103" y="6904"/>
                    <a:pt x="4074" y="6904"/>
                  </a:cubicBezTo>
                  <a:cubicBezTo>
                    <a:pt x="3958" y="6875"/>
                    <a:pt x="3842" y="6846"/>
                    <a:pt x="3726" y="6803"/>
                  </a:cubicBezTo>
                  <a:cubicBezTo>
                    <a:pt x="3697" y="6788"/>
                    <a:pt x="3668" y="6788"/>
                    <a:pt x="3624" y="6774"/>
                  </a:cubicBezTo>
                  <a:lnTo>
                    <a:pt x="3523" y="6730"/>
                  </a:lnTo>
                  <a:lnTo>
                    <a:pt x="3508" y="6730"/>
                  </a:lnTo>
                  <a:cubicBezTo>
                    <a:pt x="3479" y="6716"/>
                    <a:pt x="3450" y="6701"/>
                    <a:pt x="3407" y="6687"/>
                  </a:cubicBezTo>
                  <a:cubicBezTo>
                    <a:pt x="3349" y="6643"/>
                    <a:pt x="3277" y="6600"/>
                    <a:pt x="3219" y="6556"/>
                  </a:cubicBezTo>
                  <a:cubicBezTo>
                    <a:pt x="3175" y="6542"/>
                    <a:pt x="3146" y="6527"/>
                    <a:pt x="3117" y="6498"/>
                  </a:cubicBezTo>
                  <a:lnTo>
                    <a:pt x="3045" y="6440"/>
                  </a:lnTo>
                  <a:cubicBezTo>
                    <a:pt x="3001" y="6411"/>
                    <a:pt x="2972" y="6368"/>
                    <a:pt x="2929" y="6339"/>
                  </a:cubicBezTo>
                  <a:cubicBezTo>
                    <a:pt x="2900" y="6310"/>
                    <a:pt x="2871" y="6281"/>
                    <a:pt x="2827" y="6237"/>
                  </a:cubicBezTo>
                  <a:lnTo>
                    <a:pt x="2755" y="6151"/>
                  </a:lnTo>
                  <a:cubicBezTo>
                    <a:pt x="2653" y="6049"/>
                    <a:pt x="2581" y="5933"/>
                    <a:pt x="2494" y="5817"/>
                  </a:cubicBezTo>
                  <a:cubicBezTo>
                    <a:pt x="2479" y="5774"/>
                    <a:pt x="2465" y="5745"/>
                    <a:pt x="2436" y="5716"/>
                  </a:cubicBezTo>
                  <a:cubicBezTo>
                    <a:pt x="2421" y="5672"/>
                    <a:pt x="2392" y="5629"/>
                    <a:pt x="2378" y="5600"/>
                  </a:cubicBezTo>
                  <a:cubicBezTo>
                    <a:pt x="2363" y="5556"/>
                    <a:pt x="2363" y="5556"/>
                    <a:pt x="2349" y="5527"/>
                  </a:cubicBezTo>
                  <a:cubicBezTo>
                    <a:pt x="2349" y="5513"/>
                    <a:pt x="2334" y="5498"/>
                    <a:pt x="2334" y="5484"/>
                  </a:cubicBezTo>
                  <a:cubicBezTo>
                    <a:pt x="2334" y="5469"/>
                    <a:pt x="2320" y="5440"/>
                    <a:pt x="2305" y="5426"/>
                  </a:cubicBezTo>
                  <a:cubicBezTo>
                    <a:pt x="2305" y="5397"/>
                    <a:pt x="2291" y="5368"/>
                    <a:pt x="2276" y="5339"/>
                  </a:cubicBezTo>
                  <a:cubicBezTo>
                    <a:pt x="2276" y="5339"/>
                    <a:pt x="2276" y="5324"/>
                    <a:pt x="2276" y="5310"/>
                  </a:cubicBezTo>
                  <a:cubicBezTo>
                    <a:pt x="2262" y="5281"/>
                    <a:pt x="2247" y="5252"/>
                    <a:pt x="2247" y="5223"/>
                  </a:cubicBezTo>
                  <a:cubicBezTo>
                    <a:pt x="2233" y="5165"/>
                    <a:pt x="2218" y="5121"/>
                    <a:pt x="2204" y="5063"/>
                  </a:cubicBezTo>
                  <a:cubicBezTo>
                    <a:pt x="2204" y="5034"/>
                    <a:pt x="2189" y="5005"/>
                    <a:pt x="2189" y="4976"/>
                  </a:cubicBezTo>
                  <a:cubicBezTo>
                    <a:pt x="2175" y="4918"/>
                    <a:pt x="2160" y="4860"/>
                    <a:pt x="2160" y="4802"/>
                  </a:cubicBezTo>
                  <a:cubicBezTo>
                    <a:pt x="2160" y="4730"/>
                    <a:pt x="2146" y="4643"/>
                    <a:pt x="2146" y="4556"/>
                  </a:cubicBezTo>
                  <a:cubicBezTo>
                    <a:pt x="2146" y="4484"/>
                    <a:pt x="2160" y="4397"/>
                    <a:pt x="2160" y="4310"/>
                  </a:cubicBezTo>
                  <a:cubicBezTo>
                    <a:pt x="2160" y="4310"/>
                    <a:pt x="2160" y="4295"/>
                    <a:pt x="2160" y="4295"/>
                  </a:cubicBezTo>
                  <a:cubicBezTo>
                    <a:pt x="2160" y="4252"/>
                    <a:pt x="2175" y="4208"/>
                    <a:pt x="2175" y="4179"/>
                  </a:cubicBezTo>
                  <a:cubicBezTo>
                    <a:pt x="2189" y="4136"/>
                    <a:pt x="2189" y="4092"/>
                    <a:pt x="2204" y="4049"/>
                  </a:cubicBezTo>
                  <a:cubicBezTo>
                    <a:pt x="2218" y="3962"/>
                    <a:pt x="2247" y="3889"/>
                    <a:pt x="2262" y="3802"/>
                  </a:cubicBezTo>
                  <a:lnTo>
                    <a:pt x="2305" y="3715"/>
                  </a:lnTo>
                  <a:cubicBezTo>
                    <a:pt x="2305" y="3686"/>
                    <a:pt x="2320" y="3657"/>
                    <a:pt x="2334" y="3643"/>
                  </a:cubicBezTo>
                  <a:cubicBezTo>
                    <a:pt x="2334" y="3614"/>
                    <a:pt x="2349" y="3599"/>
                    <a:pt x="2349" y="3585"/>
                  </a:cubicBezTo>
                  <a:cubicBezTo>
                    <a:pt x="2363" y="3570"/>
                    <a:pt x="2378" y="3541"/>
                    <a:pt x="2378" y="3527"/>
                  </a:cubicBezTo>
                  <a:cubicBezTo>
                    <a:pt x="2407" y="3454"/>
                    <a:pt x="2450" y="3396"/>
                    <a:pt x="2479" y="3338"/>
                  </a:cubicBezTo>
                  <a:lnTo>
                    <a:pt x="2537" y="3251"/>
                  </a:lnTo>
                  <a:lnTo>
                    <a:pt x="2581" y="3179"/>
                  </a:lnTo>
                  <a:cubicBezTo>
                    <a:pt x="2610" y="3135"/>
                    <a:pt x="2639" y="3106"/>
                    <a:pt x="2668" y="3077"/>
                  </a:cubicBezTo>
                  <a:cubicBezTo>
                    <a:pt x="2697" y="3034"/>
                    <a:pt x="2711" y="3005"/>
                    <a:pt x="2740" y="2976"/>
                  </a:cubicBezTo>
                  <a:cubicBezTo>
                    <a:pt x="2769" y="2947"/>
                    <a:pt x="2798" y="2918"/>
                    <a:pt x="2827" y="2874"/>
                  </a:cubicBezTo>
                  <a:cubicBezTo>
                    <a:pt x="2987" y="2730"/>
                    <a:pt x="3146" y="2599"/>
                    <a:pt x="3334" y="2483"/>
                  </a:cubicBezTo>
                  <a:lnTo>
                    <a:pt x="3421" y="2440"/>
                  </a:lnTo>
                  <a:lnTo>
                    <a:pt x="3508" y="2396"/>
                  </a:lnTo>
                  <a:lnTo>
                    <a:pt x="3610" y="2353"/>
                  </a:lnTo>
                  <a:cubicBezTo>
                    <a:pt x="3653" y="2324"/>
                    <a:pt x="3711" y="2309"/>
                    <a:pt x="3769" y="2280"/>
                  </a:cubicBezTo>
                  <a:cubicBezTo>
                    <a:pt x="3798" y="2266"/>
                    <a:pt x="3827" y="2266"/>
                    <a:pt x="3856" y="2251"/>
                  </a:cubicBezTo>
                  <a:lnTo>
                    <a:pt x="3958" y="2222"/>
                  </a:lnTo>
                  <a:cubicBezTo>
                    <a:pt x="4016" y="2208"/>
                    <a:pt x="4088" y="2193"/>
                    <a:pt x="4161" y="2193"/>
                  </a:cubicBezTo>
                  <a:lnTo>
                    <a:pt x="4262" y="2179"/>
                  </a:lnTo>
                  <a:lnTo>
                    <a:pt x="4364" y="2164"/>
                  </a:lnTo>
                  <a:cubicBezTo>
                    <a:pt x="4429" y="2157"/>
                    <a:pt x="4494" y="2153"/>
                    <a:pt x="4561" y="2153"/>
                  </a:cubicBezTo>
                  <a:close/>
                  <a:moveTo>
                    <a:pt x="4588" y="1"/>
                  </a:moveTo>
                  <a:cubicBezTo>
                    <a:pt x="4422" y="1"/>
                    <a:pt x="4255" y="12"/>
                    <a:pt x="4088" y="33"/>
                  </a:cubicBezTo>
                  <a:cubicBezTo>
                    <a:pt x="3827" y="62"/>
                    <a:pt x="3624" y="309"/>
                    <a:pt x="3653" y="570"/>
                  </a:cubicBezTo>
                  <a:lnTo>
                    <a:pt x="3653" y="613"/>
                  </a:lnTo>
                  <a:cubicBezTo>
                    <a:pt x="3653" y="642"/>
                    <a:pt x="3653" y="657"/>
                    <a:pt x="3653" y="686"/>
                  </a:cubicBezTo>
                  <a:cubicBezTo>
                    <a:pt x="3653" y="874"/>
                    <a:pt x="3552" y="1048"/>
                    <a:pt x="3378" y="1135"/>
                  </a:cubicBezTo>
                  <a:lnTo>
                    <a:pt x="3334" y="1149"/>
                  </a:lnTo>
                  <a:lnTo>
                    <a:pt x="3190" y="1207"/>
                  </a:lnTo>
                  <a:lnTo>
                    <a:pt x="3059" y="1265"/>
                  </a:lnTo>
                  <a:lnTo>
                    <a:pt x="3030" y="1280"/>
                  </a:lnTo>
                  <a:cubicBezTo>
                    <a:pt x="2964" y="1306"/>
                    <a:pt x="2895" y="1319"/>
                    <a:pt x="2827" y="1319"/>
                  </a:cubicBezTo>
                  <a:cubicBezTo>
                    <a:pt x="2673" y="1319"/>
                    <a:pt x="2526" y="1252"/>
                    <a:pt x="2436" y="1121"/>
                  </a:cubicBezTo>
                  <a:cubicBezTo>
                    <a:pt x="2336" y="985"/>
                    <a:pt x="2185" y="917"/>
                    <a:pt x="2030" y="917"/>
                  </a:cubicBezTo>
                  <a:cubicBezTo>
                    <a:pt x="1937" y="917"/>
                    <a:pt x="1841" y="941"/>
                    <a:pt x="1754" y="990"/>
                  </a:cubicBezTo>
                  <a:lnTo>
                    <a:pt x="1711" y="1019"/>
                  </a:lnTo>
                  <a:cubicBezTo>
                    <a:pt x="1465" y="1222"/>
                    <a:pt x="1233" y="1454"/>
                    <a:pt x="1030" y="1715"/>
                  </a:cubicBezTo>
                  <a:cubicBezTo>
                    <a:pt x="928" y="1845"/>
                    <a:pt x="885" y="2005"/>
                    <a:pt x="943" y="2164"/>
                  </a:cubicBezTo>
                  <a:cubicBezTo>
                    <a:pt x="957" y="2208"/>
                    <a:pt x="972" y="2251"/>
                    <a:pt x="1001" y="2295"/>
                  </a:cubicBezTo>
                  <a:cubicBezTo>
                    <a:pt x="1015" y="2324"/>
                    <a:pt x="1044" y="2367"/>
                    <a:pt x="1073" y="2382"/>
                  </a:cubicBezTo>
                  <a:lnTo>
                    <a:pt x="1117" y="2425"/>
                  </a:lnTo>
                  <a:cubicBezTo>
                    <a:pt x="1305" y="2570"/>
                    <a:pt x="1378" y="2817"/>
                    <a:pt x="1276" y="3034"/>
                  </a:cubicBezTo>
                  <a:cubicBezTo>
                    <a:pt x="1233" y="3135"/>
                    <a:pt x="1189" y="3237"/>
                    <a:pt x="1146" y="3338"/>
                  </a:cubicBezTo>
                  <a:cubicBezTo>
                    <a:pt x="1131" y="3396"/>
                    <a:pt x="1102" y="3454"/>
                    <a:pt x="1059" y="3498"/>
                  </a:cubicBezTo>
                  <a:cubicBezTo>
                    <a:pt x="1030" y="3527"/>
                    <a:pt x="1001" y="3541"/>
                    <a:pt x="972" y="3570"/>
                  </a:cubicBezTo>
                  <a:cubicBezTo>
                    <a:pt x="943" y="3585"/>
                    <a:pt x="899" y="3599"/>
                    <a:pt x="870" y="3614"/>
                  </a:cubicBezTo>
                  <a:cubicBezTo>
                    <a:pt x="841" y="3628"/>
                    <a:pt x="827" y="3643"/>
                    <a:pt x="798" y="3643"/>
                  </a:cubicBezTo>
                  <a:cubicBezTo>
                    <a:pt x="769" y="3650"/>
                    <a:pt x="740" y="3654"/>
                    <a:pt x="711" y="3654"/>
                  </a:cubicBezTo>
                  <a:cubicBezTo>
                    <a:pt x="682" y="3654"/>
                    <a:pt x="653" y="3650"/>
                    <a:pt x="624" y="3643"/>
                  </a:cubicBezTo>
                  <a:lnTo>
                    <a:pt x="450" y="3643"/>
                  </a:lnTo>
                  <a:cubicBezTo>
                    <a:pt x="232" y="3686"/>
                    <a:pt x="73" y="3860"/>
                    <a:pt x="44" y="4078"/>
                  </a:cubicBezTo>
                  <a:cubicBezTo>
                    <a:pt x="0" y="4397"/>
                    <a:pt x="0" y="4730"/>
                    <a:pt x="44" y="5049"/>
                  </a:cubicBezTo>
                  <a:cubicBezTo>
                    <a:pt x="70" y="5305"/>
                    <a:pt x="277" y="5494"/>
                    <a:pt x="525" y="5494"/>
                  </a:cubicBezTo>
                  <a:cubicBezTo>
                    <a:pt x="557" y="5494"/>
                    <a:pt x="590" y="5490"/>
                    <a:pt x="624" y="5484"/>
                  </a:cubicBezTo>
                  <a:lnTo>
                    <a:pt x="696" y="5484"/>
                  </a:lnTo>
                  <a:cubicBezTo>
                    <a:pt x="798" y="5484"/>
                    <a:pt x="885" y="5527"/>
                    <a:pt x="972" y="5571"/>
                  </a:cubicBezTo>
                  <a:cubicBezTo>
                    <a:pt x="1001" y="5585"/>
                    <a:pt x="1015" y="5614"/>
                    <a:pt x="1030" y="5629"/>
                  </a:cubicBezTo>
                  <a:cubicBezTo>
                    <a:pt x="1088" y="5672"/>
                    <a:pt x="1131" y="5730"/>
                    <a:pt x="1160" y="5803"/>
                  </a:cubicBezTo>
                  <a:cubicBezTo>
                    <a:pt x="1189" y="5904"/>
                    <a:pt x="1233" y="6006"/>
                    <a:pt x="1276" y="6107"/>
                  </a:cubicBezTo>
                  <a:cubicBezTo>
                    <a:pt x="1378" y="6310"/>
                    <a:pt x="1320" y="6527"/>
                    <a:pt x="1175" y="6672"/>
                  </a:cubicBezTo>
                  <a:lnTo>
                    <a:pt x="1117" y="6716"/>
                  </a:lnTo>
                  <a:cubicBezTo>
                    <a:pt x="1073" y="6745"/>
                    <a:pt x="1030" y="6788"/>
                    <a:pt x="1001" y="6846"/>
                  </a:cubicBezTo>
                  <a:cubicBezTo>
                    <a:pt x="972" y="6875"/>
                    <a:pt x="957" y="6919"/>
                    <a:pt x="943" y="6977"/>
                  </a:cubicBezTo>
                  <a:cubicBezTo>
                    <a:pt x="943" y="6991"/>
                    <a:pt x="943" y="7006"/>
                    <a:pt x="928" y="7020"/>
                  </a:cubicBezTo>
                  <a:lnTo>
                    <a:pt x="928" y="7064"/>
                  </a:lnTo>
                  <a:cubicBezTo>
                    <a:pt x="928" y="7078"/>
                    <a:pt x="928" y="7093"/>
                    <a:pt x="928" y="7107"/>
                  </a:cubicBezTo>
                  <a:lnTo>
                    <a:pt x="928" y="7122"/>
                  </a:lnTo>
                  <a:lnTo>
                    <a:pt x="928" y="7194"/>
                  </a:lnTo>
                  <a:cubicBezTo>
                    <a:pt x="943" y="7223"/>
                    <a:pt x="943" y="7238"/>
                    <a:pt x="957" y="7267"/>
                  </a:cubicBezTo>
                  <a:cubicBezTo>
                    <a:pt x="957" y="7267"/>
                    <a:pt x="957" y="7281"/>
                    <a:pt x="957" y="7281"/>
                  </a:cubicBezTo>
                  <a:cubicBezTo>
                    <a:pt x="972" y="7296"/>
                    <a:pt x="972" y="7325"/>
                    <a:pt x="986" y="7339"/>
                  </a:cubicBezTo>
                  <a:lnTo>
                    <a:pt x="986" y="7354"/>
                  </a:lnTo>
                  <a:cubicBezTo>
                    <a:pt x="1001" y="7368"/>
                    <a:pt x="1001" y="7383"/>
                    <a:pt x="1015" y="7397"/>
                  </a:cubicBezTo>
                  <a:cubicBezTo>
                    <a:pt x="1218" y="7658"/>
                    <a:pt x="1450" y="7890"/>
                    <a:pt x="1711" y="8093"/>
                  </a:cubicBezTo>
                  <a:cubicBezTo>
                    <a:pt x="1796" y="8166"/>
                    <a:pt x="1901" y="8198"/>
                    <a:pt x="2001" y="8198"/>
                  </a:cubicBezTo>
                  <a:cubicBezTo>
                    <a:pt x="2021" y="8198"/>
                    <a:pt x="2040" y="8197"/>
                    <a:pt x="2059" y="8194"/>
                  </a:cubicBezTo>
                  <a:cubicBezTo>
                    <a:pt x="2102" y="8194"/>
                    <a:pt x="2146" y="8180"/>
                    <a:pt x="2189" y="8165"/>
                  </a:cubicBezTo>
                  <a:cubicBezTo>
                    <a:pt x="2291" y="8136"/>
                    <a:pt x="2363" y="8078"/>
                    <a:pt x="2421" y="8006"/>
                  </a:cubicBezTo>
                  <a:lnTo>
                    <a:pt x="2465" y="7948"/>
                  </a:lnTo>
                  <a:cubicBezTo>
                    <a:pt x="2523" y="7905"/>
                    <a:pt x="2581" y="7861"/>
                    <a:pt x="2653" y="7832"/>
                  </a:cubicBezTo>
                  <a:lnTo>
                    <a:pt x="2827" y="7789"/>
                  </a:lnTo>
                  <a:cubicBezTo>
                    <a:pt x="2900" y="7803"/>
                    <a:pt x="2972" y="7818"/>
                    <a:pt x="3030" y="7847"/>
                  </a:cubicBezTo>
                  <a:cubicBezTo>
                    <a:pt x="3132" y="7890"/>
                    <a:pt x="3233" y="7933"/>
                    <a:pt x="3334" y="7962"/>
                  </a:cubicBezTo>
                  <a:cubicBezTo>
                    <a:pt x="3421" y="8006"/>
                    <a:pt x="3508" y="8064"/>
                    <a:pt x="3566" y="8151"/>
                  </a:cubicBezTo>
                  <a:cubicBezTo>
                    <a:pt x="3581" y="8180"/>
                    <a:pt x="3610" y="8209"/>
                    <a:pt x="3610" y="8252"/>
                  </a:cubicBezTo>
                  <a:cubicBezTo>
                    <a:pt x="3653" y="8325"/>
                    <a:pt x="3653" y="8412"/>
                    <a:pt x="3639" y="8499"/>
                  </a:cubicBezTo>
                  <a:cubicBezTo>
                    <a:pt x="3610" y="8760"/>
                    <a:pt x="3769" y="9006"/>
                    <a:pt x="4030" y="9064"/>
                  </a:cubicBezTo>
                  <a:lnTo>
                    <a:pt x="4074" y="9064"/>
                  </a:lnTo>
                  <a:cubicBezTo>
                    <a:pt x="4248" y="9079"/>
                    <a:pt x="4407" y="9093"/>
                    <a:pt x="4567" y="9093"/>
                  </a:cubicBezTo>
                  <a:cubicBezTo>
                    <a:pt x="4726" y="9093"/>
                    <a:pt x="4900" y="9079"/>
                    <a:pt x="5059" y="9064"/>
                  </a:cubicBezTo>
                  <a:cubicBezTo>
                    <a:pt x="5175" y="9050"/>
                    <a:pt x="5277" y="9006"/>
                    <a:pt x="5364" y="8919"/>
                  </a:cubicBezTo>
                  <a:cubicBezTo>
                    <a:pt x="5393" y="8876"/>
                    <a:pt x="5422" y="8847"/>
                    <a:pt x="5436" y="8803"/>
                  </a:cubicBezTo>
                  <a:cubicBezTo>
                    <a:pt x="5451" y="8789"/>
                    <a:pt x="5465" y="8774"/>
                    <a:pt x="5465" y="8745"/>
                  </a:cubicBezTo>
                  <a:cubicBezTo>
                    <a:pt x="5494" y="8673"/>
                    <a:pt x="5509" y="8586"/>
                    <a:pt x="5494" y="8499"/>
                  </a:cubicBezTo>
                  <a:cubicBezTo>
                    <a:pt x="5494" y="8470"/>
                    <a:pt x="5494" y="8441"/>
                    <a:pt x="5494" y="8426"/>
                  </a:cubicBezTo>
                  <a:cubicBezTo>
                    <a:pt x="5494" y="8209"/>
                    <a:pt x="5625" y="8020"/>
                    <a:pt x="5813" y="7948"/>
                  </a:cubicBezTo>
                  <a:cubicBezTo>
                    <a:pt x="5915" y="7919"/>
                    <a:pt x="6016" y="7876"/>
                    <a:pt x="6118" y="7832"/>
                  </a:cubicBezTo>
                  <a:cubicBezTo>
                    <a:pt x="6183" y="7796"/>
                    <a:pt x="6255" y="7778"/>
                    <a:pt x="6328" y="7778"/>
                  </a:cubicBezTo>
                  <a:cubicBezTo>
                    <a:pt x="6400" y="7778"/>
                    <a:pt x="6473" y="7796"/>
                    <a:pt x="6538" y="7832"/>
                  </a:cubicBezTo>
                  <a:cubicBezTo>
                    <a:pt x="6582" y="7847"/>
                    <a:pt x="6611" y="7876"/>
                    <a:pt x="6639" y="7890"/>
                  </a:cubicBezTo>
                  <a:cubicBezTo>
                    <a:pt x="6654" y="7905"/>
                    <a:pt x="6668" y="7919"/>
                    <a:pt x="6683" y="7933"/>
                  </a:cubicBezTo>
                  <a:cubicBezTo>
                    <a:pt x="6697" y="7948"/>
                    <a:pt x="6712" y="7962"/>
                    <a:pt x="6726" y="7977"/>
                  </a:cubicBezTo>
                  <a:cubicBezTo>
                    <a:pt x="6817" y="8113"/>
                    <a:pt x="6964" y="8181"/>
                    <a:pt x="7119" y="8181"/>
                  </a:cubicBezTo>
                  <a:cubicBezTo>
                    <a:pt x="7211" y="8181"/>
                    <a:pt x="7306" y="8156"/>
                    <a:pt x="7393" y="8107"/>
                  </a:cubicBezTo>
                  <a:lnTo>
                    <a:pt x="7437" y="8078"/>
                  </a:lnTo>
                  <a:cubicBezTo>
                    <a:pt x="7553" y="7977"/>
                    <a:pt x="7683" y="7861"/>
                    <a:pt x="7799" y="7745"/>
                  </a:cubicBezTo>
                  <a:cubicBezTo>
                    <a:pt x="7915" y="7629"/>
                    <a:pt x="8017" y="7513"/>
                    <a:pt x="8118" y="7383"/>
                  </a:cubicBezTo>
                  <a:cubicBezTo>
                    <a:pt x="8220" y="7252"/>
                    <a:pt x="8249" y="7093"/>
                    <a:pt x="8205" y="6933"/>
                  </a:cubicBezTo>
                  <a:cubicBezTo>
                    <a:pt x="8205" y="6904"/>
                    <a:pt x="8191" y="6890"/>
                    <a:pt x="8176" y="6861"/>
                  </a:cubicBezTo>
                  <a:cubicBezTo>
                    <a:pt x="8176" y="6846"/>
                    <a:pt x="8162" y="6817"/>
                    <a:pt x="8147" y="6803"/>
                  </a:cubicBezTo>
                  <a:cubicBezTo>
                    <a:pt x="8133" y="6774"/>
                    <a:pt x="8104" y="6745"/>
                    <a:pt x="8075" y="6716"/>
                  </a:cubicBezTo>
                  <a:lnTo>
                    <a:pt x="8031" y="6672"/>
                  </a:lnTo>
                  <a:cubicBezTo>
                    <a:pt x="8017" y="6658"/>
                    <a:pt x="8002" y="6658"/>
                    <a:pt x="7988" y="6643"/>
                  </a:cubicBezTo>
                  <a:cubicBezTo>
                    <a:pt x="7828" y="6498"/>
                    <a:pt x="7785" y="6266"/>
                    <a:pt x="7872" y="6078"/>
                  </a:cubicBezTo>
                  <a:cubicBezTo>
                    <a:pt x="7915" y="5977"/>
                    <a:pt x="7959" y="5875"/>
                    <a:pt x="8002" y="5774"/>
                  </a:cubicBezTo>
                  <a:cubicBezTo>
                    <a:pt x="8065" y="5571"/>
                    <a:pt x="8250" y="5446"/>
                    <a:pt x="8449" y="5446"/>
                  </a:cubicBezTo>
                  <a:cubicBezTo>
                    <a:pt x="8479" y="5446"/>
                    <a:pt x="8509" y="5449"/>
                    <a:pt x="8538" y="5455"/>
                  </a:cubicBezTo>
                  <a:cubicBezTo>
                    <a:pt x="8558" y="5457"/>
                    <a:pt x="8578" y="5458"/>
                    <a:pt x="8598" y="5458"/>
                  </a:cubicBezTo>
                  <a:cubicBezTo>
                    <a:pt x="8694" y="5458"/>
                    <a:pt x="8788" y="5430"/>
                    <a:pt x="8872" y="5382"/>
                  </a:cubicBezTo>
                  <a:cubicBezTo>
                    <a:pt x="8901" y="5368"/>
                    <a:pt x="8915" y="5353"/>
                    <a:pt x="8944" y="5339"/>
                  </a:cubicBezTo>
                  <a:lnTo>
                    <a:pt x="8973" y="5295"/>
                  </a:lnTo>
                  <a:cubicBezTo>
                    <a:pt x="8988" y="5295"/>
                    <a:pt x="8988" y="5281"/>
                    <a:pt x="9002" y="5266"/>
                  </a:cubicBezTo>
                  <a:cubicBezTo>
                    <a:pt x="9060" y="5194"/>
                    <a:pt x="9104" y="5107"/>
                    <a:pt x="9104" y="5020"/>
                  </a:cubicBezTo>
                  <a:cubicBezTo>
                    <a:pt x="9147" y="4686"/>
                    <a:pt x="9147" y="4368"/>
                    <a:pt x="9104" y="4034"/>
                  </a:cubicBezTo>
                  <a:lnTo>
                    <a:pt x="9104" y="4063"/>
                  </a:lnTo>
                  <a:cubicBezTo>
                    <a:pt x="9104" y="4020"/>
                    <a:pt x="9089" y="3962"/>
                    <a:pt x="9075" y="3918"/>
                  </a:cubicBezTo>
                  <a:cubicBezTo>
                    <a:pt x="9060" y="3889"/>
                    <a:pt x="9046" y="3875"/>
                    <a:pt x="9031" y="3846"/>
                  </a:cubicBezTo>
                  <a:cubicBezTo>
                    <a:pt x="9017" y="3817"/>
                    <a:pt x="9002" y="3802"/>
                    <a:pt x="8973" y="3773"/>
                  </a:cubicBezTo>
                  <a:lnTo>
                    <a:pt x="8944" y="3744"/>
                  </a:lnTo>
                  <a:cubicBezTo>
                    <a:pt x="8930" y="3730"/>
                    <a:pt x="8915" y="3730"/>
                    <a:pt x="8915" y="3715"/>
                  </a:cubicBezTo>
                  <a:lnTo>
                    <a:pt x="8857" y="3686"/>
                  </a:lnTo>
                  <a:cubicBezTo>
                    <a:pt x="8828" y="3657"/>
                    <a:pt x="8785" y="3643"/>
                    <a:pt x="8741" y="3643"/>
                  </a:cubicBezTo>
                  <a:lnTo>
                    <a:pt x="8712" y="3628"/>
                  </a:lnTo>
                  <a:cubicBezTo>
                    <a:pt x="8683" y="3621"/>
                    <a:pt x="8654" y="3617"/>
                    <a:pt x="8625" y="3617"/>
                  </a:cubicBezTo>
                  <a:cubicBezTo>
                    <a:pt x="8596" y="3617"/>
                    <a:pt x="8567" y="3621"/>
                    <a:pt x="8538" y="3628"/>
                  </a:cubicBezTo>
                  <a:lnTo>
                    <a:pt x="8422" y="3628"/>
                  </a:lnTo>
                  <a:cubicBezTo>
                    <a:pt x="8335" y="3614"/>
                    <a:pt x="8249" y="3585"/>
                    <a:pt x="8176" y="3541"/>
                  </a:cubicBezTo>
                  <a:lnTo>
                    <a:pt x="8133" y="3512"/>
                  </a:lnTo>
                  <a:cubicBezTo>
                    <a:pt x="8118" y="3498"/>
                    <a:pt x="8104" y="3483"/>
                    <a:pt x="8104" y="3469"/>
                  </a:cubicBezTo>
                  <a:cubicBezTo>
                    <a:pt x="8075" y="3454"/>
                    <a:pt x="8060" y="3425"/>
                    <a:pt x="8046" y="3411"/>
                  </a:cubicBezTo>
                  <a:lnTo>
                    <a:pt x="8017" y="3353"/>
                  </a:lnTo>
                  <a:cubicBezTo>
                    <a:pt x="8002" y="3338"/>
                    <a:pt x="8002" y="3324"/>
                    <a:pt x="8002" y="3309"/>
                  </a:cubicBezTo>
                  <a:cubicBezTo>
                    <a:pt x="8002" y="3295"/>
                    <a:pt x="7988" y="3295"/>
                    <a:pt x="7988" y="3280"/>
                  </a:cubicBezTo>
                  <a:cubicBezTo>
                    <a:pt x="7959" y="3179"/>
                    <a:pt x="7915" y="3092"/>
                    <a:pt x="7872" y="3005"/>
                  </a:cubicBezTo>
                  <a:cubicBezTo>
                    <a:pt x="7872" y="2990"/>
                    <a:pt x="7857" y="2976"/>
                    <a:pt x="7857" y="2961"/>
                  </a:cubicBezTo>
                  <a:cubicBezTo>
                    <a:pt x="7828" y="2889"/>
                    <a:pt x="7828" y="2817"/>
                    <a:pt x="7828" y="2744"/>
                  </a:cubicBezTo>
                  <a:cubicBezTo>
                    <a:pt x="7843" y="2701"/>
                    <a:pt x="7857" y="2643"/>
                    <a:pt x="7886" y="2585"/>
                  </a:cubicBezTo>
                  <a:cubicBezTo>
                    <a:pt x="7901" y="2527"/>
                    <a:pt x="7930" y="2469"/>
                    <a:pt x="7973" y="2425"/>
                  </a:cubicBezTo>
                  <a:cubicBezTo>
                    <a:pt x="7988" y="2411"/>
                    <a:pt x="8002" y="2396"/>
                    <a:pt x="8017" y="2396"/>
                  </a:cubicBezTo>
                  <a:lnTo>
                    <a:pt x="8031" y="2396"/>
                  </a:lnTo>
                  <a:lnTo>
                    <a:pt x="8075" y="2353"/>
                  </a:lnTo>
                  <a:cubicBezTo>
                    <a:pt x="8118" y="2324"/>
                    <a:pt x="8147" y="2280"/>
                    <a:pt x="8176" y="2237"/>
                  </a:cubicBezTo>
                  <a:cubicBezTo>
                    <a:pt x="8176" y="2208"/>
                    <a:pt x="8191" y="2193"/>
                    <a:pt x="8205" y="2164"/>
                  </a:cubicBezTo>
                  <a:cubicBezTo>
                    <a:pt x="8205" y="2150"/>
                    <a:pt x="8220" y="2121"/>
                    <a:pt x="8220" y="2092"/>
                  </a:cubicBezTo>
                  <a:cubicBezTo>
                    <a:pt x="8249" y="1947"/>
                    <a:pt x="8220" y="1802"/>
                    <a:pt x="8133" y="1686"/>
                  </a:cubicBezTo>
                  <a:cubicBezTo>
                    <a:pt x="8017" y="1555"/>
                    <a:pt x="7915" y="1439"/>
                    <a:pt x="7799" y="1323"/>
                  </a:cubicBezTo>
                  <a:cubicBezTo>
                    <a:pt x="7683" y="1207"/>
                    <a:pt x="7567" y="1092"/>
                    <a:pt x="7437" y="990"/>
                  </a:cubicBezTo>
                  <a:cubicBezTo>
                    <a:pt x="7352" y="926"/>
                    <a:pt x="7244" y="886"/>
                    <a:pt x="7135" y="886"/>
                  </a:cubicBezTo>
                  <a:cubicBezTo>
                    <a:pt x="7095" y="886"/>
                    <a:pt x="7055" y="891"/>
                    <a:pt x="7016" y="903"/>
                  </a:cubicBezTo>
                  <a:lnTo>
                    <a:pt x="6958" y="918"/>
                  </a:lnTo>
                  <a:cubicBezTo>
                    <a:pt x="6886" y="947"/>
                    <a:pt x="6828" y="990"/>
                    <a:pt x="6770" y="1048"/>
                  </a:cubicBezTo>
                  <a:cubicBezTo>
                    <a:pt x="6755" y="1063"/>
                    <a:pt x="6741" y="1077"/>
                    <a:pt x="6726" y="1092"/>
                  </a:cubicBezTo>
                  <a:cubicBezTo>
                    <a:pt x="6668" y="1178"/>
                    <a:pt x="6596" y="1236"/>
                    <a:pt x="6509" y="1265"/>
                  </a:cubicBezTo>
                  <a:cubicBezTo>
                    <a:pt x="6466" y="1280"/>
                    <a:pt x="6437" y="1294"/>
                    <a:pt x="6408" y="1294"/>
                  </a:cubicBezTo>
                  <a:lnTo>
                    <a:pt x="6263" y="1294"/>
                  </a:lnTo>
                  <a:cubicBezTo>
                    <a:pt x="6234" y="1294"/>
                    <a:pt x="6205" y="1280"/>
                    <a:pt x="6190" y="1280"/>
                  </a:cubicBezTo>
                  <a:lnTo>
                    <a:pt x="6132" y="1251"/>
                  </a:lnTo>
                  <a:lnTo>
                    <a:pt x="6074" y="1222"/>
                  </a:lnTo>
                  <a:cubicBezTo>
                    <a:pt x="6045" y="1207"/>
                    <a:pt x="6016" y="1193"/>
                    <a:pt x="5987" y="1193"/>
                  </a:cubicBezTo>
                  <a:cubicBezTo>
                    <a:pt x="5944" y="1178"/>
                    <a:pt x="5871" y="1149"/>
                    <a:pt x="5828" y="1121"/>
                  </a:cubicBezTo>
                  <a:cubicBezTo>
                    <a:pt x="5625" y="1048"/>
                    <a:pt x="5494" y="845"/>
                    <a:pt x="5509" y="628"/>
                  </a:cubicBezTo>
                  <a:lnTo>
                    <a:pt x="5509" y="599"/>
                  </a:lnTo>
                  <a:cubicBezTo>
                    <a:pt x="5552" y="338"/>
                    <a:pt x="5378" y="106"/>
                    <a:pt x="5132" y="48"/>
                  </a:cubicBezTo>
                  <a:cubicBezTo>
                    <a:pt x="5117" y="33"/>
                    <a:pt x="5103" y="33"/>
                    <a:pt x="5088" y="33"/>
                  </a:cubicBezTo>
                  <a:cubicBezTo>
                    <a:pt x="4922" y="12"/>
                    <a:pt x="4755" y="1"/>
                    <a:pt x="4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63;p66">
              <a:extLst>
                <a:ext uri="{FF2B5EF4-FFF2-40B4-BE49-F238E27FC236}">
                  <a16:creationId xmlns:a16="http://schemas.microsoft.com/office/drawing/2014/main" id="{CF7D45B0-7DD3-8F64-FB1F-87801FFCF87B}"/>
                </a:ext>
              </a:extLst>
            </p:cNvPr>
            <p:cNvSpPr/>
            <p:nvPr/>
          </p:nvSpPr>
          <p:spPr>
            <a:xfrm>
              <a:off x="5127030" y="282378"/>
              <a:ext cx="415320" cy="411102"/>
            </a:xfrm>
            <a:custGeom>
              <a:avLst/>
              <a:gdLst/>
              <a:ahLst/>
              <a:cxnLst/>
              <a:rect l="l" t="t" r="r" b="b"/>
              <a:pathLst>
                <a:path w="5712" h="5654" extrusionOk="0">
                  <a:moveTo>
                    <a:pt x="2872" y="1323"/>
                  </a:moveTo>
                  <a:cubicBezTo>
                    <a:pt x="2914" y="1323"/>
                    <a:pt x="2958" y="1327"/>
                    <a:pt x="3001" y="1334"/>
                  </a:cubicBezTo>
                  <a:lnTo>
                    <a:pt x="3073" y="1334"/>
                  </a:lnTo>
                  <a:cubicBezTo>
                    <a:pt x="3110" y="1341"/>
                    <a:pt x="3121" y="1341"/>
                    <a:pt x="3131" y="1341"/>
                  </a:cubicBezTo>
                  <a:cubicBezTo>
                    <a:pt x="3142" y="1341"/>
                    <a:pt x="3153" y="1341"/>
                    <a:pt x="3189" y="1349"/>
                  </a:cubicBezTo>
                  <a:cubicBezTo>
                    <a:pt x="3247" y="1363"/>
                    <a:pt x="3291" y="1378"/>
                    <a:pt x="3349" y="1392"/>
                  </a:cubicBezTo>
                  <a:lnTo>
                    <a:pt x="3392" y="1407"/>
                  </a:lnTo>
                  <a:cubicBezTo>
                    <a:pt x="3465" y="1436"/>
                    <a:pt x="3537" y="1465"/>
                    <a:pt x="3595" y="1508"/>
                  </a:cubicBezTo>
                  <a:lnTo>
                    <a:pt x="3668" y="1537"/>
                  </a:lnTo>
                  <a:cubicBezTo>
                    <a:pt x="3682" y="1552"/>
                    <a:pt x="3697" y="1566"/>
                    <a:pt x="3726" y="1581"/>
                  </a:cubicBezTo>
                  <a:lnTo>
                    <a:pt x="3784" y="1624"/>
                  </a:lnTo>
                  <a:lnTo>
                    <a:pt x="3842" y="1668"/>
                  </a:lnTo>
                  <a:lnTo>
                    <a:pt x="3900" y="1711"/>
                  </a:lnTo>
                  <a:cubicBezTo>
                    <a:pt x="3929" y="1740"/>
                    <a:pt x="3972" y="1783"/>
                    <a:pt x="4001" y="1812"/>
                  </a:cubicBezTo>
                  <a:cubicBezTo>
                    <a:pt x="4016" y="1827"/>
                    <a:pt x="4030" y="1841"/>
                    <a:pt x="4045" y="1856"/>
                  </a:cubicBezTo>
                  <a:cubicBezTo>
                    <a:pt x="4059" y="1885"/>
                    <a:pt x="4088" y="1914"/>
                    <a:pt x="4103" y="1943"/>
                  </a:cubicBezTo>
                  <a:lnTo>
                    <a:pt x="4132" y="1986"/>
                  </a:lnTo>
                  <a:cubicBezTo>
                    <a:pt x="4161" y="2030"/>
                    <a:pt x="4190" y="2073"/>
                    <a:pt x="4219" y="2131"/>
                  </a:cubicBezTo>
                  <a:cubicBezTo>
                    <a:pt x="4233" y="2146"/>
                    <a:pt x="4248" y="2175"/>
                    <a:pt x="4248" y="2189"/>
                  </a:cubicBezTo>
                  <a:lnTo>
                    <a:pt x="4248" y="2204"/>
                  </a:lnTo>
                  <a:cubicBezTo>
                    <a:pt x="4262" y="2218"/>
                    <a:pt x="4277" y="2247"/>
                    <a:pt x="4277" y="2262"/>
                  </a:cubicBezTo>
                  <a:cubicBezTo>
                    <a:pt x="4277" y="2291"/>
                    <a:pt x="4291" y="2305"/>
                    <a:pt x="4291" y="2320"/>
                  </a:cubicBezTo>
                  <a:lnTo>
                    <a:pt x="4306" y="2349"/>
                  </a:lnTo>
                  <a:cubicBezTo>
                    <a:pt x="4320" y="2407"/>
                    <a:pt x="4335" y="2450"/>
                    <a:pt x="4349" y="2508"/>
                  </a:cubicBezTo>
                  <a:lnTo>
                    <a:pt x="4349" y="2552"/>
                  </a:lnTo>
                  <a:cubicBezTo>
                    <a:pt x="4349" y="2566"/>
                    <a:pt x="4364" y="2624"/>
                    <a:pt x="4364" y="2668"/>
                  </a:cubicBezTo>
                  <a:cubicBezTo>
                    <a:pt x="4364" y="2711"/>
                    <a:pt x="4364" y="2769"/>
                    <a:pt x="4364" y="2827"/>
                  </a:cubicBezTo>
                  <a:cubicBezTo>
                    <a:pt x="4378" y="2871"/>
                    <a:pt x="4378" y="2929"/>
                    <a:pt x="4378" y="2987"/>
                  </a:cubicBezTo>
                  <a:lnTo>
                    <a:pt x="4378" y="3001"/>
                  </a:lnTo>
                  <a:cubicBezTo>
                    <a:pt x="4378" y="3016"/>
                    <a:pt x="4378" y="3059"/>
                    <a:pt x="4364" y="3074"/>
                  </a:cubicBezTo>
                  <a:cubicBezTo>
                    <a:pt x="4364" y="3103"/>
                    <a:pt x="4364" y="3132"/>
                    <a:pt x="4349" y="3161"/>
                  </a:cubicBezTo>
                  <a:cubicBezTo>
                    <a:pt x="4349" y="3204"/>
                    <a:pt x="4335" y="3248"/>
                    <a:pt x="4320" y="3306"/>
                  </a:cubicBezTo>
                  <a:lnTo>
                    <a:pt x="4277" y="3393"/>
                  </a:lnTo>
                  <a:cubicBezTo>
                    <a:pt x="4277" y="3421"/>
                    <a:pt x="4262" y="3436"/>
                    <a:pt x="4248" y="3465"/>
                  </a:cubicBezTo>
                  <a:lnTo>
                    <a:pt x="4219" y="3523"/>
                  </a:lnTo>
                  <a:cubicBezTo>
                    <a:pt x="4190" y="3566"/>
                    <a:pt x="4175" y="3624"/>
                    <a:pt x="4132" y="3668"/>
                  </a:cubicBezTo>
                  <a:cubicBezTo>
                    <a:pt x="4132" y="3668"/>
                    <a:pt x="4117" y="3682"/>
                    <a:pt x="4117" y="3697"/>
                  </a:cubicBezTo>
                  <a:cubicBezTo>
                    <a:pt x="4103" y="3711"/>
                    <a:pt x="4103" y="3711"/>
                    <a:pt x="4103" y="3711"/>
                  </a:cubicBezTo>
                  <a:lnTo>
                    <a:pt x="4074" y="3755"/>
                  </a:lnTo>
                  <a:lnTo>
                    <a:pt x="4030" y="3813"/>
                  </a:lnTo>
                  <a:cubicBezTo>
                    <a:pt x="4001" y="3842"/>
                    <a:pt x="3972" y="3871"/>
                    <a:pt x="3943" y="3900"/>
                  </a:cubicBezTo>
                  <a:lnTo>
                    <a:pt x="3900" y="3943"/>
                  </a:lnTo>
                  <a:lnTo>
                    <a:pt x="3856" y="3972"/>
                  </a:lnTo>
                  <a:lnTo>
                    <a:pt x="3798" y="4030"/>
                  </a:lnTo>
                  <a:cubicBezTo>
                    <a:pt x="3755" y="4059"/>
                    <a:pt x="3697" y="4103"/>
                    <a:pt x="3639" y="4132"/>
                  </a:cubicBezTo>
                  <a:lnTo>
                    <a:pt x="3595" y="4161"/>
                  </a:lnTo>
                  <a:lnTo>
                    <a:pt x="3523" y="4190"/>
                  </a:lnTo>
                  <a:lnTo>
                    <a:pt x="3465" y="4219"/>
                  </a:lnTo>
                  <a:lnTo>
                    <a:pt x="3378" y="4262"/>
                  </a:lnTo>
                  <a:cubicBezTo>
                    <a:pt x="3349" y="4262"/>
                    <a:pt x="3334" y="4277"/>
                    <a:pt x="3320" y="4277"/>
                  </a:cubicBezTo>
                  <a:cubicBezTo>
                    <a:pt x="3276" y="4291"/>
                    <a:pt x="3233" y="4306"/>
                    <a:pt x="3189" y="4306"/>
                  </a:cubicBezTo>
                  <a:lnTo>
                    <a:pt x="3131" y="4320"/>
                  </a:lnTo>
                  <a:lnTo>
                    <a:pt x="3059" y="4335"/>
                  </a:lnTo>
                  <a:cubicBezTo>
                    <a:pt x="3001" y="4342"/>
                    <a:pt x="2947" y="4346"/>
                    <a:pt x="2894" y="4346"/>
                  </a:cubicBezTo>
                  <a:cubicBezTo>
                    <a:pt x="2842" y="4346"/>
                    <a:pt x="2791" y="4342"/>
                    <a:pt x="2740" y="4335"/>
                  </a:cubicBezTo>
                  <a:lnTo>
                    <a:pt x="2610" y="4335"/>
                  </a:lnTo>
                  <a:lnTo>
                    <a:pt x="2552" y="4320"/>
                  </a:lnTo>
                  <a:cubicBezTo>
                    <a:pt x="2479" y="4306"/>
                    <a:pt x="2407" y="4277"/>
                    <a:pt x="2334" y="4262"/>
                  </a:cubicBezTo>
                  <a:lnTo>
                    <a:pt x="2276" y="4233"/>
                  </a:lnTo>
                  <a:lnTo>
                    <a:pt x="2218" y="4204"/>
                  </a:lnTo>
                  <a:lnTo>
                    <a:pt x="2146" y="4161"/>
                  </a:lnTo>
                  <a:cubicBezTo>
                    <a:pt x="2102" y="4132"/>
                    <a:pt x="2059" y="4103"/>
                    <a:pt x="2030" y="4088"/>
                  </a:cubicBezTo>
                  <a:lnTo>
                    <a:pt x="1972" y="4045"/>
                  </a:lnTo>
                  <a:cubicBezTo>
                    <a:pt x="1957" y="4030"/>
                    <a:pt x="1928" y="4016"/>
                    <a:pt x="1914" y="4001"/>
                  </a:cubicBezTo>
                  <a:cubicBezTo>
                    <a:pt x="1899" y="3987"/>
                    <a:pt x="1870" y="3958"/>
                    <a:pt x="1856" y="3943"/>
                  </a:cubicBezTo>
                  <a:cubicBezTo>
                    <a:pt x="1827" y="3914"/>
                    <a:pt x="1812" y="3900"/>
                    <a:pt x="1783" y="3885"/>
                  </a:cubicBezTo>
                  <a:lnTo>
                    <a:pt x="1740" y="3827"/>
                  </a:lnTo>
                  <a:cubicBezTo>
                    <a:pt x="1682" y="3755"/>
                    <a:pt x="1624" y="3682"/>
                    <a:pt x="1580" y="3610"/>
                  </a:cubicBezTo>
                  <a:cubicBezTo>
                    <a:pt x="1566" y="3595"/>
                    <a:pt x="1551" y="3566"/>
                    <a:pt x="1537" y="3552"/>
                  </a:cubicBezTo>
                  <a:cubicBezTo>
                    <a:pt x="1537" y="3523"/>
                    <a:pt x="1522" y="3494"/>
                    <a:pt x="1508" y="3479"/>
                  </a:cubicBezTo>
                  <a:cubicBezTo>
                    <a:pt x="1493" y="3465"/>
                    <a:pt x="1493" y="3450"/>
                    <a:pt x="1493" y="3436"/>
                  </a:cubicBezTo>
                  <a:cubicBezTo>
                    <a:pt x="1479" y="3421"/>
                    <a:pt x="1479" y="3421"/>
                    <a:pt x="1479" y="3407"/>
                  </a:cubicBezTo>
                  <a:lnTo>
                    <a:pt x="1464" y="3364"/>
                  </a:lnTo>
                  <a:lnTo>
                    <a:pt x="1450" y="3320"/>
                  </a:lnTo>
                  <a:cubicBezTo>
                    <a:pt x="1435" y="3306"/>
                    <a:pt x="1435" y="3306"/>
                    <a:pt x="1450" y="3306"/>
                  </a:cubicBezTo>
                  <a:cubicBezTo>
                    <a:pt x="1450" y="3277"/>
                    <a:pt x="1435" y="3262"/>
                    <a:pt x="1421" y="3233"/>
                  </a:cubicBezTo>
                  <a:cubicBezTo>
                    <a:pt x="1421" y="3219"/>
                    <a:pt x="1406" y="3175"/>
                    <a:pt x="1406" y="3146"/>
                  </a:cubicBezTo>
                  <a:cubicBezTo>
                    <a:pt x="1392" y="3117"/>
                    <a:pt x="1406" y="3103"/>
                    <a:pt x="1392" y="3088"/>
                  </a:cubicBezTo>
                  <a:cubicBezTo>
                    <a:pt x="1377" y="3074"/>
                    <a:pt x="1377" y="3016"/>
                    <a:pt x="1377" y="2987"/>
                  </a:cubicBezTo>
                  <a:cubicBezTo>
                    <a:pt x="1363" y="2943"/>
                    <a:pt x="1377" y="2885"/>
                    <a:pt x="1377" y="2827"/>
                  </a:cubicBezTo>
                  <a:lnTo>
                    <a:pt x="1377" y="2668"/>
                  </a:lnTo>
                  <a:cubicBezTo>
                    <a:pt x="1377" y="2668"/>
                    <a:pt x="1377" y="2668"/>
                    <a:pt x="1377" y="2653"/>
                  </a:cubicBezTo>
                  <a:lnTo>
                    <a:pt x="1392" y="2581"/>
                  </a:lnTo>
                  <a:cubicBezTo>
                    <a:pt x="1392" y="2552"/>
                    <a:pt x="1392" y="2537"/>
                    <a:pt x="1406" y="2508"/>
                  </a:cubicBezTo>
                  <a:cubicBezTo>
                    <a:pt x="1406" y="2450"/>
                    <a:pt x="1421" y="2407"/>
                    <a:pt x="1435" y="2349"/>
                  </a:cubicBezTo>
                  <a:lnTo>
                    <a:pt x="1464" y="2291"/>
                  </a:lnTo>
                  <a:lnTo>
                    <a:pt x="1479" y="2247"/>
                  </a:lnTo>
                  <a:cubicBezTo>
                    <a:pt x="1479" y="2233"/>
                    <a:pt x="1493" y="2233"/>
                    <a:pt x="1493" y="2218"/>
                  </a:cubicBezTo>
                  <a:cubicBezTo>
                    <a:pt x="1493" y="2204"/>
                    <a:pt x="1508" y="2189"/>
                    <a:pt x="1508" y="2175"/>
                  </a:cubicBezTo>
                  <a:cubicBezTo>
                    <a:pt x="1522" y="2131"/>
                    <a:pt x="1551" y="2102"/>
                    <a:pt x="1580" y="2059"/>
                  </a:cubicBezTo>
                  <a:lnTo>
                    <a:pt x="1609" y="2015"/>
                  </a:lnTo>
                  <a:lnTo>
                    <a:pt x="1638" y="1957"/>
                  </a:lnTo>
                  <a:lnTo>
                    <a:pt x="1682" y="1899"/>
                  </a:lnTo>
                  <a:lnTo>
                    <a:pt x="1740" y="1841"/>
                  </a:lnTo>
                  <a:lnTo>
                    <a:pt x="1798" y="1783"/>
                  </a:lnTo>
                  <a:cubicBezTo>
                    <a:pt x="1885" y="1682"/>
                    <a:pt x="1986" y="1595"/>
                    <a:pt x="2102" y="1537"/>
                  </a:cubicBezTo>
                  <a:lnTo>
                    <a:pt x="2160" y="1494"/>
                  </a:lnTo>
                  <a:lnTo>
                    <a:pt x="2218" y="1465"/>
                  </a:lnTo>
                  <a:lnTo>
                    <a:pt x="2276" y="1450"/>
                  </a:lnTo>
                  <a:cubicBezTo>
                    <a:pt x="2305" y="1436"/>
                    <a:pt x="2349" y="1421"/>
                    <a:pt x="2378" y="1407"/>
                  </a:cubicBezTo>
                  <a:lnTo>
                    <a:pt x="2436" y="1392"/>
                  </a:lnTo>
                  <a:lnTo>
                    <a:pt x="2494" y="1363"/>
                  </a:lnTo>
                  <a:lnTo>
                    <a:pt x="2566" y="1349"/>
                  </a:lnTo>
                  <a:lnTo>
                    <a:pt x="2624" y="1349"/>
                  </a:lnTo>
                  <a:cubicBezTo>
                    <a:pt x="2639" y="1334"/>
                    <a:pt x="2668" y="1334"/>
                    <a:pt x="2682" y="1334"/>
                  </a:cubicBezTo>
                  <a:lnTo>
                    <a:pt x="2755" y="1334"/>
                  </a:lnTo>
                  <a:cubicBezTo>
                    <a:pt x="2791" y="1327"/>
                    <a:pt x="2831" y="1323"/>
                    <a:pt x="2872" y="1323"/>
                  </a:cubicBezTo>
                  <a:close/>
                  <a:moveTo>
                    <a:pt x="2871" y="1"/>
                  </a:moveTo>
                  <a:cubicBezTo>
                    <a:pt x="2769" y="1"/>
                    <a:pt x="2668" y="1"/>
                    <a:pt x="2566" y="15"/>
                  </a:cubicBezTo>
                  <a:cubicBezTo>
                    <a:pt x="2407" y="30"/>
                    <a:pt x="2276" y="189"/>
                    <a:pt x="2291" y="348"/>
                  </a:cubicBezTo>
                  <a:lnTo>
                    <a:pt x="2291" y="377"/>
                  </a:lnTo>
                  <a:cubicBezTo>
                    <a:pt x="2291" y="392"/>
                    <a:pt x="2291" y="406"/>
                    <a:pt x="2291" y="421"/>
                  </a:cubicBezTo>
                  <a:cubicBezTo>
                    <a:pt x="2291" y="537"/>
                    <a:pt x="2218" y="653"/>
                    <a:pt x="2117" y="696"/>
                  </a:cubicBezTo>
                  <a:lnTo>
                    <a:pt x="2088" y="711"/>
                  </a:lnTo>
                  <a:lnTo>
                    <a:pt x="1986" y="740"/>
                  </a:lnTo>
                  <a:lnTo>
                    <a:pt x="1914" y="783"/>
                  </a:lnTo>
                  <a:lnTo>
                    <a:pt x="1899" y="783"/>
                  </a:lnTo>
                  <a:cubicBezTo>
                    <a:pt x="1860" y="801"/>
                    <a:pt x="1819" y="809"/>
                    <a:pt x="1777" y="809"/>
                  </a:cubicBezTo>
                  <a:cubicBezTo>
                    <a:pt x="1680" y="809"/>
                    <a:pt x="1583" y="763"/>
                    <a:pt x="1522" y="682"/>
                  </a:cubicBezTo>
                  <a:cubicBezTo>
                    <a:pt x="1460" y="601"/>
                    <a:pt x="1370" y="560"/>
                    <a:pt x="1276" y="560"/>
                  </a:cubicBezTo>
                  <a:cubicBezTo>
                    <a:pt x="1218" y="560"/>
                    <a:pt x="1158" y="576"/>
                    <a:pt x="1102" y="609"/>
                  </a:cubicBezTo>
                  <a:lnTo>
                    <a:pt x="1073" y="624"/>
                  </a:lnTo>
                  <a:cubicBezTo>
                    <a:pt x="1001" y="682"/>
                    <a:pt x="914" y="754"/>
                    <a:pt x="841" y="827"/>
                  </a:cubicBezTo>
                  <a:cubicBezTo>
                    <a:pt x="769" y="899"/>
                    <a:pt x="711" y="972"/>
                    <a:pt x="638" y="1059"/>
                  </a:cubicBezTo>
                  <a:cubicBezTo>
                    <a:pt x="580" y="1131"/>
                    <a:pt x="551" y="1247"/>
                    <a:pt x="580" y="1349"/>
                  </a:cubicBezTo>
                  <a:cubicBezTo>
                    <a:pt x="595" y="1363"/>
                    <a:pt x="609" y="1392"/>
                    <a:pt x="624" y="1421"/>
                  </a:cubicBezTo>
                  <a:cubicBezTo>
                    <a:pt x="638" y="1450"/>
                    <a:pt x="653" y="1465"/>
                    <a:pt x="667" y="1479"/>
                  </a:cubicBezTo>
                  <a:lnTo>
                    <a:pt x="696" y="1508"/>
                  </a:lnTo>
                  <a:cubicBezTo>
                    <a:pt x="812" y="1595"/>
                    <a:pt x="856" y="1740"/>
                    <a:pt x="798" y="1885"/>
                  </a:cubicBezTo>
                  <a:cubicBezTo>
                    <a:pt x="769" y="1943"/>
                    <a:pt x="740" y="2001"/>
                    <a:pt x="725" y="2059"/>
                  </a:cubicBezTo>
                  <a:cubicBezTo>
                    <a:pt x="711" y="2102"/>
                    <a:pt x="682" y="2131"/>
                    <a:pt x="653" y="2160"/>
                  </a:cubicBezTo>
                  <a:cubicBezTo>
                    <a:pt x="638" y="2175"/>
                    <a:pt x="624" y="2189"/>
                    <a:pt x="609" y="2204"/>
                  </a:cubicBezTo>
                  <a:cubicBezTo>
                    <a:pt x="595" y="2218"/>
                    <a:pt x="566" y="2233"/>
                    <a:pt x="551" y="2233"/>
                  </a:cubicBezTo>
                  <a:lnTo>
                    <a:pt x="493" y="2262"/>
                  </a:lnTo>
                  <a:lnTo>
                    <a:pt x="334" y="2262"/>
                  </a:lnTo>
                  <a:cubicBezTo>
                    <a:pt x="327" y="2255"/>
                    <a:pt x="319" y="2251"/>
                    <a:pt x="310" y="2251"/>
                  </a:cubicBezTo>
                  <a:cubicBezTo>
                    <a:pt x="301" y="2251"/>
                    <a:pt x="290" y="2255"/>
                    <a:pt x="276" y="2262"/>
                  </a:cubicBezTo>
                  <a:cubicBezTo>
                    <a:pt x="145" y="2276"/>
                    <a:pt x="44" y="2392"/>
                    <a:pt x="29" y="2523"/>
                  </a:cubicBezTo>
                  <a:cubicBezTo>
                    <a:pt x="0" y="2726"/>
                    <a:pt x="0" y="2929"/>
                    <a:pt x="29" y="3132"/>
                  </a:cubicBezTo>
                  <a:cubicBezTo>
                    <a:pt x="44" y="3277"/>
                    <a:pt x="145" y="3393"/>
                    <a:pt x="276" y="3407"/>
                  </a:cubicBezTo>
                  <a:cubicBezTo>
                    <a:pt x="298" y="3414"/>
                    <a:pt x="316" y="3418"/>
                    <a:pt x="332" y="3418"/>
                  </a:cubicBezTo>
                  <a:cubicBezTo>
                    <a:pt x="348" y="3418"/>
                    <a:pt x="363" y="3414"/>
                    <a:pt x="377" y="3407"/>
                  </a:cubicBezTo>
                  <a:lnTo>
                    <a:pt x="435" y="3407"/>
                  </a:lnTo>
                  <a:cubicBezTo>
                    <a:pt x="493" y="3407"/>
                    <a:pt x="551" y="3436"/>
                    <a:pt x="609" y="3465"/>
                  </a:cubicBezTo>
                  <a:cubicBezTo>
                    <a:pt x="624" y="3479"/>
                    <a:pt x="638" y="3479"/>
                    <a:pt x="653" y="3494"/>
                  </a:cubicBezTo>
                  <a:cubicBezTo>
                    <a:pt x="682" y="3523"/>
                    <a:pt x="711" y="3566"/>
                    <a:pt x="725" y="3610"/>
                  </a:cubicBezTo>
                  <a:cubicBezTo>
                    <a:pt x="754" y="3668"/>
                    <a:pt x="769" y="3740"/>
                    <a:pt x="798" y="3798"/>
                  </a:cubicBezTo>
                  <a:cubicBezTo>
                    <a:pt x="870" y="3914"/>
                    <a:pt x="841" y="4059"/>
                    <a:pt x="725" y="4161"/>
                  </a:cubicBezTo>
                  <a:lnTo>
                    <a:pt x="696" y="4175"/>
                  </a:lnTo>
                  <a:lnTo>
                    <a:pt x="667" y="4204"/>
                  </a:lnTo>
                  <a:cubicBezTo>
                    <a:pt x="653" y="4219"/>
                    <a:pt x="638" y="4233"/>
                    <a:pt x="624" y="4262"/>
                  </a:cubicBezTo>
                  <a:cubicBezTo>
                    <a:pt x="609" y="4277"/>
                    <a:pt x="595" y="4306"/>
                    <a:pt x="595" y="4335"/>
                  </a:cubicBezTo>
                  <a:lnTo>
                    <a:pt x="595" y="4364"/>
                  </a:lnTo>
                  <a:cubicBezTo>
                    <a:pt x="595" y="4378"/>
                    <a:pt x="595" y="4393"/>
                    <a:pt x="595" y="4393"/>
                  </a:cubicBezTo>
                  <a:cubicBezTo>
                    <a:pt x="595" y="4407"/>
                    <a:pt x="595" y="4422"/>
                    <a:pt x="595" y="4422"/>
                  </a:cubicBezTo>
                  <a:cubicBezTo>
                    <a:pt x="595" y="4436"/>
                    <a:pt x="595" y="4451"/>
                    <a:pt x="595" y="4465"/>
                  </a:cubicBezTo>
                  <a:lnTo>
                    <a:pt x="595" y="4509"/>
                  </a:lnTo>
                  <a:lnTo>
                    <a:pt x="595" y="4523"/>
                  </a:lnTo>
                  <a:cubicBezTo>
                    <a:pt x="595" y="4538"/>
                    <a:pt x="595" y="4552"/>
                    <a:pt x="609" y="4552"/>
                  </a:cubicBezTo>
                  <a:lnTo>
                    <a:pt x="638" y="4596"/>
                  </a:lnTo>
                  <a:cubicBezTo>
                    <a:pt x="696" y="4668"/>
                    <a:pt x="769" y="4755"/>
                    <a:pt x="841" y="4828"/>
                  </a:cubicBezTo>
                  <a:cubicBezTo>
                    <a:pt x="914" y="4900"/>
                    <a:pt x="986" y="4958"/>
                    <a:pt x="1073" y="5031"/>
                  </a:cubicBezTo>
                  <a:cubicBezTo>
                    <a:pt x="1121" y="5066"/>
                    <a:pt x="1188" y="5092"/>
                    <a:pt x="1251" y="5092"/>
                  </a:cubicBezTo>
                  <a:cubicBezTo>
                    <a:pt x="1264" y="5092"/>
                    <a:pt x="1278" y="5091"/>
                    <a:pt x="1291" y="5089"/>
                  </a:cubicBezTo>
                  <a:cubicBezTo>
                    <a:pt x="1319" y="5089"/>
                    <a:pt x="1348" y="5089"/>
                    <a:pt x="1363" y="5074"/>
                  </a:cubicBezTo>
                  <a:cubicBezTo>
                    <a:pt x="1421" y="5060"/>
                    <a:pt x="1479" y="5016"/>
                    <a:pt x="1508" y="4973"/>
                  </a:cubicBezTo>
                  <a:lnTo>
                    <a:pt x="1537" y="4944"/>
                  </a:lnTo>
                  <a:cubicBezTo>
                    <a:pt x="1580" y="4900"/>
                    <a:pt x="1609" y="4871"/>
                    <a:pt x="1667" y="4857"/>
                  </a:cubicBezTo>
                  <a:lnTo>
                    <a:pt x="1769" y="4842"/>
                  </a:lnTo>
                  <a:cubicBezTo>
                    <a:pt x="1812" y="4842"/>
                    <a:pt x="1856" y="4857"/>
                    <a:pt x="1899" y="4871"/>
                  </a:cubicBezTo>
                  <a:cubicBezTo>
                    <a:pt x="1957" y="4900"/>
                    <a:pt x="2015" y="4929"/>
                    <a:pt x="2073" y="4944"/>
                  </a:cubicBezTo>
                  <a:cubicBezTo>
                    <a:pt x="2131" y="4973"/>
                    <a:pt x="2189" y="5016"/>
                    <a:pt x="2218" y="5060"/>
                  </a:cubicBezTo>
                  <a:cubicBezTo>
                    <a:pt x="2233" y="5074"/>
                    <a:pt x="2247" y="5103"/>
                    <a:pt x="2262" y="5117"/>
                  </a:cubicBezTo>
                  <a:cubicBezTo>
                    <a:pt x="2276" y="5175"/>
                    <a:pt x="2276" y="5233"/>
                    <a:pt x="2276" y="5277"/>
                  </a:cubicBezTo>
                  <a:cubicBezTo>
                    <a:pt x="2247" y="5451"/>
                    <a:pt x="2349" y="5596"/>
                    <a:pt x="2508" y="5639"/>
                  </a:cubicBezTo>
                  <a:lnTo>
                    <a:pt x="2552" y="5639"/>
                  </a:lnTo>
                  <a:cubicBezTo>
                    <a:pt x="2653" y="5654"/>
                    <a:pt x="2755" y="5654"/>
                    <a:pt x="2856" y="5654"/>
                  </a:cubicBezTo>
                  <a:cubicBezTo>
                    <a:pt x="2958" y="5654"/>
                    <a:pt x="3059" y="5654"/>
                    <a:pt x="3160" y="5639"/>
                  </a:cubicBezTo>
                  <a:cubicBezTo>
                    <a:pt x="3233" y="5625"/>
                    <a:pt x="3291" y="5596"/>
                    <a:pt x="3334" y="5538"/>
                  </a:cubicBezTo>
                  <a:cubicBezTo>
                    <a:pt x="3363" y="5509"/>
                    <a:pt x="3392" y="5480"/>
                    <a:pt x="3407" y="5436"/>
                  </a:cubicBezTo>
                  <a:cubicBezTo>
                    <a:pt x="3421" y="5378"/>
                    <a:pt x="3436" y="5335"/>
                    <a:pt x="3421" y="5277"/>
                  </a:cubicBezTo>
                  <a:cubicBezTo>
                    <a:pt x="3421" y="5262"/>
                    <a:pt x="3421" y="5248"/>
                    <a:pt x="3421" y="5233"/>
                  </a:cubicBezTo>
                  <a:cubicBezTo>
                    <a:pt x="3421" y="5103"/>
                    <a:pt x="3508" y="4987"/>
                    <a:pt x="3624" y="4944"/>
                  </a:cubicBezTo>
                  <a:cubicBezTo>
                    <a:pt x="3682" y="4915"/>
                    <a:pt x="3755" y="4886"/>
                    <a:pt x="3813" y="4857"/>
                  </a:cubicBezTo>
                  <a:cubicBezTo>
                    <a:pt x="3856" y="4842"/>
                    <a:pt x="3903" y="4835"/>
                    <a:pt x="3949" y="4835"/>
                  </a:cubicBezTo>
                  <a:cubicBezTo>
                    <a:pt x="3994" y="4835"/>
                    <a:pt x="4037" y="4842"/>
                    <a:pt x="4074" y="4857"/>
                  </a:cubicBezTo>
                  <a:cubicBezTo>
                    <a:pt x="4103" y="4871"/>
                    <a:pt x="4117" y="4886"/>
                    <a:pt x="4132" y="4900"/>
                  </a:cubicBezTo>
                  <a:cubicBezTo>
                    <a:pt x="4146" y="4915"/>
                    <a:pt x="4161" y="4915"/>
                    <a:pt x="4161" y="4929"/>
                  </a:cubicBezTo>
                  <a:cubicBezTo>
                    <a:pt x="4175" y="4944"/>
                    <a:pt x="4190" y="4944"/>
                    <a:pt x="4190" y="4958"/>
                  </a:cubicBezTo>
                  <a:cubicBezTo>
                    <a:pt x="4252" y="5038"/>
                    <a:pt x="4342" y="5080"/>
                    <a:pt x="4436" y="5080"/>
                  </a:cubicBezTo>
                  <a:cubicBezTo>
                    <a:pt x="4494" y="5080"/>
                    <a:pt x="4554" y="5064"/>
                    <a:pt x="4610" y="5031"/>
                  </a:cubicBezTo>
                  <a:cubicBezTo>
                    <a:pt x="4625" y="5031"/>
                    <a:pt x="4625" y="5031"/>
                    <a:pt x="4639" y="5016"/>
                  </a:cubicBezTo>
                  <a:cubicBezTo>
                    <a:pt x="4711" y="4958"/>
                    <a:pt x="4798" y="4886"/>
                    <a:pt x="4871" y="4813"/>
                  </a:cubicBezTo>
                  <a:cubicBezTo>
                    <a:pt x="4943" y="4741"/>
                    <a:pt x="5001" y="4654"/>
                    <a:pt x="5074" y="4581"/>
                  </a:cubicBezTo>
                  <a:cubicBezTo>
                    <a:pt x="5132" y="4509"/>
                    <a:pt x="5161" y="4393"/>
                    <a:pt x="5117" y="4291"/>
                  </a:cubicBezTo>
                  <a:cubicBezTo>
                    <a:pt x="5117" y="4277"/>
                    <a:pt x="5117" y="4277"/>
                    <a:pt x="5103" y="4262"/>
                  </a:cubicBezTo>
                  <a:cubicBezTo>
                    <a:pt x="5103" y="4248"/>
                    <a:pt x="5088" y="4233"/>
                    <a:pt x="5088" y="4219"/>
                  </a:cubicBezTo>
                  <a:cubicBezTo>
                    <a:pt x="5074" y="4190"/>
                    <a:pt x="5059" y="4175"/>
                    <a:pt x="5045" y="4161"/>
                  </a:cubicBezTo>
                  <a:lnTo>
                    <a:pt x="5016" y="4132"/>
                  </a:lnTo>
                  <a:lnTo>
                    <a:pt x="4987" y="4117"/>
                  </a:lnTo>
                  <a:cubicBezTo>
                    <a:pt x="4885" y="4016"/>
                    <a:pt x="4856" y="3871"/>
                    <a:pt x="4914" y="3755"/>
                  </a:cubicBezTo>
                  <a:cubicBezTo>
                    <a:pt x="4943" y="3682"/>
                    <a:pt x="4972" y="3624"/>
                    <a:pt x="4987" y="3566"/>
                  </a:cubicBezTo>
                  <a:cubicBezTo>
                    <a:pt x="5037" y="3453"/>
                    <a:pt x="5154" y="3372"/>
                    <a:pt x="5278" y="3372"/>
                  </a:cubicBezTo>
                  <a:cubicBezTo>
                    <a:pt x="5297" y="3372"/>
                    <a:pt x="5316" y="3374"/>
                    <a:pt x="5335" y="3378"/>
                  </a:cubicBezTo>
                  <a:cubicBezTo>
                    <a:pt x="5407" y="3378"/>
                    <a:pt x="5480" y="3364"/>
                    <a:pt x="5538" y="3335"/>
                  </a:cubicBezTo>
                  <a:cubicBezTo>
                    <a:pt x="5552" y="3320"/>
                    <a:pt x="5567" y="3306"/>
                    <a:pt x="5581" y="3291"/>
                  </a:cubicBezTo>
                  <a:lnTo>
                    <a:pt x="5610" y="3277"/>
                  </a:lnTo>
                  <a:lnTo>
                    <a:pt x="5625" y="3262"/>
                  </a:lnTo>
                  <a:cubicBezTo>
                    <a:pt x="5654" y="3219"/>
                    <a:pt x="5683" y="3161"/>
                    <a:pt x="5683" y="3103"/>
                  </a:cubicBezTo>
                  <a:cubicBezTo>
                    <a:pt x="5712" y="2900"/>
                    <a:pt x="5712" y="2697"/>
                    <a:pt x="5683" y="2479"/>
                  </a:cubicBezTo>
                  <a:lnTo>
                    <a:pt x="5683" y="2479"/>
                  </a:lnTo>
                  <a:lnTo>
                    <a:pt x="5712" y="2523"/>
                  </a:lnTo>
                  <a:cubicBezTo>
                    <a:pt x="5712" y="2494"/>
                    <a:pt x="5697" y="2465"/>
                    <a:pt x="5683" y="2436"/>
                  </a:cubicBezTo>
                  <a:cubicBezTo>
                    <a:pt x="5683" y="2421"/>
                    <a:pt x="5668" y="2407"/>
                    <a:pt x="5668" y="2392"/>
                  </a:cubicBezTo>
                  <a:cubicBezTo>
                    <a:pt x="5654" y="2378"/>
                    <a:pt x="5639" y="2363"/>
                    <a:pt x="5625" y="2349"/>
                  </a:cubicBezTo>
                  <a:lnTo>
                    <a:pt x="5610" y="2334"/>
                  </a:lnTo>
                  <a:lnTo>
                    <a:pt x="5581" y="2305"/>
                  </a:lnTo>
                  <a:lnTo>
                    <a:pt x="5552" y="2291"/>
                  </a:lnTo>
                  <a:cubicBezTo>
                    <a:pt x="5538" y="2276"/>
                    <a:pt x="5509" y="2262"/>
                    <a:pt x="5480" y="2262"/>
                  </a:cubicBezTo>
                  <a:lnTo>
                    <a:pt x="5451" y="2262"/>
                  </a:lnTo>
                  <a:cubicBezTo>
                    <a:pt x="5436" y="2255"/>
                    <a:pt x="5422" y="2251"/>
                    <a:pt x="5405" y="2251"/>
                  </a:cubicBezTo>
                  <a:cubicBezTo>
                    <a:pt x="5389" y="2251"/>
                    <a:pt x="5371" y="2255"/>
                    <a:pt x="5349" y="2262"/>
                  </a:cubicBezTo>
                  <a:lnTo>
                    <a:pt x="5277" y="2262"/>
                  </a:lnTo>
                  <a:cubicBezTo>
                    <a:pt x="5219" y="2262"/>
                    <a:pt x="5161" y="2233"/>
                    <a:pt x="5117" y="2204"/>
                  </a:cubicBezTo>
                  <a:lnTo>
                    <a:pt x="5103" y="2189"/>
                  </a:lnTo>
                  <a:lnTo>
                    <a:pt x="5074" y="2160"/>
                  </a:lnTo>
                  <a:lnTo>
                    <a:pt x="5045" y="2117"/>
                  </a:lnTo>
                  <a:lnTo>
                    <a:pt x="5016" y="2088"/>
                  </a:lnTo>
                  <a:cubicBezTo>
                    <a:pt x="5016" y="2073"/>
                    <a:pt x="5016" y="2073"/>
                    <a:pt x="5016" y="2059"/>
                  </a:cubicBezTo>
                  <a:lnTo>
                    <a:pt x="5016" y="2044"/>
                  </a:lnTo>
                  <a:cubicBezTo>
                    <a:pt x="4987" y="1986"/>
                    <a:pt x="4972" y="1928"/>
                    <a:pt x="4943" y="1870"/>
                  </a:cubicBezTo>
                  <a:lnTo>
                    <a:pt x="4929" y="1841"/>
                  </a:lnTo>
                  <a:cubicBezTo>
                    <a:pt x="4914" y="1798"/>
                    <a:pt x="4914" y="1754"/>
                    <a:pt x="4914" y="1711"/>
                  </a:cubicBezTo>
                  <a:cubicBezTo>
                    <a:pt x="4929" y="1682"/>
                    <a:pt x="4929" y="1639"/>
                    <a:pt x="4943" y="1610"/>
                  </a:cubicBezTo>
                  <a:cubicBezTo>
                    <a:pt x="4958" y="1581"/>
                    <a:pt x="4987" y="1552"/>
                    <a:pt x="5016" y="1523"/>
                  </a:cubicBezTo>
                  <a:lnTo>
                    <a:pt x="5045" y="1494"/>
                  </a:lnTo>
                  <a:lnTo>
                    <a:pt x="5059" y="1479"/>
                  </a:lnTo>
                  <a:cubicBezTo>
                    <a:pt x="5088" y="1450"/>
                    <a:pt x="5103" y="1436"/>
                    <a:pt x="5117" y="1392"/>
                  </a:cubicBezTo>
                  <a:cubicBezTo>
                    <a:pt x="5132" y="1392"/>
                    <a:pt x="5132" y="1378"/>
                    <a:pt x="5146" y="1363"/>
                  </a:cubicBezTo>
                  <a:cubicBezTo>
                    <a:pt x="5146" y="1349"/>
                    <a:pt x="5161" y="1334"/>
                    <a:pt x="5161" y="1320"/>
                  </a:cubicBezTo>
                  <a:cubicBezTo>
                    <a:pt x="5175" y="1218"/>
                    <a:pt x="5161" y="1131"/>
                    <a:pt x="5103" y="1059"/>
                  </a:cubicBezTo>
                  <a:cubicBezTo>
                    <a:pt x="5030" y="972"/>
                    <a:pt x="4958" y="899"/>
                    <a:pt x="4900" y="827"/>
                  </a:cubicBezTo>
                  <a:cubicBezTo>
                    <a:pt x="4813" y="754"/>
                    <a:pt x="4740" y="682"/>
                    <a:pt x="4653" y="624"/>
                  </a:cubicBezTo>
                  <a:cubicBezTo>
                    <a:pt x="4600" y="581"/>
                    <a:pt x="4540" y="554"/>
                    <a:pt x="4471" y="554"/>
                  </a:cubicBezTo>
                  <a:cubicBezTo>
                    <a:pt x="4446" y="554"/>
                    <a:pt x="4420" y="558"/>
                    <a:pt x="4393" y="566"/>
                  </a:cubicBezTo>
                  <a:lnTo>
                    <a:pt x="4364" y="566"/>
                  </a:lnTo>
                  <a:cubicBezTo>
                    <a:pt x="4320" y="595"/>
                    <a:pt x="4277" y="609"/>
                    <a:pt x="4248" y="653"/>
                  </a:cubicBezTo>
                  <a:lnTo>
                    <a:pt x="4219" y="682"/>
                  </a:lnTo>
                  <a:cubicBezTo>
                    <a:pt x="4190" y="725"/>
                    <a:pt x="4132" y="769"/>
                    <a:pt x="4074" y="783"/>
                  </a:cubicBezTo>
                  <a:cubicBezTo>
                    <a:pt x="4059" y="798"/>
                    <a:pt x="4030" y="798"/>
                    <a:pt x="4016" y="798"/>
                  </a:cubicBezTo>
                  <a:lnTo>
                    <a:pt x="3929" y="798"/>
                  </a:lnTo>
                  <a:lnTo>
                    <a:pt x="3871" y="783"/>
                  </a:lnTo>
                  <a:lnTo>
                    <a:pt x="3842" y="783"/>
                  </a:lnTo>
                  <a:lnTo>
                    <a:pt x="3813" y="754"/>
                  </a:lnTo>
                  <a:lnTo>
                    <a:pt x="3755" y="740"/>
                  </a:lnTo>
                  <a:lnTo>
                    <a:pt x="3653" y="696"/>
                  </a:lnTo>
                  <a:cubicBezTo>
                    <a:pt x="3523" y="653"/>
                    <a:pt x="3450" y="522"/>
                    <a:pt x="3450" y="392"/>
                  </a:cubicBezTo>
                  <a:lnTo>
                    <a:pt x="3450" y="363"/>
                  </a:lnTo>
                  <a:cubicBezTo>
                    <a:pt x="3479" y="203"/>
                    <a:pt x="3378" y="58"/>
                    <a:pt x="3218" y="15"/>
                  </a:cubicBezTo>
                  <a:lnTo>
                    <a:pt x="3189" y="15"/>
                  </a:lnTo>
                  <a:cubicBezTo>
                    <a:pt x="3088" y="1"/>
                    <a:pt x="2986" y="1"/>
                    <a:pt x="28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64;p66">
              <a:extLst>
                <a:ext uri="{FF2B5EF4-FFF2-40B4-BE49-F238E27FC236}">
                  <a16:creationId xmlns:a16="http://schemas.microsoft.com/office/drawing/2014/main" id="{7B00EF23-5093-B311-334A-F5863C03BB20}"/>
                </a:ext>
              </a:extLst>
            </p:cNvPr>
            <p:cNvSpPr/>
            <p:nvPr/>
          </p:nvSpPr>
          <p:spPr>
            <a:xfrm>
              <a:off x="776361" y="2020288"/>
              <a:ext cx="145768" cy="145768"/>
            </a:xfrm>
            <a:custGeom>
              <a:avLst/>
              <a:gdLst/>
              <a:ahLst/>
              <a:cxnLst/>
              <a:rect l="l" t="t" r="r" b="b"/>
              <a:pathLst>
                <a:path w="1546" h="1546" fill="none" extrusionOk="0">
                  <a:moveTo>
                    <a:pt x="1546" y="658"/>
                  </a:moveTo>
                  <a:cubicBezTo>
                    <a:pt x="1546" y="1231"/>
                    <a:pt x="830" y="1546"/>
                    <a:pt x="429" y="1116"/>
                  </a:cubicBezTo>
                  <a:cubicBezTo>
                    <a:pt x="0" y="716"/>
                    <a:pt x="315" y="0"/>
                    <a:pt x="887" y="0"/>
                  </a:cubicBezTo>
                  <a:cubicBezTo>
                    <a:pt x="1231" y="0"/>
                    <a:pt x="1546" y="315"/>
                    <a:pt x="1546" y="658"/>
                  </a:cubicBezTo>
                  <a:close/>
                </a:path>
              </a:pathLst>
            </a:custGeom>
            <a:solidFill>
              <a:schemeClr val="accent2"/>
            </a:solidFill>
            <a:ln w="193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65;p66">
              <a:extLst>
                <a:ext uri="{FF2B5EF4-FFF2-40B4-BE49-F238E27FC236}">
                  <a16:creationId xmlns:a16="http://schemas.microsoft.com/office/drawing/2014/main" id="{AC001323-822D-1AA3-3AE7-9C71725F6584}"/>
                </a:ext>
              </a:extLst>
            </p:cNvPr>
            <p:cNvSpPr/>
            <p:nvPr/>
          </p:nvSpPr>
          <p:spPr>
            <a:xfrm>
              <a:off x="7766638" y="2247697"/>
              <a:ext cx="227485" cy="194801"/>
            </a:xfrm>
            <a:custGeom>
              <a:avLst/>
              <a:gdLst/>
              <a:ahLst/>
              <a:cxnLst/>
              <a:rect l="l" t="t" r="r" b="b"/>
              <a:pathLst>
                <a:path w="6814" h="5835" extrusionOk="0">
                  <a:moveTo>
                    <a:pt x="3882" y="718"/>
                  </a:moveTo>
                  <a:cubicBezTo>
                    <a:pt x="5008" y="718"/>
                    <a:pt x="6089" y="1591"/>
                    <a:pt x="6089" y="2914"/>
                  </a:cubicBezTo>
                  <a:cubicBezTo>
                    <a:pt x="6089" y="4132"/>
                    <a:pt x="5103" y="5103"/>
                    <a:pt x="3886" y="5103"/>
                  </a:cubicBezTo>
                  <a:cubicBezTo>
                    <a:pt x="1943" y="5103"/>
                    <a:pt x="972" y="2740"/>
                    <a:pt x="2349" y="1363"/>
                  </a:cubicBezTo>
                  <a:cubicBezTo>
                    <a:pt x="2795" y="918"/>
                    <a:pt x="3344" y="718"/>
                    <a:pt x="3882" y="718"/>
                  </a:cubicBezTo>
                  <a:close/>
                  <a:moveTo>
                    <a:pt x="3912" y="0"/>
                  </a:moveTo>
                  <a:cubicBezTo>
                    <a:pt x="3903" y="0"/>
                    <a:pt x="3895" y="0"/>
                    <a:pt x="3886" y="1"/>
                  </a:cubicBezTo>
                  <a:cubicBezTo>
                    <a:pt x="1291" y="1"/>
                    <a:pt x="1" y="3146"/>
                    <a:pt x="1842" y="4973"/>
                  </a:cubicBezTo>
                  <a:cubicBezTo>
                    <a:pt x="2433" y="5568"/>
                    <a:pt x="3162" y="5834"/>
                    <a:pt x="3877" y="5834"/>
                  </a:cubicBezTo>
                  <a:cubicBezTo>
                    <a:pt x="5374" y="5834"/>
                    <a:pt x="6814" y="4670"/>
                    <a:pt x="6814" y="2914"/>
                  </a:cubicBezTo>
                  <a:cubicBezTo>
                    <a:pt x="6814" y="1314"/>
                    <a:pt x="5509" y="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66;p66">
              <a:extLst>
                <a:ext uri="{FF2B5EF4-FFF2-40B4-BE49-F238E27FC236}">
                  <a16:creationId xmlns:a16="http://schemas.microsoft.com/office/drawing/2014/main" id="{BBD454F2-B05C-065C-89EC-F076A1928D77}"/>
                </a:ext>
              </a:extLst>
            </p:cNvPr>
            <p:cNvSpPr/>
            <p:nvPr/>
          </p:nvSpPr>
          <p:spPr>
            <a:xfrm rot="2700000">
              <a:off x="1039561" y="2552748"/>
              <a:ext cx="208089" cy="208206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" name="Google Shape;967;p66">
              <a:extLst>
                <a:ext uri="{FF2B5EF4-FFF2-40B4-BE49-F238E27FC236}">
                  <a16:creationId xmlns:a16="http://schemas.microsoft.com/office/drawing/2014/main" id="{420F3994-89AC-E4AF-BD37-87E9D052AAF8}"/>
                </a:ext>
              </a:extLst>
            </p:cNvPr>
            <p:cNvGrpSpPr/>
            <p:nvPr/>
          </p:nvGrpSpPr>
          <p:grpSpPr>
            <a:xfrm>
              <a:off x="481020" y="282383"/>
              <a:ext cx="2617352" cy="4079698"/>
              <a:chOff x="4797370" y="3163620"/>
              <a:chExt cx="2617352" cy="4079698"/>
            </a:xfrm>
          </p:grpSpPr>
          <p:sp>
            <p:nvSpPr>
              <p:cNvPr id="111" name="Google Shape;968;p66">
                <a:extLst>
                  <a:ext uri="{FF2B5EF4-FFF2-40B4-BE49-F238E27FC236}">
                    <a16:creationId xmlns:a16="http://schemas.microsoft.com/office/drawing/2014/main" id="{4BE20777-6A10-7B59-3F8C-BF7E8691C957}"/>
                  </a:ext>
                </a:extLst>
              </p:cNvPr>
              <p:cNvSpPr/>
              <p:nvPr/>
            </p:nvSpPr>
            <p:spPr>
              <a:xfrm rot="2700000">
                <a:off x="4829454" y="7056427"/>
                <a:ext cx="154764" cy="154852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770" extrusionOk="0">
                    <a:moveTo>
                      <a:pt x="681" y="1"/>
                    </a:moveTo>
                    <a:lnTo>
                      <a:pt x="681" y="668"/>
                    </a:lnTo>
                    <a:lnTo>
                      <a:pt x="0" y="668"/>
                    </a:lnTo>
                    <a:lnTo>
                      <a:pt x="0" y="1088"/>
                    </a:lnTo>
                    <a:lnTo>
                      <a:pt x="681" y="1088"/>
                    </a:lnTo>
                    <a:lnTo>
                      <a:pt x="681" y="1769"/>
                    </a:lnTo>
                    <a:lnTo>
                      <a:pt x="1102" y="1769"/>
                    </a:lnTo>
                    <a:lnTo>
                      <a:pt x="1102" y="1088"/>
                    </a:lnTo>
                    <a:lnTo>
                      <a:pt x="1769" y="1088"/>
                    </a:lnTo>
                    <a:lnTo>
                      <a:pt x="1769" y="668"/>
                    </a:lnTo>
                    <a:lnTo>
                      <a:pt x="1102" y="668"/>
                    </a:lnTo>
                    <a:lnTo>
                      <a:pt x="110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969;p66">
                <a:extLst>
                  <a:ext uri="{FF2B5EF4-FFF2-40B4-BE49-F238E27FC236}">
                    <a16:creationId xmlns:a16="http://schemas.microsoft.com/office/drawing/2014/main" id="{3C119E39-1813-0804-5C5C-908B3BB5D21B}"/>
                  </a:ext>
                </a:extLst>
              </p:cNvPr>
              <p:cNvSpPr/>
              <p:nvPr/>
            </p:nvSpPr>
            <p:spPr>
              <a:xfrm>
                <a:off x="7064454" y="3163620"/>
                <a:ext cx="350269" cy="345486"/>
              </a:xfrm>
              <a:custGeom>
                <a:avLst/>
                <a:gdLst/>
                <a:ahLst/>
                <a:cxnLst/>
                <a:rect l="l" t="t" r="r" b="b"/>
                <a:pathLst>
                  <a:path w="4248" h="4190" extrusionOk="0">
                    <a:moveTo>
                      <a:pt x="2119" y="1113"/>
                    </a:moveTo>
                    <a:cubicBezTo>
                      <a:pt x="2620" y="1113"/>
                      <a:pt x="3102" y="1505"/>
                      <a:pt x="3102" y="2102"/>
                    </a:cubicBezTo>
                    <a:cubicBezTo>
                      <a:pt x="3102" y="2638"/>
                      <a:pt x="2667" y="3073"/>
                      <a:pt x="2131" y="3073"/>
                    </a:cubicBezTo>
                    <a:cubicBezTo>
                      <a:pt x="1247" y="3073"/>
                      <a:pt x="812" y="2015"/>
                      <a:pt x="1435" y="1406"/>
                    </a:cubicBezTo>
                    <a:cubicBezTo>
                      <a:pt x="1633" y="1204"/>
                      <a:pt x="1878" y="1113"/>
                      <a:pt x="2119" y="1113"/>
                    </a:cubicBezTo>
                    <a:close/>
                    <a:moveTo>
                      <a:pt x="1522" y="0"/>
                    </a:moveTo>
                    <a:lnTo>
                      <a:pt x="1522" y="362"/>
                    </a:lnTo>
                    <a:cubicBezTo>
                      <a:pt x="1522" y="464"/>
                      <a:pt x="1464" y="565"/>
                      <a:pt x="1377" y="609"/>
                    </a:cubicBezTo>
                    <a:cubicBezTo>
                      <a:pt x="1319" y="638"/>
                      <a:pt x="1261" y="667"/>
                      <a:pt x="1218" y="696"/>
                    </a:cubicBezTo>
                    <a:cubicBezTo>
                      <a:pt x="1169" y="728"/>
                      <a:pt x="1111" y="747"/>
                      <a:pt x="1052" y="747"/>
                    </a:cubicBezTo>
                    <a:cubicBezTo>
                      <a:pt x="1005" y="747"/>
                      <a:pt x="958" y="736"/>
                      <a:pt x="913" y="710"/>
                    </a:cubicBezTo>
                    <a:lnTo>
                      <a:pt x="609" y="522"/>
                    </a:lnTo>
                    <a:lnTo>
                      <a:pt x="0" y="1566"/>
                    </a:lnTo>
                    <a:lnTo>
                      <a:pt x="319" y="1740"/>
                    </a:lnTo>
                    <a:cubicBezTo>
                      <a:pt x="421" y="1798"/>
                      <a:pt x="464" y="1899"/>
                      <a:pt x="464" y="2001"/>
                    </a:cubicBezTo>
                    <a:lnTo>
                      <a:pt x="464" y="2087"/>
                    </a:lnTo>
                    <a:lnTo>
                      <a:pt x="464" y="2189"/>
                    </a:lnTo>
                    <a:cubicBezTo>
                      <a:pt x="464" y="2290"/>
                      <a:pt x="421" y="2392"/>
                      <a:pt x="319" y="2450"/>
                    </a:cubicBezTo>
                    <a:lnTo>
                      <a:pt x="0" y="2624"/>
                    </a:lnTo>
                    <a:lnTo>
                      <a:pt x="609" y="3653"/>
                    </a:lnTo>
                    <a:lnTo>
                      <a:pt x="913" y="3479"/>
                    </a:lnTo>
                    <a:cubicBezTo>
                      <a:pt x="958" y="3454"/>
                      <a:pt x="1005" y="3442"/>
                      <a:pt x="1052" y="3442"/>
                    </a:cubicBezTo>
                    <a:cubicBezTo>
                      <a:pt x="1111" y="3442"/>
                      <a:pt x="1169" y="3461"/>
                      <a:pt x="1218" y="3494"/>
                    </a:cubicBezTo>
                    <a:cubicBezTo>
                      <a:pt x="1261" y="3523"/>
                      <a:pt x="1319" y="3552"/>
                      <a:pt x="1377" y="3581"/>
                    </a:cubicBezTo>
                    <a:cubicBezTo>
                      <a:pt x="1464" y="3624"/>
                      <a:pt x="1522" y="3726"/>
                      <a:pt x="1522" y="3827"/>
                    </a:cubicBezTo>
                    <a:lnTo>
                      <a:pt x="1522" y="4189"/>
                    </a:lnTo>
                    <a:lnTo>
                      <a:pt x="2725" y="4189"/>
                    </a:lnTo>
                    <a:lnTo>
                      <a:pt x="2725" y="3827"/>
                    </a:lnTo>
                    <a:cubicBezTo>
                      <a:pt x="2725" y="3726"/>
                      <a:pt x="2783" y="3624"/>
                      <a:pt x="2885" y="3581"/>
                    </a:cubicBezTo>
                    <a:cubicBezTo>
                      <a:pt x="2928" y="3552"/>
                      <a:pt x="2986" y="3523"/>
                      <a:pt x="3030" y="3494"/>
                    </a:cubicBezTo>
                    <a:cubicBezTo>
                      <a:pt x="3079" y="3461"/>
                      <a:pt x="3137" y="3442"/>
                      <a:pt x="3196" y="3442"/>
                    </a:cubicBezTo>
                    <a:cubicBezTo>
                      <a:pt x="3242" y="3442"/>
                      <a:pt x="3290" y="3454"/>
                      <a:pt x="3334" y="3479"/>
                    </a:cubicBezTo>
                    <a:lnTo>
                      <a:pt x="3653" y="3653"/>
                    </a:lnTo>
                    <a:lnTo>
                      <a:pt x="4247" y="2624"/>
                    </a:lnTo>
                    <a:lnTo>
                      <a:pt x="3928" y="2450"/>
                    </a:lnTo>
                    <a:cubicBezTo>
                      <a:pt x="3827" y="2392"/>
                      <a:pt x="3784" y="2290"/>
                      <a:pt x="3784" y="2189"/>
                    </a:cubicBezTo>
                    <a:lnTo>
                      <a:pt x="3784" y="2102"/>
                    </a:lnTo>
                    <a:lnTo>
                      <a:pt x="3784" y="2001"/>
                    </a:lnTo>
                    <a:cubicBezTo>
                      <a:pt x="3784" y="1899"/>
                      <a:pt x="3827" y="1798"/>
                      <a:pt x="3928" y="1740"/>
                    </a:cubicBezTo>
                    <a:lnTo>
                      <a:pt x="4247" y="1566"/>
                    </a:lnTo>
                    <a:lnTo>
                      <a:pt x="3653" y="522"/>
                    </a:lnTo>
                    <a:lnTo>
                      <a:pt x="3334" y="710"/>
                    </a:lnTo>
                    <a:cubicBezTo>
                      <a:pt x="3290" y="736"/>
                      <a:pt x="3242" y="747"/>
                      <a:pt x="3196" y="747"/>
                    </a:cubicBezTo>
                    <a:cubicBezTo>
                      <a:pt x="3137" y="747"/>
                      <a:pt x="3079" y="728"/>
                      <a:pt x="3030" y="696"/>
                    </a:cubicBezTo>
                    <a:cubicBezTo>
                      <a:pt x="2986" y="667"/>
                      <a:pt x="2928" y="638"/>
                      <a:pt x="2885" y="609"/>
                    </a:cubicBezTo>
                    <a:cubicBezTo>
                      <a:pt x="2783" y="565"/>
                      <a:pt x="2725" y="464"/>
                      <a:pt x="2725" y="362"/>
                    </a:cubicBezTo>
                    <a:lnTo>
                      <a:pt x="2725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" name="Google Shape;970;p66">
              <a:extLst>
                <a:ext uri="{FF2B5EF4-FFF2-40B4-BE49-F238E27FC236}">
                  <a16:creationId xmlns:a16="http://schemas.microsoft.com/office/drawing/2014/main" id="{5636790D-8AD0-777C-6DC0-A3AA1172E9AC}"/>
                </a:ext>
              </a:extLst>
            </p:cNvPr>
            <p:cNvGrpSpPr/>
            <p:nvPr/>
          </p:nvGrpSpPr>
          <p:grpSpPr>
            <a:xfrm>
              <a:off x="6543095" y="2571743"/>
              <a:ext cx="2253808" cy="2327292"/>
              <a:chOff x="4476700" y="2501650"/>
              <a:chExt cx="1000625" cy="1033250"/>
            </a:xfrm>
          </p:grpSpPr>
          <p:sp>
            <p:nvSpPr>
              <p:cNvPr id="114" name="Google Shape;971;p66">
                <a:extLst>
                  <a:ext uri="{FF2B5EF4-FFF2-40B4-BE49-F238E27FC236}">
                    <a16:creationId xmlns:a16="http://schemas.microsoft.com/office/drawing/2014/main" id="{9577F9A2-2ABB-2FF2-85D7-3D7DFEC29670}"/>
                  </a:ext>
                </a:extLst>
              </p:cNvPr>
              <p:cNvSpPr/>
              <p:nvPr/>
            </p:nvSpPr>
            <p:spPr>
              <a:xfrm>
                <a:off x="4602050" y="2811950"/>
                <a:ext cx="552625" cy="722950"/>
              </a:xfrm>
              <a:custGeom>
                <a:avLst/>
                <a:gdLst/>
                <a:ahLst/>
                <a:cxnLst/>
                <a:rect l="l" t="t" r="r" b="b"/>
                <a:pathLst>
                  <a:path w="22105" h="28918" extrusionOk="0">
                    <a:moveTo>
                      <a:pt x="20508" y="12188"/>
                    </a:moveTo>
                    <a:cubicBezTo>
                      <a:pt x="19631" y="14437"/>
                      <a:pt x="18776" y="17022"/>
                      <a:pt x="17787" y="19518"/>
                    </a:cubicBezTo>
                    <a:cubicBezTo>
                      <a:pt x="16685" y="22307"/>
                      <a:pt x="15606" y="24960"/>
                      <a:pt x="13447" y="26399"/>
                    </a:cubicBezTo>
                    <a:cubicBezTo>
                      <a:pt x="12660" y="26894"/>
                      <a:pt x="11288" y="27208"/>
                      <a:pt x="10277" y="26714"/>
                    </a:cubicBezTo>
                    <a:cubicBezTo>
                      <a:pt x="9377" y="26264"/>
                      <a:pt x="8770" y="25252"/>
                      <a:pt x="8320" y="24150"/>
                    </a:cubicBezTo>
                    <a:cubicBezTo>
                      <a:pt x="7016" y="20912"/>
                      <a:pt x="7084" y="16393"/>
                      <a:pt x="7016" y="12143"/>
                    </a:cubicBezTo>
                    <a:cubicBezTo>
                      <a:pt x="6971" y="9332"/>
                      <a:pt x="6634" y="6701"/>
                      <a:pt x="5734" y="4565"/>
                    </a:cubicBezTo>
                    <a:cubicBezTo>
                      <a:pt x="4813" y="2362"/>
                      <a:pt x="3351" y="248"/>
                      <a:pt x="315" y="1"/>
                    </a:cubicBezTo>
                    <a:cubicBezTo>
                      <a:pt x="180" y="226"/>
                      <a:pt x="90" y="518"/>
                      <a:pt x="1" y="810"/>
                    </a:cubicBezTo>
                    <a:cubicBezTo>
                      <a:pt x="5465" y="2159"/>
                      <a:pt x="4970" y="8748"/>
                      <a:pt x="5330" y="14931"/>
                    </a:cubicBezTo>
                    <a:cubicBezTo>
                      <a:pt x="5510" y="17787"/>
                      <a:pt x="5734" y="20980"/>
                      <a:pt x="6319" y="23521"/>
                    </a:cubicBezTo>
                    <a:cubicBezTo>
                      <a:pt x="6634" y="24825"/>
                      <a:pt x="7084" y="25927"/>
                      <a:pt x="7916" y="26804"/>
                    </a:cubicBezTo>
                    <a:cubicBezTo>
                      <a:pt x="8703" y="27658"/>
                      <a:pt x="9827" y="28378"/>
                      <a:pt x="11198" y="28558"/>
                    </a:cubicBezTo>
                    <a:cubicBezTo>
                      <a:pt x="13852" y="28917"/>
                      <a:pt x="15268" y="27456"/>
                      <a:pt x="16348" y="25972"/>
                    </a:cubicBezTo>
                    <a:cubicBezTo>
                      <a:pt x="17337" y="24623"/>
                      <a:pt x="18057" y="23094"/>
                      <a:pt x="18776" y="21609"/>
                    </a:cubicBezTo>
                    <a:cubicBezTo>
                      <a:pt x="20125" y="18776"/>
                      <a:pt x="21137" y="15763"/>
                      <a:pt x="22104" y="12750"/>
                    </a:cubicBezTo>
                    <a:cubicBezTo>
                      <a:pt x="21587" y="12525"/>
                      <a:pt x="21047" y="12300"/>
                      <a:pt x="20508" y="1218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972;p66">
                <a:extLst>
                  <a:ext uri="{FF2B5EF4-FFF2-40B4-BE49-F238E27FC236}">
                    <a16:creationId xmlns:a16="http://schemas.microsoft.com/office/drawing/2014/main" id="{3BCB4FFF-1ECE-7DC9-A7A1-DA9641E3599D}"/>
                  </a:ext>
                </a:extLst>
              </p:cNvPr>
              <p:cNvSpPr/>
              <p:nvPr/>
            </p:nvSpPr>
            <p:spPr>
              <a:xfrm>
                <a:off x="4476700" y="2735500"/>
                <a:ext cx="138875" cy="138875"/>
              </a:xfrm>
              <a:custGeom>
                <a:avLst/>
                <a:gdLst/>
                <a:ahLst/>
                <a:cxnLst/>
                <a:rect l="l" t="t" r="r" b="b"/>
                <a:pathLst>
                  <a:path w="5555" h="5555" extrusionOk="0">
                    <a:moveTo>
                      <a:pt x="5487" y="2901"/>
                    </a:moveTo>
                    <a:cubicBezTo>
                      <a:pt x="5419" y="4408"/>
                      <a:pt x="4160" y="5555"/>
                      <a:pt x="2654" y="5510"/>
                    </a:cubicBezTo>
                    <a:cubicBezTo>
                      <a:pt x="1169" y="5442"/>
                      <a:pt x="0" y="4160"/>
                      <a:pt x="68" y="2676"/>
                    </a:cubicBezTo>
                    <a:cubicBezTo>
                      <a:pt x="135" y="1170"/>
                      <a:pt x="1394" y="1"/>
                      <a:pt x="2901" y="68"/>
                    </a:cubicBezTo>
                    <a:cubicBezTo>
                      <a:pt x="4385" y="136"/>
                      <a:pt x="5554" y="1395"/>
                      <a:pt x="5487" y="29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973;p66">
                <a:extLst>
                  <a:ext uri="{FF2B5EF4-FFF2-40B4-BE49-F238E27FC236}">
                    <a16:creationId xmlns:a16="http://schemas.microsoft.com/office/drawing/2014/main" id="{473AE843-592C-ECBD-3438-052D3E636772}"/>
                  </a:ext>
                </a:extLst>
              </p:cNvPr>
              <p:cNvSpPr/>
              <p:nvPr/>
            </p:nvSpPr>
            <p:spPr>
              <a:xfrm>
                <a:off x="4504250" y="2763050"/>
                <a:ext cx="837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3374" extrusionOk="0">
                    <a:moveTo>
                      <a:pt x="3305" y="1754"/>
                    </a:moveTo>
                    <a:cubicBezTo>
                      <a:pt x="3283" y="2654"/>
                      <a:pt x="2518" y="3373"/>
                      <a:pt x="1597" y="3328"/>
                    </a:cubicBezTo>
                    <a:cubicBezTo>
                      <a:pt x="697" y="3283"/>
                      <a:pt x="0" y="2519"/>
                      <a:pt x="23" y="1619"/>
                    </a:cubicBezTo>
                    <a:cubicBezTo>
                      <a:pt x="67" y="697"/>
                      <a:pt x="832" y="0"/>
                      <a:pt x="1731" y="45"/>
                    </a:cubicBezTo>
                    <a:cubicBezTo>
                      <a:pt x="2653" y="90"/>
                      <a:pt x="3350" y="855"/>
                      <a:pt x="3305" y="17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974;p66">
                <a:extLst>
                  <a:ext uri="{FF2B5EF4-FFF2-40B4-BE49-F238E27FC236}">
                    <a16:creationId xmlns:a16="http://schemas.microsoft.com/office/drawing/2014/main" id="{59B96039-0834-4B48-1AAD-E37C7403DD00}"/>
                  </a:ext>
                </a:extLst>
              </p:cNvPr>
              <p:cNvSpPr/>
              <p:nvPr/>
            </p:nvSpPr>
            <p:spPr>
              <a:xfrm>
                <a:off x="5004550" y="2514025"/>
                <a:ext cx="175975" cy="622875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24915" extrusionOk="0">
                    <a:moveTo>
                      <a:pt x="6499" y="23340"/>
                    </a:moveTo>
                    <a:cubicBezTo>
                      <a:pt x="6341" y="23858"/>
                      <a:pt x="6206" y="24397"/>
                      <a:pt x="6049" y="24914"/>
                    </a:cubicBezTo>
                    <a:cubicBezTo>
                      <a:pt x="3868" y="24487"/>
                      <a:pt x="2654" y="22958"/>
                      <a:pt x="1844" y="21249"/>
                    </a:cubicBezTo>
                    <a:cubicBezTo>
                      <a:pt x="1035" y="19563"/>
                      <a:pt x="652" y="17449"/>
                      <a:pt x="405" y="15066"/>
                    </a:cubicBezTo>
                    <a:cubicBezTo>
                      <a:pt x="180" y="12840"/>
                      <a:pt x="0" y="10366"/>
                      <a:pt x="180" y="7758"/>
                    </a:cubicBezTo>
                    <a:cubicBezTo>
                      <a:pt x="360" y="5307"/>
                      <a:pt x="675" y="2766"/>
                      <a:pt x="1912" y="1484"/>
                    </a:cubicBezTo>
                    <a:cubicBezTo>
                      <a:pt x="2609" y="765"/>
                      <a:pt x="3621" y="293"/>
                      <a:pt x="4722" y="90"/>
                    </a:cubicBezTo>
                    <a:cubicBezTo>
                      <a:pt x="5127" y="23"/>
                      <a:pt x="5554" y="68"/>
                      <a:pt x="6004" y="23"/>
                    </a:cubicBezTo>
                    <a:cubicBezTo>
                      <a:pt x="6454" y="0"/>
                      <a:pt x="6971" y="68"/>
                      <a:pt x="7016" y="517"/>
                    </a:cubicBezTo>
                    <a:cubicBezTo>
                      <a:pt x="7038" y="1102"/>
                      <a:pt x="6319" y="1214"/>
                      <a:pt x="5892" y="1327"/>
                    </a:cubicBezTo>
                    <a:cubicBezTo>
                      <a:pt x="4430" y="1709"/>
                      <a:pt x="3306" y="2564"/>
                      <a:pt x="2721" y="3868"/>
                    </a:cubicBezTo>
                    <a:cubicBezTo>
                      <a:pt x="2384" y="4587"/>
                      <a:pt x="2294" y="5419"/>
                      <a:pt x="2114" y="6409"/>
                    </a:cubicBezTo>
                    <a:cubicBezTo>
                      <a:pt x="1979" y="7218"/>
                      <a:pt x="1844" y="8230"/>
                      <a:pt x="1754" y="9152"/>
                    </a:cubicBezTo>
                    <a:cubicBezTo>
                      <a:pt x="1372" y="13042"/>
                      <a:pt x="1889" y="16707"/>
                      <a:pt x="2789" y="19675"/>
                    </a:cubicBezTo>
                    <a:cubicBezTo>
                      <a:pt x="3014" y="20395"/>
                      <a:pt x="3328" y="21092"/>
                      <a:pt x="3756" y="21699"/>
                    </a:cubicBezTo>
                    <a:cubicBezTo>
                      <a:pt x="4160" y="22239"/>
                      <a:pt x="4745" y="22868"/>
                      <a:pt x="5330" y="23138"/>
                    </a:cubicBezTo>
                    <a:cubicBezTo>
                      <a:pt x="5644" y="23273"/>
                      <a:pt x="5982" y="23295"/>
                      <a:pt x="6499" y="2334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975;p66">
                <a:extLst>
                  <a:ext uri="{FF2B5EF4-FFF2-40B4-BE49-F238E27FC236}">
                    <a16:creationId xmlns:a16="http://schemas.microsoft.com/office/drawing/2014/main" id="{DB9870D9-BC25-3FAF-6270-62905E81CB23}"/>
                  </a:ext>
                </a:extLst>
              </p:cNvPr>
              <p:cNvSpPr/>
              <p:nvPr/>
            </p:nvSpPr>
            <p:spPr>
              <a:xfrm>
                <a:off x="5159150" y="2501650"/>
                <a:ext cx="61275" cy="64675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587" extrusionOk="0">
                    <a:moveTo>
                      <a:pt x="607" y="135"/>
                    </a:moveTo>
                    <a:cubicBezTo>
                      <a:pt x="1012" y="1"/>
                      <a:pt x="1417" y="450"/>
                      <a:pt x="1799" y="720"/>
                    </a:cubicBezTo>
                    <a:cubicBezTo>
                      <a:pt x="2136" y="990"/>
                      <a:pt x="2451" y="1237"/>
                      <a:pt x="2428" y="1597"/>
                    </a:cubicBezTo>
                    <a:cubicBezTo>
                      <a:pt x="2406" y="1957"/>
                      <a:pt x="2069" y="2069"/>
                      <a:pt x="1754" y="2204"/>
                    </a:cubicBezTo>
                    <a:cubicBezTo>
                      <a:pt x="1417" y="2339"/>
                      <a:pt x="1147" y="2474"/>
                      <a:pt x="854" y="2519"/>
                    </a:cubicBezTo>
                    <a:cubicBezTo>
                      <a:pt x="112" y="2586"/>
                      <a:pt x="0" y="2227"/>
                      <a:pt x="112" y="1395"/>
                    </a:cubicBezTo>
                    <a:cubicBezTo>
                      <a:pt x="157" y="945"/>
                      <a:pt x="292" y="248"/>
                      <a:pt x="607" y="1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976;p66">
                <a:extLst>
                  <a:ext uri="{FF2B5EF4-FFF2-40B4-BE49-F238E27FC236}">
                    <a16:creationId xmlns:a16="http://schemas.microsoft.com/office/drawing/2014/main" id="{6BCD4A9E-B8A2-BEB5-0970-BDD072A1789C}"/>
                  </a:ext>
                </a:extLst>
              </p:cNvPr>
              <p:cNvSpPr/>
              <p:nvPr/>
            </p:nvSpPr>
            <p:spPr>
              <a:xfrm>
                <a:off x="5122025" y="2556750"/>
                <a:ext cx="355300" cy="585775"/>
              </a:xfrm>
              <a:custGeom>
                <a:avLst/>
                <a:gdLst/>
                <a:ahLst/>
                <a:cxnLst/>
                <a:rect l="l" t="t" r="r" b="b"/>
                <a:pathLst>
                  <a:path w="14212" h="23431" extrusionOk="0">
                    <a:moveTo>
                      <a:pt x="248" y="21272"/>
                    </a:moveTo>
                    <a:cubicBezTo>
                      <a:pt x="181" y="21811"/>
                      <a:pt x="68" y="22373"/>
                      <a:pt x="1" y="22891"/>
                    </a:cubicBezTo>
                    <a:cubicBezTo>
                      <a:pt x="2160" y="23430"/>
                      <a:pt x="3913" y="22553"/>
                      <a:pt x="5375" y="21362"/>
                    </a:cubicBezTo>
                    <a:cubicBezTo>
                      <a:pt x="6814" y="20170"/>
                      <a:pt x="8051" y="18393"/>
                      <a:pt x="9265" y="16347"/>
                    </a:cubicBezTo>
                    <a:cubicBezTo>
                      <a:pt x="10412" y="14436"/>
                      <a:pt x="11626" y="12277"/>
                      <a:pt x="12571" y="9804"/>
                    </a:cubicBezTo>
                    <a:cubicBezTo>
                      <a:pt x="13447" y="7510"/>
                      <a:pt x="14212" y="5104"/>
                      <a:pt x="13627" y="3395"/>
                    </a:cubicBezTo>
                    <a:cubicBezTo>
                      <a:pt x="13313" y="2451"/>
                      <a:pt x="12593" y="1597"/>
                      <a:pt x="11671" y="967"/>
                    </a:cubicBezTo>
                    <a:cubicBezTo>
                      <a:pt x="11356" y="742"/>
                      <a:pt x="10952" y="585"/>
                      <a:pt x="10547" y="360"/>
                    </a:cubicBezTo>
                    <a:cubicBezTo>
                      <a:pt x="10165" y="135"/>
                      <a:pt x="9647" y="0"/>
                      <a:pt x="9423" y="382"/>
                    </a:cubicBezTo>
                    <a:cubicBezTo>
                      <a:pt x="9153" y="900"/>
                      <a:pt x="9760" y="1304"/>
                      <a:pt x="10097" y="1574"/>
                    </a:cubicBezTo>
                    <a:cubicBezTo>
                      <a:pt x="11266" y="2541"/>
                      <a:pt x="11918" y="3800"/>
                      <a:pt x="11918" y="5239"/>
                    </a:cubicBezTo>
                    <a:cubicBezTo>
                      <a:pt x="11896" y="6004"/>
                      <a:pt x="11649" y="6813"/>
                      <a:pt x="11379" y="7758"/>
                    </a:cubicBezTo>
                    <a:cubicBezTo>
                      <a:pt x="11154" y="8567"/>
                      <a:pt x="10862" y="9557"/>
                      <a:pt x="10547" y="10434"/>
                    </a:cubicBezTo>
                    <a:cubicBezTo>
                      <a:pt x="9243" y="14121"/>
                      <a:pt x="7219" y="17224"/>
                      <a:pt x="5173" y="19518"/>
                    </a:cubicBezTo>
                    <a:cubicBezTo>
                      <a:pt x="4656" y="20080"/>
                      <a:pt x="4093" y="20575"/>
                      <a:pt x="3441" y="20934"/>
                    </a:cubicBezTo>
                    <a:cubicBezTo>
                      <a:pt x="2834" y="21272"/>
                      <a:pt x="2047" y="21609"/>
                      <a:pt x="1418" y="21586"/>
                    </a:cubicBezTo>
                    <a:cubicBezTo>
                      <a:pt x="1058" y="21586"/>
                      <a:pt x="743" y="21474"/>
                      <a:pt x="248" y="2127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977;p66">
                <a:extLst>
                  <a:ext uri="{FF2B5EF4-FFF2-40B4-BE49-F238E27FC236}">
                    <a16:creationId xmlns:a16="http://schemas.microsoft.com/office/drawing/2014/main" id="{2E601D4C-6DAC-32B6-E2A0-4D4BBBB03A26}"/>
                  </a:ext>
                </a:extLst>
              </p:cNvPr>
              <p:cNvSpPr/>
              <p:nvPr/>
            </p:nvSpPr>
            <p:spPr>
              <a:xfrm>
                <a:off x="5312050" y="2541575"/>
                <a:ext cx="66350" cy="67475"/>
              </a:xfrm>
              <a:custGeom>
                <a:avLst/>
                <a:gdLst/>
                <a:ahLst/>
                <a:cxnLst/>
                <a:rect l="l" t="t" r="r" b="b"/>
                <a:pathLst>
                  <a:path w="2654" h="2699" extrusionOk="0">
                    <a:moveTo>
                      <a:pt x="2406" y="292"/>
                    </a:moveTo>
                    <a:cubicBezTo>
                      <a:pt x="2069" y="0"/>
                      <a:pt x="1507" y="225"/>
                      <a:pt x="1079" y="315"/>
                    </a:cubicBezTo>
                    <a:cubicBezTo>
                      <a:pt x="652" y="405"/>
                      <a:pt x="270" y="495"/>
                      <a:pt x="135" y="832"/>
                    </a:cubicBezTo>
                    <a:cubicBezTo>
                      <a:pt x="0" y="1169"/>
                      <a:pt x="248" y="1417"/>
                      <a:pt x="472" y="1664"/>
                    </a:cubicBezTo>
                    <a:cubicBezTo>
                      <a:pt x="720" y="1934"/>
                      <a:pt x="900" y="2181"/>
                      <a:pt x="1169" y="2339"/>
                    </a:cubicBezTo>
                    <a:cubicBezTo>
                      <a:pt x="1822" y="2698"/>
                      <a:pt x="2046" y="2428"/>
                      <a:pt x="2316" y="1641"/>
                    </a:cubicBezTo>
                    <a:cubicBezTo>
                      <a:pt x="2474" y="1192"/>
                      <a:pt x="2653" y="517"/>
                      <a:pt x="2406" y="2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978;p66">
                <a:extLst>
                  <a:ext uri="{FF2B5EF4-FFF2-40B4-BE49-F238E27FC236}">
                    <a16:creationId xmlns:a16="http://schemas.microsoft.com/office/drawing/2014/main" id="{F5571A7C-2C4C-1043-1072-CC3080C8275F}"/>
                  </a:ext>
                </a:extLst>
              </p:cNvPr>
              <p:cNvSpPr/>
              <p:nvPr/>
            </p:nvSpPr>
            <p:spPr>
              <a:xfrm>
                <a:off x="5095050" y="3091900"/>
                <a:ext cx="74800" cy="7647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059" extrusionOk="0">
                    <a:moveTo>
                      <a:pt x="2564" y="2519"/>
                    </a:moveTo>
                    <a:cubicBezTo>
                      <a:pt x="2474" y="2856"/>
                      <a:pt x="2114" y="3059"/>
                      <a:pt x="1777" y="2969"/>
                    </a:cubicBezTo>
                    <a:lnTo>
                      <a:pt x="540" y="2631"/>
                    </a:lnTo>
                    <a:cubicBezTo>
                      <a:pt x="203" y="2541"/>
                      <a:pt x="1" y="2182"/>
                      <a:pt x="91" y="1844"/>
                    </a:cubicBezTo>
                    <a:lnTo>
                      <a:pt x="450" y="518"/>
                    </a:lnTo>
                    <a:cubicBezTo>
                      <a:pt x="540" y="180"/>
                      <a:pt x="878" y="1"/>
                      <a:pt x="1215" y="91"/>
                    </a:cubicBezTo>
                    <a:lnTo>
                      <a:pt x="2474" y="428"/>
                    </a:lnTo>
                    <a:cubicBezTo>
                      <a:pt x="2811" y="518"/>
                      <a:pt x="2991" y="855"/>
                      <a:pt x="2901" y="11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979;p66">
              <a:extLst>
                <a:ext uri="{FF2B5EF4-FFF2-40B4-BE49-F238E27FC236}">
                  <a16:creationId xmlns:a16="http://schemas.microsoft.com/office/drawing/2014/main" id="{67974A2E-E014-6D46-999B-E05A7C7D3562}"/>
                </a:ext>
              </a:extLst>
            </p:cNvPr>
            <p:cNvGrpSpPr/>
            <p:nvPr/>
          </p:nvGrpSpPr>
          <p:grpSpPr>
            <a:xfrm rot="-2700149">
              <a:off x="970256" y="492697"/>
              <a:ext cx="1506117" cy="1616839"/>
              <a:chOff x="6147400" y="1188050"/>
              <a:chExt cx="923625" cy="991525"/>
            </a:xfrm>
          </p:grpSpPr>
          <p:sp>
            <p:nvSpPr>
              <p:cNvPr id="123" name="Google Shape;980;p66">
                <a:extLst>
                  <a:ext uri="{FF2B5EF4-FFF2-40B4-BE49-F238E27FC236}">
                    <a16:creationId xmlns:a16="http://schemas.microsoft.com/office/drawing/2014/main" id="{320443A6-9FA9-9938-F49B-1A153B171BB9}"/>
                  </a:ext>
                </a:extLst>
              </p:cNvPr>
              <p:cNvSpPr/>
              <p:nvPr/>
            </p:nvSpPr>
            <p:spPr>
              <a:xfrm>
                <a:off x="6359325" y="1188050"/>
                <a:ext cx="544750" cy="168550"/>
              </a:xfrm>
              <a:custGeom>
                <a:avLst/>
                <a:gdLst/>
                <a:ahLst/>
                <a:cxnLst/>
                <a:rect l="l" t="t" r="r" b="b"/>
                <a:pathLst>
                  <a:path w="21790" h="6742" extrusionOk="0">
                    <a:moveTo>
                      <a:pt x="1051" y="1"/>
                    </a:moveTo>
                    <a:cubicBezTo>
                      <a:pt x="728" y="1"/>
                      <a:pt x="378" y="78"/>
                      <a:pt x="135" y="355"/>
                    </a:cubicBezTo>
                    <a:cubicBezTo>
                      <a:pt x="113" y="355"/>
                      <a:pt x="90" y="378"/>
                      <a:pt x="68" y="400"/>
                    </a:cubicBezTo>
                    <a:cubicBezTo>
                      <a:pt x="45" y="423"/>
                      <a:pt x="23" y="445"/>
                      <a:pt x="0" y="468"/>
                    </a:cubicBezTo>
                    <a:cubicBezTo>
                      <a:pt x="90" y="513"/>
                      <a:pt x="203" y="557"/>
                      <a:pt x="315" y="580"/>
                    </a:cubicBezTo>
                    <a:cubicBezTo>
                      <a:pt x="540" y="670"/>
                      <a:pt x="810" y="737"/>
                      <a:pt x="1035" y="805"/>
                    </a:cubicBezTo>
                    <a:cubicBezTo>
                      <a:pt x="2496" y="1232"/>
                      <a:pt x="3935" y="1569"/>
                      <a:pt x="5374" y="1974"/>
                    </a:cubicBezTo>
                    <a:cubicBezTo>
                      <a:pt x="7263" y="2491"/>
                      <a:pt x="9197" y="2986"/>
                      <a:pt x="11131" y="3526"/>
                    </a:cubicBezTo>
                    <a:cubicBezTo>
                      <a:pt x="12997" y="4043"/>
                      <a:pt x="21632" y="6719"/>
                      <a:pt x="21789" y="6741"/>
                    </a:cubicBezTo>
                    <a:lnTo>
                      <a:pt x="21744" y="6426"/>
                    </a:lnTo>
                    <a:cubicBezTo>
                      <a:pt x="21744" y="6404"/>
                      <a:pt x="21744" y="6404"/>
                      <a:pt x="21744" y="6404"/>
                    </a:cubicBezTo>
                    <a:cubicBezTo>
                      <a:pt x="21722" y="6359"/>
                      <a:pt x="21722" y="6291"/>
                      <a:pt x="21699" y="6224"/>
                    </a:cubicBezTo>
                    <a:cubicBezTo>
                      <a:pt x="21699" y="6224"/>
                      <a:pt x="21699" y="6201"/>
                      <a:pt x="21699" y="6201"/>
                    </a:cubicBezTo>
                    <a:cubicBezTo>
                      <a:pt x="21677" y="6134"/>
                      <a:pt x="21654" y="6067"/>
                      <a:pt x="21632" y="5999"/>
                    </a:cubicBezTo>
                    <a:cubicBezTo>
                      <a:pt x="21609" y="5932"/>
                      <a:pt x="21564" y="5887"/>
                      <a:pt x="21542" y="5819"/>
                    </a:cubicBezTo>
                    <a:cubicBezTo>
                      <a:pt x="21542" y="5819"/>
                      <a:pt x="21542" y="5797"/>
                      <a:pt x="21542" y="5797"/>
                    </a:cubicBezTo>
                    <a:cubicBezTo>
                      <a:pt x="21497" y="5729"/>
                      <a:pt x="21474" y="5684"/>
                      <a:pt x="21429" y="5617"/>
                    </a:cubicBezTo>
                    <a:cubicBezTo>
                      <a:pt x="21384" y="5549"/>
                      <a:pt x="21339" y="5504"/>
                      <a:pt x="21317" y="5459"/>
                    </a:cubicBezTo>
                    <a:cubicBezTo>
                      <a:pt x="21294" y="5437"/>
                      <a:pt x="21294" y="5437"/>
                      <a:pt x="21272" y="5414"/>
                    </a:cubicBezTo>
                    <a:cubicBezTo>
                      <a:pt x="21227" y="5369"/>
                      <a:pt x="21182" y="5324"/>
                      <a:pt x="21137" y="5257"/>
                    </a:cubicBezTo>
                    <a:lnTo>
                      <a:pt x="21114" y="5257"/>
                    </a:lnTo>
                    <a:cubicBezTo>
                      <a:pt x="21070" y="5212"/>
                      <a:pt x="21025" y="5167"/>
                      <a:pt x="20957" y="5122"/>
                    </a:cubicBezTo>
                    <a:cubicBezTo>
                      <a:pt x="20935" y="5100"/>
                      <a:pt x="20935" y="5100"/>
                      <a:pt x="20912" y="5077"/>
                    </a:cubicBezTo>
                    <a:cubicBezTo>
                      <a:pt x="20845" y="5032"/>
                      <a:pt x="20777" y="4987"/>
                      <a:pt x="20710" y="4942"/>
                    </a:cubicBezTo>
                    <a:cubicBezTo>
                      <a:pt x="19945" y="4515"/>
                      <a:pt x="18978" y="4290"/>
                      <a:pt x="18101" y="3998"/>
                    </a:cubicBezTo>
                    <a:cubicBezTo>
                      <a:pt x="15448" y="3166"/>
                      <a:pt x="12862" y="2694"/>
                      <a:pt x="10321" y="2042"/>
                    </a:cubicBezTo>
                    <a:cubicBezTo>
                      <a:pt x="7713" y="1345"/>
                      <a:pt x="5150" y="782"/>
                      <a:pt x="2609" y="265"/>
                    </a:cubicBezTo>
                    <a:cubicBezTo>
                      <a:pt x="2226" y="198"/>
                      <a:pt x="1754" y="63"/>
                      <a:pt x="1327" y="18"/>
                    </a:cubicBezTo>
                    <a:cubicBezTo>
                      <a:pt x="1240" y="8"/>
                      <a:pt x="1146" y="1"/>
                      <a:pt x="10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981;p66">
                <a:extLst>
                  <a:ext uri="{FF2B5EF4-FFF2-40B4-BE49-F238E27FC236}">
                    <a16:creationId xmlns:a16="http://schemas.microsoft.com/office/drawing/2014/main" id="{B5D64CFB-D3A8-4FA0-E2F5-A2CC82A1305F}"/>
                  </a:ext>
                </a:extLst>
              </p:cNvPr>
              <p:cNvSpPr/>
              <p:nvPr/>
            </p:nvSpPr>
            <p:spPr>
              <a:xfrm>
                <a:off x="6257000" y="1232325"/>
                <a:ext cx="814025" cy="947250"/>
              </a:xfrm>
              <a:custGeom>
                <a:avLst/>
                <a:gdLst/>
                <a:ahLst/>
                <a:cxnLst/>
                <a:rect l="l" t="t" r="r" b="b"/>
                <a:pathLst>
                  <a:path w="32561" h="37890" extrusionOk="0">
                    <a:moveTo>
                      <a:pt x="31054" y="7533"/>
                    </a:moveTo>
                    <a:cubicBezTo>
                      <a:pt x="31436" y="7781"/>
                      <a:pt x="32223" y="8365"/>
                      <a:pt x="32358" y="8883"/>
                    </a:cubicBezTo>
                    <a:cubicBezTo>
                      <a:pt x="32493" y="9377"/>
                      <a:pt x="32201" y="10029"/>
                      <a:pt x="31953" y="10569"/>
                    </a:cubicBezTo>
                    <a:cubicBezTo>
                      <a:pt x="31751" y="11041"/>
                      <a:pt x="31279" y="11918"/>
                      <a:pt x="31459" y="12323"/>
                    </a:cubicBezTo>
                    <a:cubicBezTo>
                      <a:pt x="31616" y="12683"/>
                      <a:pt x="32223" y="12953"/>
                      <a:pt x="32403" y="13335"/>
                    </a:cubicBezTo>
                    <a:cubicBezTo>
                      <a:pt x="32560" y="13650"/>
                      <a:pt x="32358" y="14167"/>
                      <a:pt x="32246" y="14504"/>
                    </a:cubicBezTo>
                    <a:cubicBezTo>
                      <a:pt x="31953" y="15358"/>
                      <a:pt x="31571" y="16123"/>
                      <a:pt x="31144" y="16977"/>
                    </a:cubicBezTo>
                    <a:cubicBezTo>
                      <a:pt x="30896" y="17495"/>
                      <a:pt x="30627" y="18034"/>
                      <a:pt x="30244" y="18304"/>
                    </a:cubicBezTo>
                    <a:cubicBezTo>
                      <a:pt x="29997" y="18484"/>
                      <a:pt x="29637" y="18641"/>
                      <a:pt x="29345" y="18754"/>
                    </a:cubicBezTo>
                    <a:cubicBezTo>
                      <a:pt x="29008" y="18866"/>
                      <a:pt x="28648" y="18889"/>
                      <a:pt x="28445" y="19069"/>
                    </a:cubicBezTo>
                    <a:cubicBezTo>
                      <a:pt x="28153" y="19338"/>
                      <a:pt x="27861" y="19878"/>
                      <a:pt x="27636" y="20283"/>
                    </a:cubicBezTo>
                    <a:cubicBezTo>
                      <a:pt x="27051" y="21317"/>
                      <a:pt x="26354" y="22801"/>
                      <a:pt x="25905" y="23768"/>
                    </a:cubicBezTo>
                    <a:cubicBezTo>
                      <a:pt x="25207" y="25320"/>
                      <a:pt x="24533" y="27029"/>
                      <a:pt x="24083" y="28333"/>
                    </a:cubicBezTo>
                    <a:cubicBezTo>
                      <a:pt x="23319" y="30514"/>
                      <a:pt x="22419" y="32875"/>
                      <a:pt x="21632" y="35146"/>
                    </a:cubicBezTo>
                    <a:cubicBezTo>
                      <a:pt x="21385" y="35821"/>
                      <a:pt x="21160" y="36877"/>
                      <a:pt x="20508" y="37395"/>
                    </a:cubicBezTo>
                    <a:cubicBezTo>
                      <a:pt x="19923" y="37889"/>
                      <a:pt x="18889" y="37664"/>
                      <a:pt x="18079" y="37507"/>
                    </a:cubicBezTo>
                    <a:cubicBezTo>
                      <a:pt x="17135" y="37327"/>
                      <a:pt x="16303" y="37102"/>
                      <a:pt x="15539" y="36855"/>
                    </a:cubicBezTo>
                    <a:cubicBezTo>
                      <a:pt x="13830" y="36338"/>
                      <a:pt x="12053" y="35776"/>
                      <a:pt x="10367" y="35146"/>
                    </a:cubicBezTo>
                    <a:cubicBezTo>
                      <a:pt x="9332" y="34764"/>
                      <a:pt x="8500" y="34404"/>
                      <a:pt x="7736" y="34112"/>
                    </a:cubicBezTo>
                    <a:cubicBezTo>
                      <a:pt x="6027" y="33460"/>
                      <a:pt x="4341" y="32830"/>
                      <a:pt x="2497" y="32065"/>
                    </a:cubicBezTo>
                    <a:cubicBezTo>
                      <a:pt x="1193" y="31526"/>
                      <a:pt x="1" y="30694"/>
                      <a:pt x="23" y="29457"/>
                    </a:cubicBezTo>
                    <a:cubicBezTo>
                      <a:pt x="23" y="28940"/>
                      <a:pt x="248" y="28310"/>
                      <a:pt x="428" y="27658"/>
                    </a:cubicBezTo>
                    <a:cubicBezTo>
                      <a:pt x="585" y="27051"/>
                      <a:pt x="743" y="26421"/>
                      <a:pt x="923" y="25859"/>
                    </a:cubicBezTo>
                    <a:cubicBezTo>
                      <a:pt x="1328" y="24600"/>
                      <a:pt x="1867" y="23341"/>
                      <a:pt x="2362" y="22172"/>
                    </a:cubicBezTo>
                    <a:cubicBezTo>
                      <a:pt x="3936" y="18484"/>
                      <a:pt x="5308" y="14729"/>
                      <a:pt x="6904" y="11041"/>
                    </a:cubicBezTo>
                    <a:cubicBezTo>
                      <a:pt x="7916" y="8703"/>
                      <a:pt x="9220" y="6027"/>
                      <a:pt x="10457" y="3576"/>
                    </a:cubicBezTo>
                    <a:cubicBezTo>
                      <a:pt x="11244" y="1979"/>
                      <a:pt x="12436" y="91"/>
                      <a:pt x="13852" y="23"/>
                    </a:cubicBezTo>
                    <a:cubicBezTo>
                      <a:pt x="14459" y="1"/>
                      <a:pt x="15224" y="293"/>
                      <a:pt x="15921" y="495"/>
                    </a:cubicBezTo>
                    <a:cubicBezTo>
                      <a:pt x="18012" y="1148"/>
                      <a:pt x="20238" y="2272"/>
                      <a:pt x="22352" y="3306"/>
                    </a:cubicBezTo>
                    <a:cubicBezTo>
                      <a:pt x="24645" y="4453"/>
                      <a:pt x="26602" y="5262"/>
                      <a:pt x="28828" y="6342"/>
                    </a:cubicBezTo>
                    <a:cubicBezTo>
                      <a:pt x="29592" y="6701"/>
                      <a:pt x="30312" y="7084"/>
                      <a:pt x="31054" y="753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982;p66">
                <a:extLst>
                  <a:ext uri="{FF2B5EF4-FFF2-40B4-BE49-F238E27FC236}">
                    <a16:creationId xmlns:a16="http://schemas.microsoft.com/office/drawing/2014/main" id="{843CD26F-9E62-26C4-7FCF-3F944A51260D}"/>
                  </a:ext>
                </a:extLst>
              </p:cNvPr>
              <p:cNvSpPr/>
              <p:nvPr/>
            </p:nvSpPr>
            <p:spPr>
              <a:xfrm>
                <a:off x="6574625" y="1332950"/>
                <a:ext cx="416575" cy="220950"/>
              </a:xfrm>
              <a:custGeom>
                <a:avLst/>
                <a:gdLst/>
                <a:ahLst/>
                <a:cxnLst/>
                <a:rect l="l" t="t" r="r" b="b"/>
                <a:pathLst>
                  <a:path w="16663" h="8838" extrusionOk="0">
                    <a:moveTo>
                      <a:pt x="16572" y="7533"/>
                    </a:moveTo>
                    <a:cubicBezTo>
                      <a:pt x="16617" y="7466"/>
                      <a:pt x="16640" y="7376"/>
                      <a:pt x="16662" y="7309"/>
                    </a:cubicBezTo>
                    <a:cubicBezTo>
                      <a:pt x="16190" y="7084"/>
                      <a:pt x="15695" y="6859"/>
                      <a:pt x="15223" y="6634"/>
                    </a:cubicBezTo>
                    <a:cubicBezTo>
                      <a:pt x="13065" y="5577"/>
                      <a:pt x="11131" y="4655"/>
                      <a:pt x="8927" y="3643"/>
                    </a:cubicBezTo>
                    <a:cubicBezTo>
                      <a:pt x="7601" y="3036"/>
                      <a:pt x="6206" y="2474"/>
                      <a:pt x="4767" y="1822"/>
                    </a:cubicBezTo>
                    <a:cubicBezTo>
                      <a:pt x="4183" y="1552"/>
                      <a:pt x="3576" y="1282"/>
                      <a:pt x="2699" y="900"/>
                    </a:cubicBezTo>
                    <a:cubicBezTo>
                      <a:pt x="2159" y="675"/>
                      <a:pt x="877" y="1"/>
                      <a:pt x="607" y="113"/>
                    </a:cubicBezTo>
                    <a:cubicBezTo>
                      <a:pt x="338" y="226"/>
                      <a:pt x="0" y="878"/>
                      <a:pt x="113" y="1125"/>
                    </a:cubicBezTo>
                    <a:cubicBezTo>
                      <a:pt x="203" y="1350"/>
                      <a:pt x="607" y="1485"/>
                      <a:pt x="1035" y="1687"/>
                    </a:cubicBezTo>
                    <a:cubicBezTo>
                      <a:pt x="2137" y="2204"/>
                      <a:pt x="3216" y="2744"/>
                      <a:pt x="4138" y="3149"/>
                    </a:cubicBezTo>
                    <a:cubicBezTo>
                      <a:pt x="7668" y="4723"/>
                      <a:pt x="11086" y="6544"/>
                      <a:pt x="14504" y="8163"/>
                    </a:cubicBezTo>
                    <a:cubicBezTo>
                      <a:pt x="14953" y="8365"/>
                      <a:pt x="15516" y="8658"/>
                      <a:pt x="15943" y="8838"/>
                    </a:cubicBezTo>
                    <a:cubicBezTo>
                      <a:pt x="16168" y="8410"/>
                      <a:pt x="16393" y="7983"/>
                      <a:pt x="16572" y="75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983;p66">
                <a:extLst>
                  <a:ext uri="{FF2B5EF4-FFF2-40B4-BE49-F238E27FC236}">
                    <a16:creationId xmlns:a16="http://schemas.microsoft.com/office/drawing/2014/main" id="{82F8CF7D-EC7B-44F2-526A-CB5944B9AA52}"/>
                  </a:ext>
                </a:extLst>
              </p:cNvPr>
              <p:cNvSpPr/>
              <p:nvPr/>
            </p:nvSpPr>
            <p:spPr>
              <a:xfrm>
                <a:off x="6525150" y="1408275"/>
                <a:ext cx="427825" cy="225450"/>
              </a:xfrm>
              <a:custGeom>
                <a:avLst/>
                <a:gdLst/>
                <a:ahLst/>
                <a:cxnLst/>
                <a:rect l="l" t="t" r="r" b="b"/>
                <a:pathLst>
                  <a:path w="17113" h="9018" extrusionOk="0">
                    <a:moveTo>
                      <a:pt x="17112" y="7556"/>
                    </a:moveTo>
                    <a:cubicBezTo>
                      <a:pt x="16528" y="7219"/>
                      <a:pt x="15853" y="6949"/>
                      <a:pt x="15224" y="6634"/>
                    </a:cubicBezTo>
                    <a:cubicBezTo>
                      <a:pt x="13065" y="5577"/>
                      <a:pt x="11131" y="4655"/>
                      <a:pt x="8927" y="3666"/>
                    </a:cubicBezTo>
                    <a:cubicBezTo>
                      <a:pt x="7601" y="3059"/>
                      <a:pt x="6207" y="2474"/>
                      <a:pt x="4768" y="1822"/>
                    </a:cubicBezTo>
                    <a:cubicBezTo>
                      <a:pt x="4183" y="1552"/>
                      <a:pt x="3576" y="1282"/>
                      <a:pt x="2699" y="900"/>
                    </a:cubicBezTo>
                    <a:cubicBezTo>
                      <a:pt x="2159" y="675"/>
                      <a:pt x="878" y="1"/>
                      <a:pt x="608" y="113"/>
                    </a:cubicBezTo>
                    <a:cubicBezTo>
                      <a:pt x="338" y="226"/>
                      <a:pt x="1" y="878"/>
                      <a:pt x="113" y="1125"/>
                    </a:cubicBezTo>
                    <a:cubicBezTo>
                      <a:pt x="203" y="1350"/>
                      <a:pt x="608" y="1485"/>
                      <a:pt x="1035" y="1687"/>
                    </a:cubicBezTo>
                    <a:cubicBezTo>
                      <a:pt x="2137" y="2227"/>
                      <a:pt x="3216" y="2744"/>
                      <a:pt x="4138" y="3171"/>
                    </a:cubicBezTo>
                    <a:cubicBezTo>
                      <a:pt x="7691" y="4723"/>
                      <a:pt x="11086" y="6544"/>
                      <a:pt x="14504" y="8163"/>
                    </a:cubicBezTo>
                    <a:cubicBezTo>
                      <a:pt x="15179" y="8478"/>
                      <a:pt x="16078" y="8973"/>
                      <a:pt x="16483" y="9018"/>
                    </a:cubicBezTo>
                    <a:cubicBezTo>
                      <a:pt x="16708" y="8523"/>
                      <a:pt x="16910" y="8051"/>
                      <a:pt x="17112" y="755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984;p66">
                <a:extLst>
                  <a:ext uri="{FF2B5EF4-FFF2-40B4-BE49-F238E27FC236}">
                    <a16:creationId xmlns:a16="http://schemas.microsoft.com/office/drawing/2014/main" id="{3F9BCD36-206F-C02D-A158-B1CC99E08A89}"/>
                  </a:ext>
                </a:extLst>
              </p:cNvPr>
              <p:cNvSpPr/>
              <p:nvPr/>
            </p:nvSpPr>
            <p:spPr>
              <a:xfrm>
                <a:off x="6510525" y="1496550"/>
                <a:ext cx="407025" cy="215875"/>
              </a:xfrm>
              <a:custGeom>
                <a:avLst/>
                <a:gdLst/>
                <a:ahLst/>
                <a:cxnLst/>
                <a:rect l="l" t="t" r="r" b="b"/>
                <a:pathLst>
                  <a:path w="16281" h="8635" extrusionOk="0">
                    <a:moveTo>
                      <a:pt x="16281" y="7128"/>
                    </a:moveTo>
                    <a:cubicBezTo>
                      <a:pt x="15921" y="6971"/>
                      <a:pt x="15561" y="6791"/>
                      <a:pt x="15224" y="6633"/>
                    </a:cubicBezTo>
                    <a:cubicBezTo>
                      <a:pt x="13065" y="5576"/>
                      <a:pt x="11131" y="4632"/>
                      <a:pt x="8928" y="3643"/>
                    </a:cubicBezTo>
                    <a:cubicBezTo>
                      <a:pt x="7579" y="3036"/>
                      <a:pt x="6207" y="2473"/>
                      <a:pt x="4768" y="1821"/>
                    </a:cubicBezTo>
                    <a:cubicBezTo>
                      <a:pt x="4161" y="1552"/>
                      <a:pt x="3576" y="1282"/>
                      <a:pt x="2677" y="899"/>
                    </a:cubicBezTo>
                    <a:cubicBezTo>
                      <a:pt x="2160" y="675"/>
                      <a:pt x="855" y="0"/>
                      <a:pt x="608" y="112"/>
                    </a:cubicBezTo>
                    <a:cubicBezTo>
                      <a:pt x="338" y="225"/>
                      <a:pt x="1" y="854"/>
                      <a:pt x="113" y="1124"/>
                    </a:cubicBezTo>
                    <a:cubicBezTo>
                      <a:pt x="203" y="1349"/>
                      <a:pt x="608" y="1484"/>
                      <a:pt x="1035" y="1686"/>
                    </a:cubicBezTo>
                    <a:cubicBezTo>
                      <a:pt x="2115" y="2204"/>
                      <a:pt x="3216" y="2743"/>
                      <a:pt x="4138" y="3148"/>
                    </a:cubicBezTo>
                    <a:cubicBezTo>
                      <a:pt x="7669" y="4722"/>
                      <a:pt x="11086" y="6543"/>
                      <a:pt x="14504" y="8162"/>
                    </a:cubicBezTo>
                    <a:cubicBezTo>
                      <a:pt x="14819" y="8297"/>
                      <a:pt x="15156" y="8477"/>
                      <a:pt x="15494" y="8635"/>
                    </a:cubicBezTo>
                    <a:cubicBezTo>
                      <a:pt x="15764" y="8140"/>
                      <a:pt x="16033" y="7645"/>
                      <a:pt x="16281" y="71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985;p66">
                <a:extLst>
                  <a:ext uri="{FF2B5EF4-FFF2-40B4-BE49-F238E27FC236}">
                    <a16:creationId xmlns:a16="http://schemas.microsoft.com/office/drawing/2014/main" id="{9B65F1B2-F14E-6379-2B68-9C08748DC945}"/>
                  </a:ext>
                </a:extLst>
              </p:cNvPr>
              <p:cNvSpPr/>
              <p:nvPr/>
            </p:nvSpPr>
            <p:spPr>
              <a:xfrm>
                <a:off x="6461075" y="1571875"/>
                <a:ext cx="414325" cy="219250"/>
              </a:xfrm>
              <a:custGeom>
                <a:avLst/>
                <a:gdLst/>
                <a:ahLst/>
                <a:cxnLst/>
                <a:rect l="l" t="t" r="r" b="b"/>
                <a:pathLst>
                  <a:path w="16573" h="8770" extrusionOk="0">
                    <a:moveTo>
                      <a:pt x="16572" y="7263"/>
                    </a:moveTo>
                    <a:cubicBezTo>
                      <a:pt x="16123" y="7061"/>
                      <a:pt x="15650" y="6858"/>
                      <a:pt x="15223" y="6633"/>
                    </a:cubicBezTo>
                    <a:cubicBezTo>
                      <a:pt x="13064" y="5577"/>
                      <a:pt x="11131" y="4655"/>
                      <a:pt x="8927" y="3665"/>
                    </a:cubicBezTo>
                    <a:cubicBezTo>
                      <a:pt x="7578" y="3058"/>
                      <a:pt x="6206" y="2474"/>
                      <a:pt x="4767" y="1821"/>
                    </a:cubicBezTo>
                    <a:cubicBezTo>
                      <a:pt x="4160" y="1552"/>
                      <a:pt x="3575" y="1282"/>
                      <a:pt x="2676" y="900"/>
                    </a:cubicBezTo>
                    <a:cubicBezTo>
                      <a:pt x="2159" y="675"/>
                      <a:pt x="855" y="0"/>
                      <a:pt x="607" y="113"/>
                    </a:cubicBezTo>
                    <a:cubicBezTo>
                      <a:pt x="337" y="225"/>
                      <a:pt x="0" y="877"/>
                      <a:pt x="113" y="1124"/>
                    </a:cubicBezTo>
                    <a:cubicBezTo>
                      <a:pt x="203" y="1349"/>
                      <a:pt x="607" y="1484"/>
                      <a:pt x="1035" y="1687"/>
                    </a:cubicBezTo>
                    <a:cubicBezTo>
                      <a:pt x="2114" y="2204"/>
                      <a:pt x="3216" y="2743"/>
                      <a:pt x="4138" y="3148"/>
                    </a:cubicBezTo>
                    <a:cubicBezTo>
                      <a:pt x="7668" y="4722"/>
                      <a:pt x="11086" y="6543"/>
                      <a:pt x="14504" y="8162"/>
                    </a:cubicBezTo>
                    <a:cubicBezTo>
                      <a:pt x="14886" y="8342"/>
                      <a:pt x="15336" y="8590"/>
                      <a:pt x="15740" y="8770"/>
                    </a:cubicBezTo>
                    <a:cubicBezTo>
                      <a:pt x="16010" y="8252"/>
                      <a:pt x="16280" y="7758"/>
                      <a:pt x="16572" y="72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986;p66">
                <a:extLst>
                  <a:ext uri="{FF2B5EF4-FFF2-40B4-BE49-F238E27FC236}">
                    <a16:creationId xmlns:a16="http://schemas.microsoft.com/office/drawing/2014/main" id="{C2F73187-778C-DCAF-3132-0AF488F97BEB}"/>
                  </a:ext>
                </a:extLst>
              </p:cNvPr>
              <p:cNvSpPr/>
              <p:nvPr/>
            </p:nvSpPr>
            <p:spPr>
              <a:xfrm>
                <a:off x="6430150" y="1645500"/>
                <a:ext cx="417125" cy="220950"/>
              </a:xfrm>
              <a:custGeom>
                <a:avLst/>
                <a:gdLst/>
                <a:ahLst/>
                <a:cxnLst/>
                <a:rect l="l" t="t" r="r" b="b"/>
                <a:pathLst>
                  <a:path w="16685" h="8838" extrusionOk="0">
                    <a:moveTo>
                      <a:pt x="16595" y="7533"/>
                    </a:moveTo>
                    <a:cubicBezTo>
                      <a:pt x="16618" y="7444"/>
                      <a:pt x="16640" y="7376"/>
                      <a:pt x="16685" y="7309"/>
                    </a:cubicBezTo>
                    <a:cubicBezTo>
                      <a:pt x="16213" y="7061"/>
                      <a:pt x="15696" y="6859"/>
                      <a:pt x="15223" y="6634"/>
                    </a:cubicBezTo>
                    <a:cubicBezTo>
                      <a:pt x="13065" y="5577"/>
                      <a:pt x="11153" y="4633"/>
                      <a:pt x="8950" y="3643"/>
                    </a:cubicBezTo>
                    <a:cubicBezTo>
                      <a:pt x="7601" y="3036"/>
                      <a:pt x="6229" y="2474"/>
                      <a:pt x="4767" y="1822"/>
                    </a:cubicBezTo>
                    <a:cubicBezTo>
                      <a:pt x="4183" y="1530"/>
                      <a:pt x="3598" y="1282"/>
                      <a:pt x="2699" y="900"/>
                    </a:cubicBezTo>
                    <a:cubicBezTo>
                      <a:pt x="2159" y="675"/>
                      <a:pt x="877" y="1"/>
                      <a:pt x="608" y="91"/>
                    </a:cubicBezTo>
                    <a:cubicBezTo>
                      <a:pt x="360" y="226"/>
                      <a:pt x="0" y="855"/>
                      <a:pt x="113" y="1125"/>
                    </a:cubicBezTo>
                    <a:cubicBezTo>
                      <a:pt x="225" y="1350"/>
                      <a:pt x="608" y="1485"/>
                      <a:pt x="1035" y="1687"/>
                    </a:cubicBezTo>
                    <a:cubicBezTo>
                      <a:pt x="2137" y="2204"/>
                      <a:pt x="3216" y="2744"/>
                      <a:pt x="4138" y="3149"/>
                    </a:cubicBezTo>
                    <a:cubicBezTo>
                      <a:pt x="7691" y="4723"/>
                      <a:pt x="11108" y="6522"/>
                      <a:pt x="14526" y="8141"/>
                    </a:cubicBezTo>
                    <a:cubicBezTo>
                      <a:pt x="14976" y="8365"/>
                      <a:pt x="15516" y="8658"/>
                      <a:pt x="15965" y="8838"/>
                    </a:cubicBezTo>
                    <a:cubicBezTo>
                      <a:pt x="16190" y="8410"/>
                      <a:pt x="16415" y="7983"/>
                      <a:pt x="16595" y="75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987;p66">
                <a:extLst>
                  <a:ext uri="{FF2B5EF4-FFF2-40B4-BE49-F238E27FC236}">
                    <a16:creationId xmlns:a16="http://schemas.microsoft.com/office/drawing/2014/main" id="{89BD34FB-3E91-A199-4DFE-EBD207C369C5}"/>
                  </a:ext>
                </a:extLst>
              </p:cNvPr>
              <p:cNvSpPr/>
              <p:nvPr/>
            </p:nvSpPr>
            <p:spPr>
              <a:xfrm>
                <a:off x="6380675" y="1720825"/>
                <a:ext cx="427825" cy="224900"/>
              </a:xfrm>
              <a:custGeom>
                <a:avLst/>
                <a:gdLst/>
                <a:ahLst/>
                <a:cxnLst/>
                <a:rect l="l" t="t" r="r" b="b"/>
                <a:pathLst>
                  <a:path w="17113" h="8996" extrusionOk="0">
                    <a:moveTo>
                      <a:pt x="17112" y="7556"/>
                    </a:moveTo>
                    <a:cubicBezTo>
                      <a:pt x="16528" y="7196"/>
                      <a:pt x="15853" y="6926"/>
                      <a:pt x="15224" y="6634"/>
                    </a:cubicBezTo>
                    <a:cubicBezTo>
                      <a:pt x="13087" y="5577"/>
                      <a:pt x="11154" y="4633"/>
                      <a:pt x="8950" y="3644"/>
                    </a:cubicBezTo>
                    <a:cubicBezTo>
                      <a:pt x="7601" y="3036"/>
                      <a:pt x="6229" y="2474"/>
                      <a:pt x="4790" y="1822"/>
                    </a:cubicBezTo>
                    <a:cubicBezTo>
                      <a:pt x="4183" y="1552"/>
                      <a:pt x="3598" y="1283"/>
                      <a:pt x="2699" y="900"/>
                    </a:cubicBezTo>
                    <a:cubicBezTo>
                      <a:pt x="2159" y="675"/>
                      <a:pt x="878" y="1"/>
                      <a:pt x="630" y="113"/>
                    </a:cubicBezTo>
                    <a:cubicBezTo>
                      <a:pt x="361" y="226"/>
                      <a:pt x="1" y="855"/>
                      <a:pt x="113" y="1125"/>
                    </a:cubicBezTo>
                    <a:cubicBezTo>
                      <a:pt x="226" y="1350"/>
                      <a:pt x="608" y="1485"/>
                      <a:pt x="1058" y="1687"/>
                    </a:cubicBezTo>
                    <a:cubicBezTo>
                      <a:pt x="2137" y="2204"/>
                      <a:pt x="3216" y="2744"/>
                      <a:pt x="4161" y="3149"/>
                    </a:cubicBezTo>
                    <a:cubicBezTo>
                      <a:pt x="7691" y="4723"/>
                      <a:pt x="11109" y="6544"/>
                      <a:pt x="14527" y="8163"/>
                    </a:cubicBezTo>
                    <a:cubicBezTo>
                      <a:pt x="15179" y="8478"/>
                      <a:pt x="16078" y="8973"/>
                      <a:pt x="16505" y="8995"/>
                    </a:cubicBezTo>
                    <a:cubicBezTo>
                      <a:pt x="16708" y="8523"/>
                      <a:pt x="16910" y="8028"/>
                      <a:pt x="17112" y="755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988;p66">
                <a:extLst>
                  <a:ext uri="{FF2B5EF4-FFF2-40B4-BE49-F238E27FC236}">
                    <a16:creationId xmlns:a16="http://schemas.microsoft.com/office/drawing/2014/main" id="{77C86143-0B75-0494-ECD6-CCEFECDA0D35}"/>
                  </a:ext>
                </a:extLst>
              </p:cNvPr>
              <p:cNvSpPr/>
              <p:nvPr/>
            </p:nvSpPr>
            <p:spPr>
              <a:xfrm>
                <a:off x="6366075" y="1808525"/>
                <a:ext cx="407575" cy="216450"/>
              </a:xfrm>
              <a:custGeom>
                <a:avLst/>
                <a:gdLst/>
                <a:ahLst/>
                <a:cxnLst/>
                <a:rect l="l" t="t" r="r" b="b"/>
                <a:pathLst>
                  <a:path w="16303" h="8658" extrusionOk="0">
                    <a:moveTo>
                      <a:pt x="16302" y="7151"/>
                    </a:moveTo>
                    <a:cubicBezTo>
                      <a:pt x="15943" y="6971"/>
                      <a:pt x="15583" y="6814"/>
                      <a:pt x="15223" y="6656"/>
                    </a:cubicBezTo>
                    <a:cubicBezTo>
                      <a:pt x="13064" y="5600"/>
                      <a:pt x="11131" y="4655"/>
                      <a:pt x="8927" y="3666"/>
                    </a:cubicBezTo>
                    <a:cubicBezTo>
                      <a:pt x="7600" y="3059"/>
                      <a:pt x="6206" y="2497"/>
                      <a:pt x="4767" y="1822"/>
                    </a:cubicBezTo>
                    <a:cubicBezTo>
                      <a:pt x="4182" y="1552"/>
                      <a:pt x="3575" y="1305"/>
                      <a:pt x="2698" y="923"/>
                    </a:cubicBezTo>
                    <a:cubicBezTo>
                      <a:pt x="2159" y="698"/>
                      <a:pt x="877" y="1"/>
                      <a:pt x="607" y="113"/>
                    </a:cubicBezTo>
                    <a:cubicBezTo>
                      <a:pt x="337" y="225"/>
                      <a:pt x="0" y="878"/>
                      <a:pt x="113" y="1125"/>
                    </a:cubicBezTo>
                    <a:cubicBezTo>
                      <a:pt x="202" y="1350"/>
                      <a:pt x="607" y="1507"/>
                      <a:pt x="1034" y="1710"/>
                    </a:cubicBezTo>
                    <a:cubicBezTo>
                      <a:pt x="2136" y="2227"/>
                      <a:pt x="3216" y="2744"/>
                      <a:pt x="4137" y="3171"/>
                    </a:cubicBezTo>
                    <a:cubicBezTo>
                      <a:pt x="7668" y="4745"/>
                      <a:pt x="11086" y="6544"/>
                      <a:pt x="14503" y="8163"/>
                    </a:cubicBezTo>
                    <a:cubicBezTo>
                      <a:pt x="14818" y="8320"/>
                      <a:pt x="15156" y="8500"/>
                      <a:pt x="15493" y="8658"/>
                    </a:cubicBezTo>
                    <a:cubicBezTo>
                      <a:pt x="15763" y="8163"/>
                      <a:pt x="16033" y="7646"/>
                      <a:pt x="16302" y="71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989;p66">
                <a:extLst>
                  <a:ext uri="{FF2B5EF4-FFF2-40B4-BE49-F238E27FC236}">
                    <a16:creationId xmlns:a16="http://schemas.microsoft.com/office/drawing/2014/main" id="{4CD2967C-1050-14A7-1F12-F55E50EEF502}"/>
                  </a:ext>
                </a:extLst>
              </p:cNvPr>
              <p:cNvSpPr/>
              <p:nvPr/>
            </p:nvSpPr>
            <p:spPr>
              <a:xfrm>
                <a:off x="6316600" y="1884425"/>
                <a:ext cx="414325" cy="218700"/>
              </a:xfrm>
              <a:custGeom>
                <a:avLst/>
                <a:gdLst/>
                <a:ahLst/>
                <a:cxnLst/>
                <a:rect l="l" t="t" r="r" b="b"/>
                <a:pathLst>
                  <a:path w="16573" h="8748" extrusionOk="0">
                    <a:moveTo>
                      <a:pt x="16572" y="7263"/>
                    </a:moveTo>
                    <a:cubicBezTo>
                      <a:pt x="16123" y="7038"/>
                      <a:pt x="15673" y="6836"/>
                      <a:pt x="15223" y="6633"/>
                    </a:cubicBezTo>
                    <a:cubicBezTo>
                      <a:pt x="13065" y="5577"/>
                      <a:pt x="11131" y="4632"/>
                      <a:pt x="8927" y="3643"/>
                    </a:cubicBezTo>
                    <a:cubicBezTo>
                      <a:pt x="7601" y="3036"/>
                      <a:pt x="6206" y="2474"/>
                      <a:pt x="4767" y="1822"/>
                    </a:cubicBezTo>
                    <a:cubicBezTo>
                      <a:pt x="4183" y="1552"/>
                      <a:pt x="3576" y="1282"/>
                      <a:pt x="2699" y="900"/>
                    </a:cubicBezTo>
                    <a:cubicBezTo>
                      <a:pt x="2159" y="675"/>
                      <a:pt x="877" y="0"/>
                      <a:pt x="607" y="113"/>
                    </a:cubicBezTo>
                    <a:cubicBezTo>
                      <a:pt x="338" y="225"/>
                      <a:pt x="0" y="855"/>
                      <a:pt x="113" y="1124"/>
                    </a:cubicBezTo>
                    <a:cubicBezTo>
                      <a:pt x="203" y="1349"/>
                      <a:pt x="607" y="1484"/>
                      <a:pt x="1035" y="1687"/>
                    </a:cubicBezTo>
                    <a:cubicBezTo>
                      <a:pt x="2137" y="2204"/>
                      <a:pt x="3216" y="2743"/>
                      <a:pt x="4138" y="3148"/>
                    </a:cubicBezTo>
                    <a:cubicBezTo>
                      <a:pt x="7691" y="4722"/>
                      <a:pt x="11086" y="6544"/>
                      <a:pt x="14504" y="8163"/>
                    </a:cubicBezTo>
                    <a:cubicBezTo>
                      <a:pt x="14886" y="8342"/>
                      <a:pt x="15336" y="8567"/>
                      <a:pt x="15740" y="8747"/>
                    </a:cubicBezTo>
                    <a:cubicBezTo>
                      <a:pt x="16010" y="8252"/>
                      <a:pt x="16303" y="7758"/>
                      <a:pt x="16572" y="72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990;p66">
                <a:extLst>
                  <a:ext uri="{FF2B5EF4-FFF2-40B4-BE49-F238E27FC236}">
                    <a16:creationId xmlns:a16="http://schemas.microsoft.com/office/drawing/2014/main" id="{2E8FAAAF-D46A-F14D-76B3-4639FCE98660}"/>
                  </a:ext>
                </a:extLst>
              </p:cNvPr>
              <p:cNvSpPr/>
              <p:nvPr/>
            </p:nvSpPr>
            <p:spPr>
              <a:xfrm>
                <a:off x="6613975" y="1263800"/>
                <a:ext cx="39925" cy="21950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878" extrusionOk="0">
                    <a:moveTo>
                      <a:pt x="0" y="203"/>
                    </a:moveTo>
                    <a:cubicBezTo>
                      <a:pt x="158" y="68"/>
                      <a:pt x="360" y="1"/>
                      <a:pt x="540" y="1"/>
                    </a:cubicBezTo>
                    <a:cubicBezTo>
                      <a:pt x="787" y="1"/>
                      <a:pt x="1597" y="203"/>
                      <a:pt x="1439" y="541"/>
                    </a:cubicBezTo>
                    <a:cubicBezTo>
                      <a:pt x="1282" y="878"/>
                      <a:pt x="45" y="631"/>
                      <a:pt x="0" y="2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991;p66">
                <a:extLst>
                  <a:ext uri="{FF2B5EF4-FFF2-40B4-BE49-F238E27FC236}">
                    <a16:creationId xmlns:a16="http://schemas.microsoft.com/office/drawing/2014/main" id="{4AD86B1F-231C-EFA2-137E-AA473B8E0E52}"/>
                  </a:ext>
                </a:extLst>
              </p:cNvPr>
              <p:cNvSpPr/>
              <p:nvPr/>
            </p:nvSpPr>
            <p:spPr>
              <a:xfrm>
                <a:off x="6563950" y="1259875"/>
                <a:ext cx="32050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1080" extrusionOk="0">
                    <a:moveTo>
                      <a:pt x="1259" y="585"/>
                    </a:moveTo>
                    <a:cubicBezTo>
                      <a:pt x="1057" y="810"/>
                      <a:pt x="675" y="1080"/>
                      <a:pt x="472" y="945"/>
                    </a:cubicBezTo>
                    <a:cubicBezTo>
                      <a:pt x="0" y="608"/>
                      <a:pt x="1282" y="1"/>
                      <a:pt x="1259" y="58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992;p66">
                <a:extLst>
                  <a:ext uri="{FF2B5EF4-FFF2-40B4-BE49-F238E27FC236}">
                    <a16:creationId xmlns:a16="http://schemas.microsoft.com/office/drawing/2014/main" id="{8FBF871C-152A-9461-8475-2A049590DC34}"/>
                  </a:ext>
                </a:extLst>
              </p:cNvPr>
              <p:cNvSpPr/>
              <p:nvPr/>
            </p:nvSpPr>
            <p:spPr>
              <a:xfrm>
                <a:off x="6601050" y="1285725"/>
                <a:ext cx="19125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765" h="631" extrusionOk="0">
                    <a:moveTo>
                      <a:pt x="765" y="293"/>
                    </a:moveTo>
                    <a:cubicBezTo>
                      <a:pt x="720" y="338"/>
                      <a:pt x="720" y="383"/>
                      <a:pt x="742" y="428"/>
                    </a:cubicBezTo>
                    <a:cubicBezTo>
                      <a:pt x="517" y="630"/>
                      <a:pt x="293" y="630"/>
                      <a:pt x="0" y="473"/>
                    </a:cubicBezTo>
                    <a:cubicBezTo>
                      <a:pt x="0" y="406"/>
                      <a:pt x="23" y="338"/>
                      <a:pt x="0" y="293"/>
                    </a:cubicBezTo>
                    <a:cubicBezTo>
                      <a:pt x="225" y="113"/>
                      <a:pt x="540" y="1"/>
                      <a:pt x="765" y="2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993;p66">
                <a:extLst>
                  <a:ext uri="{FF2B5EF4-FFF2-40B4-BE49-F238E27FC236}">
                    <a16:creationId xmlns:a16="http://schemas.microsoft.com/office/drawing/2014/main" id="{B210174C-D0AD-A156-E8D7-CA1AAE8863B7}"/>
                  </a:ext>
                </a:extLst>
              </p:cNvPr>
              <p:cNvSpPr/>
              <p:nvPr/>
            </p:nvSpPr>
            <p:spPr>
              <a:xfrm>
                <a:off x="7021525" y="1429650"/>
                <a:ext cx="28125" cy="32050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1282" extrusionOk="0">
                    <a:moveTo>
                      <a:pt x="1125" y="742"/>
                    </a:moveTo>
                    <a:cubicBezTo>
                      <a:pt x="967" y="1282"/>
                      <a:pt x="1" y="607"/>
                      <a:pt x="180" y="315"/>
                    </a:cubicBezTo>
                    <a:cubicBezTo>
                      <a:pt x="338" y="0"/>
                      <a:pt x="1035" y="427"/>
                      <a:pt x="1125" y="7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994;p66">
                <a:extLst>
                  <a:ext uri="{FF2B5EF4-FFF2-40B4-BE49-F238E27FC236}">
                    <a16:creationId xmlns:a16="http://schemas.microsoft.com/office/drawing/2014/main" id="{66660C66-28B5-CE75-4A0A-CE2D12B57CF0}"/>
                  </a:ext>
                </a:extLst>
              </p:cNvPr>
              <p:cNvSpPr/>
              <p:nvPr/>
            </p:nvSpPr>
            <p:spPr>
              <a:xfrm>
                <a:off x="6975425" y="1409975"/>
                <a:ext cx="39375" cy="30925"/>
              </a:xfrm>
              <a:custGeom>
                <a:avLst/>
                <a:gdLst/>
                <a:ahLst/>
                <a:cxnLst/>
                <a:rect l="l" t="t" r="r" b="b"/>
                <a:pathLst>
                  <a:path w="1575" h="1237" extrusionOk="0">
                    <a:moveTo>
                      <a:pt x="1080" y="427"/>
                    </a:moveTo>
                    <a:cubicBezTo>
                      <a:pt x="1372" y="585"/>
                      <a:pt x="1575" y="675"/>
                      <a:pt x="1440" y="900"/>
                    </a:cubicBezTo>
                    <a:cubicBezTo>
                      <a:pt x="1260" y="1237"/>
                      <a:pt x="1" y="652"/>
                      <a:pt x="181" y="293"/>
                    </a:cubicBezTo>
                    <a:cubicBezTo>
                      <a:pt x="316" y="0"/>
                      <a:pt x="810" y="270"/>
                      <a:pt x="1080" y="4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995;p66">
                <a:extLst>
                  <a:ext uri="{FF2B5EF4-FFF2-40B4-BE49-F238E27FC236}">
                    <a16:creationId xmlns:a16="http://schemas.microsoft.com/office/drawing/2014/main" id="{D17AB85B-85D5-701D-927D-6E2B1771B8E4}"/>
                  </a:ext>
                </a:extLst>
              </p:cNvPr>
              <p:cNvSpPr/>
              <p:nvPr/>
            </p:nvSpPr>
            <p:spPr>
              <a:xfrm>
                <a:off x="7035025" y="1461125"/>
                <a:ext cx="17450" cy="23075"/>
              </a:xfrm>
              <a:custGeom>
                <a:avLst/>
                <a:gdLst/>
                <a:ahLst/>
                <a:cxnLst/>
                <a:rect l="l" t="t" r="r" b="b"/>
                <a:pathLst>
                  <a:path w="698" h="923" extrusionOk="0">
                    <a:moveTo>
                      <a:pt x="652" y="360"/>
                    </a:moveTo>
                    <a:cubicBezTo>
                      <a:pt x="697" y="630"/>
                      <a:pt x="405" y="922"/>
                      <a:pt x="225" y="765"/>
                    </a:cubicBezTo>
                    <a:cubicBezTo>
                      <a:pt x="0" y="563"/>
                      <a:pt x="405" y="0"/>
                      <a:pt x="652" y="3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996;p66">
                <a:extLst>
                  <a:ext uri="{FF2B5EF4-FFF2-40B4-BE49-F238E27FC236}">
                    <a16:creationId xmlns:a16="http://schemas.microsoft.com/office/drawing/2014/main" id="{0FB8FF12-F808-8E29-7CF4-BE1E55C2EE91}"/>
                  </a:ext>
                </a:extLst>
              </p:cNvPr>
              <p:cNvSpPr/>
              <p:nvPr/>
            </p:nvSpPr>
            <p:spPr>
              <a:xfrm>
                <a:off x="6977125" y="1562300"/>
                <a:ext cx="73100" cy="107975"/>
              </a:xfrm>
              <a:custGeom>
                <a:avLst/>
                <a:gdLst/>
                <a:ahLst/>
                <a:cxnLst/>
                <a:rect l="l" t="t" r="r" b="b"/>
                <a:pathLst>
                  <a:path w="2924" h="4319" extrusionOk="0">
                    <a:moveTo>
                      <a:pt x="0" y="3868"/>
                    </a:moveTo>
                    <a:cubicBezTo>
                      <a:pt x="90" y="3329"/>
                      <a:pt x="517" y="2654"/>
                      <a:pt x="922" y="1935"/>
                    </a:cubicBezTo>
                    <a:cubicBezTo>
                      <a:pt x="1102" y="1620"/>
                      <a:pt x="1259" y="1350"/>
                      <a:pt x="1462" y="968"/>
                    </a:cubicBezTo>
                    <a:cubicBezTo>
                      <a:pt x="1619" y="698"/>
                      <a:pt x="1822" y="181"/>
                      <a:pt x="2046" y="91"/>
                    </a:cubicBezTo>
                    <a:cubicBezTo>
                      <a:pt x="2294" y="1"/>
                      <a:pt x="2811" y="316"/>
                      <a:pt x="2878" y="563"/>
                    </a:cubicBezTo>
                    <a:cubicBezTo>
                      <a:pt x="2923" y="743"/>
                      <a:pt x="2654" y="1193"/>
                      <a:pt x="2496" y="1507"/>
                    </a:cubicBezTo>
                    <a:cubicBezTo>
                      <a:pt x="2159" y="2182"/>
                      <a:pt x="1934" y="2677"/>
                      <a:pt x="1552" y="3396"/>
                    </a:cubicBezTo>
                    <a:cubicBezTo>
                      <a:pt x="1394" y="3711"/>
                      <a:pt x="1169" y="4161"/>
                      <a:pt x="922" y="4228"/>
                    </a:cubicBezTo>
                    <a:cubicBezTo>
                      <a:pt x="675" y="4318"/>
                      <a:pt x="225" y="4048"/>
                      <a:pt x="0" y="386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997;p66">
                <a:extLst>
                  <a:ext uri="{FF2B5EF4-FFF2-40B4-BE49-F238E27FC236}">
                    <a16:creationId xmlns:a16="http://schemas.microsoft.com/office/drawing/2014/main" id="{CC97D5C8-A1CD-DABF-7734-4C6AA3C64671}"/>
                  </a:ext>
                </a:extLst>
              </p:cNvPr>
              <p:cNvSpPr/>
              <p:nvPr/>
            </p:nvSpPr>
            <p:spPr>
              <a:xfrm>
                <a:off x="6147400" y="1199725"/>
                <a:ext cx="753300" cy="94537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37815" extrusionOk="0">
                    <a:moveTo>
                      <a:pt x="8477" y="1"/>
                    </a:moveTo>
                    <a:cubicBezTo>
                      <a:pt x="8185" y="383"/>
                      <a:pt x="8050" y="1395"/>
                      <a:pt x="7938" y="1844"/>
                    </a:cubicBezTo>
                    <a:cubicBezTo>
                      <a:pt x="6993" y="5217"/>
                      <a:pt x="6049" y="8388"/>
                      <a:pt x="5217" y="11648"/>
                    </a:cubicBezTo>
                    <a:cubicBezTo>
                      <a:pt x="4227" y="15606"/>
                      <a:pt x="3081" y="19451"/>
                      <a:pt x="1956" y="23408"/>
                    </a:cubicBezTo>
                    <a:cubicBezTo>
                      <a:pt x="1417" y="25275"/>
                      <a:pt x="787" y="27366"/>
                      <a:pt x="360" y="29277"/>
                    </a:cubicBezTo>
                    <a:cubicBezTo>
                      <a:pt x="158" y="30244"/>
                      <a:pt x="0" y="31233"/>
                      <a:pt x="675" y="31908"/>
                    </a:cubicBezTo>
                    <a:cubicBezTo>
                      <a:pt x="1259" y="32515"/>
                      <a:pt x="2519" y="32897"/>
                      <a:pt x="3193" y="33167"/>
                    </a:cubicBezTo>
                    <a:cubicBezTo>
                      <a:pt x="4969" y="33819"/>
                      <a:pt x="6566" y="34381"/>
                      <a:pt x="8230" y="34853"/>
                    </a:cubicBezTo>
                    <a:cubicBezTo>
                      <a:pt x="10726" y="35573"/>
                      <a:pt x="13267" y="36382"/>
                      <a:pt x="15718" y="36945"/>
                    </a:cubicBezTo>
                    <a:cubicBezTo>
                      <a:pt x="16100" y="37012"/>
                      <a:pt x="16527" y="37080"/>
                      <a:pt x="16954" y="37192"/>
                    </a:cubicBezTo>
                    <a:cubicBezTo>
                      <a:pt x="17382" y="37304"/>
                      <a:pt x="17786" y="37439"/>
                      <a:pt x="18214" y="37529"/>
                    </a:cubicBezTo>
                    <a:cubicBezTo>
                      <a:pt x="18665" y="37639"/>
                      <a:pt x="19240" y="37814"/>
                      <a:pt x="19748" y="37814"/>
                    </a:cubicBezTo>
                    <a:cubicBezTo>
                      <a:pt x="20076" y="37814"/>
                      <a:pt x="20377" y="37741"/>
                      <a:pt x="20597" y="37529"/>
                    </a:cubicBezTo>
                    <a:cubicBezTo>
                      <a:pt x="20957" y="37192"/>
                      <a:pt x="21182" y="36248"/>
                      <a:pt x="21362" y="35618"/>
                    </a:cubicBezTo>
                    <a:cubicBezTo>
                      <a:pt x="21587" y="34898"/>
                      <a:pt x="21856" y="34291"/>
                      <a:pt x="22036" y="33662"/>
                    </a:cubicBezTo>
                    <a:cubicBezTo>
                      <a:pt x="22463" y="32358"/>
                      <a:pt x="22756" y="31053"/>
                      <a:pt x="23071" y="29817"/>
                    </a:cubicBezTo>
                    <a:cubicBezTo>
                      <a:pt x="23723" y="27208"/>
                      <a:pt x="24330" y="24757"/>
                      <a:pt x="25229" y="22104"/>
                    </a:cubicBezTo>
                    <a:cubicBezTo>
                      <a:pt x="26106" y="19451"/>
                      <a:pt x="26826" y="17000"/>
                      <a:pt x="27838" y="14324"/>
                    </a:cubicBezTo>
                    <a:cubicBezTo>
                      <a:pt x="28287" y="13087"/>
                      <a:pt x="28804" y="11738"/>
                      <a:pt x="29277" y="10389"/>
                    </a:cubicBezTo>
                    <a:cubicBezTo>
                      <a:pt x="29749" y="9107"/>
                      <a:pt x="30131" y="8095"/>
                      <a:pt x="30131" y="6994"/>
                    </a:cubicBezTo>
                    <a:cubicBezTo>
                      <a:pt x="30131" y="6791"/>
                      <a:pt x="30131" y="6589"/>
                      <a:pt x="30086" y="6387"/>
                    </a:cubicBezTo>
                    <a:cubicBezTo>
                      <a:pt x="29502" y="4610"/>
                      <a:pt x="21474" y="3576"/>
                      <a:pt x="19608" y="3059"/>
                    </a:cubicBezTo>
                    <a:cubicBezTo>
                      <a:pt x="17674" y="2519"/>
                      <a:pt x="15740" y="2024"/>
                      <a:pt x="13851" y="1507"/>
                    </a:cubicBezTo>
                    <a:cubicBezTo>
                      <a:pt x="12412" y="1102"/>
                      <a:pt x="10973" y="765"/>
                      <a:pt x="9512" y="338"/>
                    </a:cubicBezTo>
                    <a:cubicBezTo>
                      <a:pt x="9287" y="270"/>
                      <a:pt x="9017" y="203"/>
                      <a:pt x="8792" y="113"/>
                    </a:cubicBezTo>
                    <a:cubicBezTo>
                      <a:pt x="8680" y="90"/>
                      <a:pt x="8567" y="46"/>
                      <a:pt x="84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998;p66">
                <a:extLst>
                  <a:ext uri="{FF2B5EF4-FFF2-40B4-BE49-F238E27FC236}">
                    <a16:creationId xmlns:a16="http://schemas.microsoft.com/office/drawing/2014/main" id="{A9D915BD-C27A-054B-1D0F-300FF891D319}"/>
                  </a:ext>
                </a:extLst>
              </p:cNvPr>
              <p:cNvSpPr/>
              <p:nvPr/>
            </p:nvSpPr>
            <p:spPr>
              <a:xfrm>
                <a:off x="6355950" y="1235150"/>
                <a:ext cx="28125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1552" extrusionOk="0">
                    <a:moveTo>
                      <a:pt x="450" y="1462"/>
                    </a:moveTo>
                    <a:cubicBezTo>
                      <a:pt x="0" y="1552"/>
                      <a:pt x="428" y="0"/>
                      <a:pt x="855" y="292"/>
                    </a:cubicBezTo>
                    <a:cubicBezTo>
                      <a:pt x="1125" y="450"/>
                      <a:pt x="787" y="1372"/>
                      <a:pt x="450" y="14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999;p66">
                <a:extLst>
                  <a:ext uri="{FF2B5EF4-FFF2-40B4-BE49-F238E27FC236}">
                    <a16:creationId xmlns:a16="http://schemas.microsoft.com/office/drawing/2014/main" id="{0C09902F-734A-1228-0F18-9464F05A8170}"/>
                  </a:ext>
                </a:extLst>
              </p:cNvPr>
              <p:cNvSpPr/>
              <p:nvPr/>
            </p:nvSpPr>
            <p:spPr>
              <a:xfrm>
                <a:off x="6377875" y="1264375"/>
                <a:ext cx="16875" cy="30375"/>
              </a:xfrm>
              <a:custGeom>
                <a:avLst/>
                <a:gdLst/>
                <a:ahLst/>
                <a:cxnLst/>
                <a:rect l="l" t="t" r="r" b="b"/>
                <a:pathLst>
                  <a:path w="675" h="1215" extrusionOk="0">
                    <a:moveTo>
                      <a:pt x="180" y="967"/>
                    </a:moveTo>
                    <a:cubicBezTo>
                      <a:pt x="0" y="877"/>
                      <a:pt x="68" y="450"/>
                      <a:pt x="248" y="315"/>
                    </a:cubicBezTo>
                    <a:cubicBezTo>
                      <a:pt x="675" y="0"/>
                      <a:pt x="630" y="1215"/>
                      <a:pt x="180" y="9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000;p66">
                <a:extLst>
                  <a:ext uri="{FF2B5EF4-FFF2-40B4-BE49-F238E27FC236}">
                    <a16:creationId xmlns:a16="http://schemas.microsoft.com/office/drawing/2014/main" id="{B632BDB7-F3B8-4B9E-9070-D82927793FD2}"/>
                  </a:ext>
                </a:extLst>
              </p:cNvPr>
              <p:cNvSpPr/>
              <p:nvPr/>
            </p:nvSpPr>
            <p:spPr>
              <a:xfrm>
                <a:off x="6348650" y="1279000"/>
                <a:ext cx="21375" cy="28675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47" extrusionOk="0">
                    <a:moveTo>
                      <a:pt x="382" y="1124"/>
                    </a:moveTo>
                    <a:cubicBezTo>
                      <a:pt x="360" y="1124"/>
                      <a:pt x="337" y="1124"/>
                      <a:pt x="315" y="1102"/>
                    </a:cubicBezTo>
                    <a:cubicBezTo>
                      <a:pt x="0" y="1079"/>
                      <a:pt x="90" y="472"/>
                      <a:pt x="427" y="270"/>
                    </a:cubicBezTo>
                    <a:cubicBezTo>
                      <a:pt x="855" y="0"/>
                      <a:pt x="787" y="1147"/>
                      <a:pt x="382" y="11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001;p66">
                <a:extLst>
                  <a:ext uri="{FF2B5EF4-FFF2-40B4-BE49-F238E27FC236}">
                    <a16:creationId xmlns:a16="http://schemas.microsoft.com/office/drawing/2014/main" id="{8F799E8C-784F-F0B0-7E32-4F4BE77B0156}"/>
                  </a:ext>
                </a:extLst>
              </p:cNvPr>
              <p:cNvSpPr/>
              <p:nvPr/>
            </p:nvSpPr>
            <p:spPr>
              <a:xfrm>
                <a:off x="6177750" y="1330150"/>
                <a:ext cx="177100" cy="619500"/>
              </a:xfrm>
              <a:custGeom>
                <a:avLst/>
                <a:gdLst/>
                <a:ahLst/>
                <a:cxnLst/>
                <a:rect l="l" t="t" r="r" b="b"/>
                <a:pathLst>
                  <a:path w="7084" h="24780" extrusionOk="0">
                    <a:moveTo>
                      <a:pt x="7016" y="23"/>
                    </a:moveTo>
                    <a:cubicBezTo>
                      <a:pt x="7038" y="23"/>
                      <a:pt x="7083" y="23"/>
                      <a:pt x="7083" y="45"/>
                    </a:cubicBezTo>
                    <a:cubicBezTo>
                      <a:pt x="7016" y="607"/>
                      <a:pt x="6724" y="2069"/>
                      <a:pt x="6454" y="3036"/>
                    </a:cubicBezTo>
                    <a:cubicBezTo>
                      <a:pt x="6184" y="4048"/>
                      <a:pt x="5892" y="5037"/>
                      <a:pt x="5577" y="6026"/>
                    </a:cubicBezTo>
                    <a:cubicBezTo>
                      <a:pt x="4295" y="9984"/>
                      <a:pt x="3171" y="14054"/>
                      <a:pt x="2204" y="18056"/>
                    </a:cubicBezTo>
                    <a:cubicBezTo>
                      <a:pt x="1799" y="19788"/>
                      <a:pt x="1349" y="21519"/>
                      <a:pt x="877" y="23273"/>
                    </a:cubicBezTo>
                    <a:cubicBezTo>
                      <a:pt x="765" y="23700"/>
                      <a:pt x="742" y="23970"/>
                      <a:pt x="518" y="24442"/>
                    </a:cubicBezTo>
                    <a:cubicBezTo>
                      <a:pt x="450" y="24555"/>
                      <a:pt x="450" y="24780"/>
                      <a:pt x="293" y="24735"/>
                    </a:cubicBezTo>
                    <a:cubicBezTo>
                      <a:pt x="0" y="24690"/>
                      <a:pt x="158" y="24240"/>
                      <a:pt x="203" y="24060"/>
                    </a:cubicBezTo>
                    <a:cubicBezTo>
                      <a:pt x="338" y="23295"/>
                      <a:pt x="540" y="22531"/>
                      <a:pt x="720" y="21744"/>
                    </a:cubicBezTo>
                    <a:cubicBezTo>
                      <a:pt x="1777" y="16662"/>
                      <a:pt x="3126" y="11513"/>
                      <a:pt x="4925" y="6251"/>
                    </a:cubicBezTo>
                    <a:cubicBezTo>
                      <a:pt x="5532" y="4497"/>
                      <a:pt x="6139" y="2631"/>
                      <a:pt x="6589" y="787"/>
                    </a:cubicBezTo>
                    <a:cubicBezTo>
                      <a:pt x="6679" y="472"/>
                      <a:pt x="6746" y="135"/>
                      <a:pt x="6881" y="45"/>
                    </a:cubicBezTo>
                    <a:cubicBezTo>
                      <a:pt x="6926" y="0"/>
                      <a:pt x="6971" y="0"/>
                      <a:pt x="7016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002;p66">
                <a:extLst>
                  <a:ext uri="{FF2B5EF4-FFF2-40B4-BE49-F238E27FC236}">
                    <a16:creationId xmlns:a16="http://schemas.microsoft.com/office/drawing/2014/main" id="{57498E06-2F68-0639-0BFF-7858BA3D2147}"/>
                  </a:ext>
                </a:extLst>
              </p:cNvPr>
              <p:cNvSpPr/>
              <p:nvPr/>
            </p:nvSpPr>
            <p:spPr>
              <a:xfrm>
                <a:off x="6439150" y="1384675"/>
                <a:ext cx="285600" cy="227125"/>
              </a:xfrm>
              <a:custGeom>
                <a:avLst/>
                <a:gdLst/>
                <a:ahLst/>
                <a:cxnLst/>
                <a:rect l="l" t="t" r="r" b="b"/>
                <a:pathLst>
                  <a:path w="11424" h="9085" extrusionOk="0">
                    <a:moveTo>
                      <a:pt x="10748" y="2519"/>
                    </a:moveTo>
                    <a:cubicBezTo>
                      <a:pt x="10748" y="2519"/>
                      <a:pt x="11108" y="2699"/>
                      <a:pt x="11198" y="2856"/>
                    </a:cubicBezTo>
                    <a:cubicBezTo>
                      <a:pt x="11423" y="3193"/>
                      <a:pt x="11108" y="3868"/>
                      <a:pt x="10951" y="4340"/>
                    </a:cubicBezTo>
                    <a:cubicBezTo>
                      <a:pt x="10636" y="5307"/>
                      <a:pt x="10321" y="6341"/>
                      <a:pt x="10051" y="7376"/>
                    </a:cubicBezTo>
                    <a:cubicBezTo>
                      <a:pt x="9917" y="7825"/>
                      <a:pt x="9759" y="8567"/>
                      <a:pt x="9354" y="8792"/>
                    </a:cubicBezTo>
                    <a:cubicBezTo>
                      <a:pt x="8905" y="9085"/>
                      <a:pt x="7623" y="8522"/>
                      <a:pt x="7106" y="8365"/>
                    </a:cubicBezTo>
                    <a:cubicBezTo>
                      <a:pt x="5464" y="7825"/>
                      <a:pt x="4138" y="7421"/>
                      <a:pt x="2541" y="7038"/>
                    </a:cubicBezTo>
                    <a:cubicBezTo>
                      <a:pt x="2204" y="6948"/>
                      <a:pt x="1799" y="6836"/>
                      <a:pt x="1394" y="6724"/>
                    </a:cubicBezTo>
                    <a:cubicBezTo>
                      <a:pt x="990" y="6589"/>
                      <a:pt x="517" y="6454"/>
                      <a:pt x="270" y="6116"/>
                    </a:cubicBezTo>
                    <a:cubicBezTo>
                      <a:pt x="0" y="5779"/>
                      <a:pt x="180" y="5195"/>
                      <a:pt x="293" y="4722"/>
                    </a:cubicBezTo>
                    <a:cubicBezTo>
                      <a:pt x="427" y="4160"/>
                      <a:pt x="517" y="3733"/>
                      <a:pt x="630" y="3306"/>
                    </a:cubicBezTo>
                    <a:cubicBezTo>
                      <a:pt x="832" y="2609"/>
                      <a:pt x="1035" y="1934"/>
                      <a:pt x="1304" y="1125"/>
                    </a:cubicBezTo>
                    <a:cubicBezTo>
                      <a:pt x="1394" y="855"/>
                      <a:pt x="1507" y="540"/>
                      <a:pt x="1664" y="383"/>
                    </a:cubicBezTo>
                    <a:cubicBezTo>
                      <a:pt x="2091" y="0"/>
                      <a:pt x="3351" y="360"/>
                      <a:pt x="3868" y="473"/>
                    </a:cubicBezTo>
                    <a:cubicBezTo>
                      <a:pt x="5397" y="832"/>
                      <a:pt x="6903" y="1282"/>
                      <a:pt x="8410" y="1754"/>
                    </a:cubicBezTo>
                    <a:cubicBezTo>
                      <a:pt x="9174" y="1979"/>
                      <a:pt x="9961" y="2114"/>
                      <a:pt x="10748" y="25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003;p66">
                <a:extLst>
                  <a:ext uri="{FF2B5EF4-FFF2-40B4-BE49-F238E27FC236}">
                    <a16:creationId xmlns:a16="http://schemas.microsoft.com/office/drawing/2014/main" id="{F26B8EC9-1106-4F63-027B-647B20832773}"/>
                  </a:ext>
                </a:extLst>
              </p:cNvPr>
              <p:cNvSpPr/>
              <p:nvPr/>
            </p:nvSpPr>
            <p:spPr>
              <a:xfrm>
                <a:off x="6485800" y="1436950"/>
                <a:ext cx="19510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2722" extrusionOk="0">
                    <a:moveTo>
                      <a:pt x="46" y="585"/>
                    </a:moveTo>
                    <a:cubicBezTo>
                      <a:pt x="1" y="1"/>
                      <a:pt x="495" y="158"/>
                      <a:pt x="1012" y="270"/>
                    </a:cubicBezTo>
                    <a:cubicBezTo>
                      <a:pt x="1979" y="495"/>
                      <a:pt x="2811" y="720"/>
                      <a:pt x="3756" y="967"/>
                    </a:cubicBezTo>
                    <a:cubicBezTo>
                      <a:pt x="5195" y="1327"/>
                      <a:pt x="6184" y="1552"/>
                      <a:pt x="7376" y="1912"/>
                    </a:cubicBezTo>
                    <a:cubicBezTo>
                      <a:pt x="7466" y="1934"/>
                      <a:pt x="7803" y="2272"/>
                      <a:pt x="7601" y="2519"/>
                    </a:cubicBezTo>
                    <a:cubicBezTo>
                      <a:pt x="7443" y="2721"/>
                      <a:pt x="6926" y="2519"/>
                      <a:pt x="6656" y="2451"/>
                    </a:cubicBezTo>
                    <a:cubicBezTo>
                      <a:pt x="4790" y="1934"/>
                      <a:pt x="2856" y="1372"/>
                      <a:pt x="967" y="945"/>
                    </a:cubicBezTo>
                    <a:cubicBezTo>
                      <a:pt x="653" y="877"/>
                      <a:pt x="270" y="900"/>
                      <a:pt x="46" y="58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004;p66">
                <a:extLst>
                  <a:ext uri="{FF2B5EF4-FFF2-40B4-BE49-F238E27FC236}">
                    <a16:creationId xmlns:a16="http://schemas.microsoft.com/office/drawing/2014/main" id="{0465B22A-D962-83E0-6A73-27500AC01B9F}"/>
                  </a:ext>
                </a:extLst>
              </p:cNvPr>
              <p:cNvSpPr/>
              <p:nvPr/>
            </p:nvSpPr>
            <p:spPr>
              <a:xfrm>
                <a:off x="6475125" y="1484175"/>
                <a:ext cx="190025" cy="65800"/>
              </a:xfrm>
              <a:custGeom>
                <a:avLst/>
                <a:gdLst/>
                <a:ahLst/>
                <a:cxnLst/>
                <a:rect l="l" t="t" r="r" b="b"/>
                <a:pathLst>
                  <a:path w="7601" h="2632" extrusionOk="0">
                    <a:moveTo>
                      <a:pt x="7263" y="1889"/>
                    </a:moveTo>
                    <a:cubicBezTo>
                      <a:pt x="7466" y="2002"/>
                      <a:pt x="7601" y="2204"/>
                      <a:pt x="7488" y="2384"/>
                    </a:cubicBezTo>
                    <a:cubicBezTo>
                      <a:pt x="7331" y="2631"/>
                      <a:pt x="6926" y="2406"/>
                      <a:pt x="6566" y="2316"/>
                    </a:cubicBezTo>
                    <a:cubicBezTo>
                      <a:pt x="4677" y="1822"/>
                      <a:pt x="2924" y="1327"/>
                      <a:pt x="1080" y="922"/>
                    </a:cubicBezTo>
                    <a:cubicBezTo>
                      <a:pt x="787" y="855"/>
                      <a:pt x="315" y="832"/>
                      <a:pt x="158" y="675"/>
                    </a:cubicBezTo>
                    <a:cubicBezTo>
                      <a:pt x="23" y="562"/>
                      <a:pt x="0" y="248"/>
                      <a:pt x="135" y="113"/>
                    </a:cubicBezTo>
                    <a:cubicBezTo>
                      <a:pt x="270" y="0"/>
                      <a:pt x="1687" y="405"/>
                      <a:pt x="1889" y="450"/>
                    </a:cubicBezTo>
                    <a:cubicBezTo>
                      <a:pt x="3688" y="900"/>
                      <a:pt x="5509" y="1529"/>
                      <a:pt x="7173" y="1867"/>
                    </a:cubicBezTo>
                    <a:cubicBezTo>
                      <a:pt x="7196" y="1889"/>
                      <a:pt x="7218" y="1867"/>
                      <a:pt x="7263" y="18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005;p66">
                <a:extLst>
                  <a:ext uri="{FF2B5EF4-FFF2-40B4-BE49-F238E27FC236}">
                    <a16:creationId xmlns:a16="http://schemas.microsoft.com/office/drawing/2014/main" id="{6BEA293B-003F-6F9F-34F8-57C9CE1FF401}"/>
                  </a:ext>
                </a:extLst>
              </p:cNvPr>
              <p:cNvSpPr/>
              <p:nvPr/>
            </p:nvSpPr>
            <p:spPr>
              <a:xfrm>
                <a:off x="6774750" y="1337450"/>
                <a:ext cx="48375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1148" extrusionOk="0">
                    <a:moveTo>
                      <a:pt x="90" y="225"/>
                    </a:moveTo>
                    <a:cubicBezTo>
                      <a:pt x="383" y="1"/>
                      <a:pt x="1934" y="203"/>
                      <a:pt x="1822" y="720"/>
                    </a:cubicBezTo>
                    <a:cubicBezTo>
                      <a:pt x="1732" y="1147"/>
                      <a:pt x="383" y="922"/>
                      <a:pt x="90" y="585"/>
                    </a:cubicBezTo>
                    <a:cubicBezTo>
                      <a:pt x="23" y="495"/>
                      <a:pt x="0" y="428"/>
                      <a:pt x="90" y="2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006;p66">
                <a:extLst>
                  <a:ext uri="{FF2B5EF4-FFF2-40B4-BE49-F238E27FC236}">
                    <a16:creationId xmlns:a16="http://schemas.microsoft.com/office/drawing/2014/main" id="{5DE89D39-A140-4F0F-46CA-B64787A16E7A}"/>
                  </a:ext>
                </a:extLst>
              </p:cNvPr>
              <p:cNvSpPr/>
              <p:nvPr/>
            </p:nvSpPr>
            <p:spPr>
              <a:xfrm>
                <a:off x="6812400" y="1368375"/>
                <a:ext cx="21400" cy="23625"/>
              </a:xfrm>
              <a:custGeom>
                <a:avLst/>
                <a:gdLst/>
                <a:ahLst/>
                <a:cxnLst/>
                <a:rect l="l" t="t" r="r" b="b"/>
                <a:pathLst>
                  <a:path w="856" h="945" extrusionOk="0">
                    <a:moveTo>
                      <a:pt x="68" y="495"/>
                    </a:moveTo>
                    <a:cubicBezTo>
                      <a:pt x="1" y="0"/>
                      <a:pt x="765" y="113"/>
                      <a:pt x="810" y="428"/>
                    </a:cubicBezTo>
                    <a:cubicBezTo>
                      <a:pt x="855" y="832"/>
                      <a:pt x="113" y="945"/>
                      <a:pt x="68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007;p66">
                <a:extLst>
                  <a:ext uri="{FF2B5EF4-FFF2-40B4-BE49-F238E27FC236}">
                    <a16:creationId xmlns:a16="http://schemas.microsoft.com/office/drawing/2014/main" id="{82CF6FFC-99A0-476A-4FA8-A43C89341CAD}"/>
                  </a:ext>
                </a:extLst>
              </p:cNvPr>
              <p:cNvSpPr/>
              <p:nvPr/>
            </p:nvSpPr>
            <p:spPr>
              <a:xfrm>
                <a:off x="6836575" y="1343625"/>
                <a:ext cx="30375" cy="22525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901" extrusionOk="0">
                    <a:moveTo>
                      <a:pt x="23" y="496"/>
                    </a:moveTo>
                    <a:cubicBezTo>
                      <a:pt x="68" y="1"/>
                      <a:pt x="1215" y="226"/>
                      <a:pt x="1125" y="653"/>
                    </a:cubicBezTo>
                    <a:cubicBezTo>
                      <a:pt x="1103" y="833"/>
                      <a:pt x="968" y="855"/>
                      <a:pt x="720" y="878"/>
                    </a:cubicBezTo>
                    <a:cubicBezTo>
                      <a:pt x="361" y="900"/>
                      <a:pt x="1" y="833"/>
                      <a:pt x="23" y="4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" name="Google Shape;1008;p66">
              <a:extLst>
                <a:ext uri="{FF2B5EF4-FFF2-40B4-BE49-F238E27FC236}">
                  <a16:creationId xmlns:a16="http://schemas.microsoft.com/office/drawing/2014/main" id="{2366C61B-C196-95E3-79F9-6D4C7CA6FE95}"/>
                </a:ext>
              </a:extLst>
            </p:cNvPr>
            <p:cNvGrpSpPr/>
            <p:nvPr/>
          </p:nvGrpSpPr>
          <p:grpSpPr>
            <a:xfrm>
              <a:off x="1375065" y="3448760"/>
              <a:ext cx="1241194" cy="1226547"/>
              <a:chOff x="3175325" y="1317225"/>
              <a:chExt cx="906775" cy="896075"/>
            </a:xfrm>
          </p:grpSpPr>
          <p:sp>
            <p:nvSpPr>
              <p:cNvPr id="152" name="Google Shape;1009;p66">
                <a:extLst>
                  <a:ext uri="{FF2B5EF4-FFF2-40B4-BE49-F238E27FC236}">
                    <a16:creationId xmlns:a16="http://schemas.microsoft.com/office/drawing/2014/main" id="{C62BF4D4-A3CB-5044-946A-589AA179A5F4}"/>
                  </a:ext>
                </a:extLst>
              </p:cNvPr>
              <p:cNvSpPr/>
              <p:nvPr/>
            </p:nvSpPr>
            <p:spPr>
              <a:xfrm>
                <a:off x="3175325" y="1317225"/>
                <a:ext cx="906775" cy="442975"/>
              </a:xfrm>
              <a:custGeom>
                <a:avLst/>
                <a:gdLst/>
                <a:ahLst/>
                <a:cxnLst/>
                <a:rect l="l" t="t" r="r" b="b"/>
                <a:pathLst>
                  <a:path w="36271" h="17719" extrusionOk="0">
                    <a:moveTo>
                      <a:pt x="31773" y="17561"/>
                    </a:moveTo>
                    <a:cubicBezTo>
                      <a:pt x="31863" y="17022"/>
                      <a:pt x="31908" y="16460"/>
                      <a:pt x="31998" y="15897"/>
                    </a:cubicBezTo>
                    <a:cubicBezTo>
                      <a:pt x="32515" y="15830"/>
                      <a:pt x="32987" y="15853"/>
                      <a:pt x="33302" y="15650"/>
                    </a:cubicBezTo>
                    <a:cubicBezTo>
                      <a:pt x="33549" y="15470"/>
                      <a:pt x="33684" y="15043"/>
                      <a:pt x="33774" y="14728"/>
                    </a:cubicBezTo>
                    <a:cubicBezTo>
                      <a:pt x="34112" y="13671"/>
                      <a:pt x="34246" y="12525"/>
                      <a:pt x="34426" y="11243"/>
                    </a:cubicBezTo>
                    <a:cubicBezTo>
                      <a:pt x="34651" y="9759"/>
                      <a:pt x="34943" y="7578"/>
                      <a:pt x="34067" y="6566"/>
                    </a:cubicBezTo>
                    <a:cubicBezTo>
                      <a:pt x="33212" y="5599"/>
                      <a:pt x="31436" y="5352"/>
                      <a:pt x="29794" y="5037"/>
                    </a:cubicBezTo>
                    <a:cubicBezTo>
                      <a:pt x="28580" y="4812"/>
                      <a:pt x="27366" y="4587"/>
                      <a:pt x="26241" y="4340"/>
                    </a:cubicBezTo>
                    <a:cubicBezTo>
                      <a:pt x="23948" y="3868"/>
                      <a:pt x="21767" y="3463"/>
                      <a:pt x="19091" y="2991"/>
                    </a:cubicBezTo>
                    <a:cubicBezTo>
                      <a:pt x="15516" y="2384"/>
                      <a:pt x="11828" y="1844"/>
                      <a:pt x="7848" y="1529"/>
                    </a:cubicBezTo>
                    <a:cubicBezTo>
                      <a:pt x="6409" y="1417"/>
                      <a:pt x="4700" y="1394"/>
                      <a:pt x="3913" y="1956"/>
                    </a:cubicBezTo>
                    <a:cubicBezTo>
                      <a:pt x="3463" y="2294"/>
                      <a:pt x="3126" y="3081"/>
                      <a:pt x="2879" y="3733"/>
                    </a:cubicBezTo>
                    <a:cubicBezTo>
                      <a:pt x="2339" y="5172"/>
                      <a:pt x="2047" y="6498"/>
                      <a:pt x="1777" y="8207"/>
                    </a:cubicBezTo>
                    <a:cubicBezTo>
                      <a:pt x="1664" y="9017"/>
                      <a:pt x="1305" y="10501"/>
                      <a:pt x="1687" y="10748"/>
                    </a:cubicBezTo>
                    <a:cubicBezTo>
                      <a:pt x="2069" y="10996"/>
                      <a:pt x="2699" y="10973"/>
                      <a:pt x="3193" y="11086"/>
                    </a:cubicBezTo>
                    <a:cubicBezTo>
                      <a:pt x="3126" y="11580"/>
                      <a:pt x="2991" y="12007"/>
                      <a:pt x="2924" y="12480"/>
                    </a:cubicBezTo>
                    <a:cubicBezTo>
                      <a:pt x="2249" y="12412"/>
                      <a:pt x="832" y="12255"/>
                      <a:pt x="383" y="11558"/>
                    </a:cubicBezTo>
                    <a:cubicBezTo>
                      <a:pt x="0" y="10951"/>
                      <a:pt x="203" y="9781"/>
                      <a:pt x="315" y="8859"/>
                    </a:cubicBezTo>
                    <a:cubicBezTo>
                      <a:pt x="428" y="7915"/>
                      <a:pt x="608" y="7038"/>
                      <a:pt x="787" y="6161"/>
                    </a:cubicBezTo>
                    <a:cubicBezTo>
                      <a:pt x="990" y="5172"/>
                      <a:pt x="1102" y="4362"/>
                      <a:pt x="1305" y="3508"/>
                    </a:cubicBezTo>
                    <a:cubicBezTo>
                      <a:pt x="1507" y="2676"/>
                      <a:pt x="1732" y="1439"/>
                      <a:pt x="2182" y="922"/>
                    </a:cubicBezTo>
                    <a:cubicBezTo>
                      <a:pt x="2721" y="337"/>
                      <a:pt x="4003" y="157"/>
                      <a:pt x="4992" y="90"/>
                    </a:cubicBezTo>
                    <a:cubicBezTo>
                      <a:pt x="6342" y="0"/>
                      <a:pt x="7781" y="157"/>
                      <a:pt x="9197" y="247"/>
                    </a:cubicBezTo>
                    <a:cubicBezTo>
                      <a:pt x="11896" y="405"/>
                      <a:pt x="14526" y="652"/>
                      <a:pt x="17067" y="1057"/>
                    </a:cubicBezTo>
                    <a:cubicBezTo>
                      <a:pt x="18281" y="1259"/>
                      <a:pt x="19496" y="1507"/>
                      <a:pt x="20732" y="1709"/>
                    </a:cubicBezTo>
                    <a:cubicBezTo>
                      <a:pt x="24533" y="2384"/>
                      <a:pt x="28130" y="2878"/>
                      <a:pt x="31526" y="3935"/>
                    </a:cubicBezTo>
                    <a:cubicBezTo>
                      <a:pt x="32627" y="4295"/>
                      <a:pt x="33864" y="4610"/>
                      <a:pt x="34629" y="5172"/>
                    </a:cubicBezTo>
                    <a:cubicBezTo>
                      <a:pt x="36023" y="6184"/>
                      <a:pt x="36270" y="8635"/>
                      <a:pt x="35933" y="10973"/>
                    </a:cubicBezTo>
                    <a:cubicBezTo>
                      <a:pt x="35775" y="12120"/>
                      <a:pt x="35663" y="13132"/>
                      <a:pt x="35438" y="14166"/>
                    </a:cubicBezTo>
                    <a:cubicBezTo>
                      <a:pt x="35146" y="15448"/>
                      <a:pt x="34786" y="17044"/>
                      <a:pt x="33707" y="17494"/>
                    </a:cubicBezTo>
                    <a:cubicBezTo>
                      <a:pt x="33190" y="17719"/>
                      <a:pt x="32470" y="17674"/>
                      <a:pt x="31773" y="1756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010;p66">
                <a:extLst>
                  <a:ext uri="{FF2B5EF4-FFF2-40B4-BE49-F238E27FC236}">
                    <a16:creationId xmlns:a16="http://schemas.microsoft.com/office/drawing/2014/main" id="{C5C25DB2-8B09-3A58-1AFA-A54F86B888D0}"/>
                  </a:ext>
                </a:extLst>
              </p:cNvPr>
              <p:cNvSpPr/>
              <p:nvPr/>
            </p:nvSpPr>
            <p:spPr>
              <a:xfrm>
                <a:off x="3210175" y="1566250"/>
                <a:ext cx="50625" cy="87725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3509" extrusionOk="0">
                    <a:moveTo>
                      <a:pt x="2024" y="225"/>
                    </a:moveTo>
                    <a:cubicBezTo>
                      <a:pt x="1799" y="1349"/>
                      <a:pt x="1530" y="2429"/>
                      <a:pt x="1260" y="3508"/>
                    </a:cubicBezTo>
                    <a:cubicBezTo>
                      <a:pt x="1" y="3306"/>
                      <a:pt x="473" y="2406"/>
                      <a:pt x="630" y="1507"/>
                    </a:cubicBezTo>
                    <a:cubicBezTo>
                      <a:pt x="720" y="1057"/>
                      <a:pt x="788" y="607"/>
                      <a:pt x="900" y="405"/>
                    </a:cubicBezTo>
                    <a:cubicBezTo>
                      <a:pt x="1080" y="0"/>
                      <a:pt x="1642" y="113"/>
                      <a:pt x="2024" y="2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011;p66">
                <a:extLst>
                  <a:ext uri="{FF2B5EF4-FFF2-40B4-BE49-F238E27FC236}">
                    <a16:creationId xmlns:a16="http://schemas.microsoft.com/office/drawing/2014/main" id="{A26A2699-FF8E-CA21-047F-5B820F2F4F14}"/>
                  </a:ext>
                </a:extLst>
              </p:cNvPr>
              <p:cNvSpPr/>
              <p:nvPr/>
            </p:nvSpPr>
            <p:spPr>
              <a:xfrm>
                <a:off x="3967400" y="1692725"/>
                <a:ext cx="37675" cy="90525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621" extrusionOk="0">
                    <a:moveTo>
                      <a:pt x="517" y="1"/>
                    </a:moveTo>
                    <a:cubicBezTo>
                      <a:pt x="292" y="1125"/>
                      <a:pt x="157" y="2227"/>
                      <a:pt x="0" y="3351"/>
                    </a:cubicBezTo>
                    <a:cubicBezTo>
                      <a:pt x="1259" y="3621"/>
                      <a:pt x="1147" y="2609"/>
                      <a:pt x="1327" y="1709"/>
                    </a:cubicBezTo>
                    <a:cubicBezTo>
                      <a:pt x="1417" y="1260"/>
                      <a:pt x="1507" y="833"/>
                      <a:pt x="1507" y="585"/>
                    </a:cubicBezTo>
                    <a:cubicBezTo>
                      <a:pt x="1462" y="135"/>
                      <a:pt x="922" y="46"/>
                      <a:pt x="5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012;p66">
                <a:extLst>
                  <a:ext uri="{FF2B5EF4-FFF2-40B4-BE49-F238E27FC236}">
                    <a16:creationId xmlns:a16="http://schemas.microsoft.com/office/drawing/2014/main" id="{0F2E9FBE-81AA-3F06-4419-9D2D405BF725}"/>
                  </a:ext>
                </a:extLst>
              </p:cNvPr>
              <p:cNvSpPr/>
              <p:nvPr/>
            </p:nvSpPr>
            <p:spPr>
              <a:xfrm>
                <a:off x="3175325" y="1523525"/>
                <a:ext cx="810650" cy="689775"/>
              </a:xfrm>
              <a:custGeom>
                <a:avLst/>
                <a:gdLst/>
                <a:ahLst/>
                <a:cxnLst/>
                <a:rect l="l" t="t" r="r" b="b"/>
                <a:pathLst>
                  <a:path w="32426" h="27591" extrusionOk="0">
                    <a:moveTo>
                      <a:pt x="5172" y="90"/>
                    </a:moveTo>
                    <a:cubicBezTo>
                      <a:pt x="6319" y="0"/>
                      <a:pt x="7983" y="113"/>
                      <a:pt x="9085" y="248"/>
                    </a:cubicBezTo>
                    <a:cubicBezTo>
                      <a:pt x="12705" y="652"/>
                      <a:pt x="16168" y="1327"/>
                      <a:pt x="19496" y="2024"/>
                    </a:cubicBezTo>
                    <a:cubicBezTo>
                      <a:pt x="21744" y="2496"/>
                      <a:pt x="24038" y="2946"/>
                      <a:pt x="26196" y="3463"/>
                    </a:cubicBezTo>
                    <a:cubicBezTo>
                      <a:pt x="27231" y="3710"/>
                      <a:pt x="28445" y="3935"/>
                      <a:pt x="29524" y="4228"/>
                    </a:cubicBezTo>
                    <a:cubicBezTo>
                      <a:pt x="30716" y="4542"/>
                      <a:pt x="31840" y="5015"/>
                      <a:pt x="32178" y="6049"/>
                    </a:cubicBezTo>
                    <a:cubicBezTo>
                      <a:pt x="32425" y="6858"/>
                      <a:pt x="32178" y="7983"/>
                      <a:pt x="32065" y="8770"/>
                    </a:cubicBezTo>
                    <a:cubicBezTo>
                      <a:pt x="31683" y="11468"/>
                      <a:pt x="31256" y="13762"/>
                      <a:pt x="30851" y="16505"/>
                    </a:cubicBezTo>
                    <a:cubicBezTo>
                      <a:pt x="30581" y="18281"/>
                      <a:pt x="30379" y="19990"/>
                      <a:pt x="30087" y="21744"/>
                    </a:cubicBezTo>
                    <a:cubicBezTo>
                      <a:pt x="29862" y="23273"/>
                      <a:pt x="29547" y="25432"/>
                      <a:pt x="28850" y="26489"/>
                    </a:cubicBezTo>
                    <a:cubicBezTo>
                      <a:pt x="28625" y="26826"/>
                      <a:pt x="28288" y="27141"/>
                      <a:pt x="27905" y="27276"/>
                    </a:cubicBezTo>
                    <a:cubicBezTo>
                      <a:pt x="26939" y="27590"/>
                      <a:pt x="25342" y="27321"/>
                      <a:pt x="24195" y="27186"/>
                    </a:cubicBezTo>
                    <a:cubicBezTo>
                      <a:pt x="22914" y="27028"/>
                      <a:pt x="21722" y="26893"/>
                      <a:pt x="20598" y="26736"/>
                    </a:cubicBezTo>
                    <a:cubicBezTo>
                      <a:pt x="18124" y="26421"/>
                      <a:pt x="16280" y="25836"/>
                      <a:pt x="13919" y="25319"/>
                    </a:cubicBezTo>
                    <a:cubicBezTo>
                      <a:pt x="12840" y="25094"/>
                      <a:pt x="11716" y="24870"/>
                      <a:pt x="10546" y="24645"/>
                    </a:cubicBezTo>
                    <a:cubicBezTo>
                      <a:pt x="9445" y="24420"/>
                      <a:pt x="8275" y="24285"/>
                      <a:pt x="7106" y="24038"/>
                    </a:cubicBezTo>
                    <a:cubicBezTo>
                      <a:pt x="6072" y="23835"/>
                      <a:pt x="4880" y="23610"/>
                      <a:pt x="3778" y="23318"/>
                    </a:cubicBezTo>
                    <a:cubicBezTo>
                      <a:pt x="1979" y="22846"/>
                      <a:pt x="270" y="22396"/>
                      <a:pt x="90" y="20372"/>
                    </a:cubicBezTo>
                    <a:cubicBezTo>
                      <a:pt x="0" y="19473"/>
                      <a:pt x="158" y="18529"/>
                      <a:pt x="270" y="17607"/>
                    </a:cubicBezTo>
                    <a:cubicBezTo>
                      <a:pt x="473" y="15875"/>
                      <a:pt x="720" y="14076"/>
                      <a:pt x="1012" y="12502"/>
                    </a:cubicBezTo>
                    <a:cubicBezTo>
                      <a:pt x="1664" y="9309"/>
                      <a:pt x="2339" y="6049"/>
                      <a:pt x="2969" y="2721"/>
                    </a:cubicBezTo>
                    <a:cubicBezTo>
                      <a:pt x="3126" y="1867"/>
                      <a:pt x="3328" y="1035"/>
                      <a:pt x="3756" y="585"/>
                    </a:cubicBezTo>
                    <a:cubicBezTo>
                      <a:pt x="4093" y="225"/>
                      <a:pt x="4610" y="113"/>
                      <a:pt x="5172" y="9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013;p66">
                <a:extLst>
                  <a:ext uri="{FF2B5EF4-FFF2-40B4-BE49-F238E27FC236}">
                    <a16:creationId xmlns:a16="http://schemas.microsoft.com/office/drawing/2014/main" id="{649D7735-05A7-B60D-8A7B-C40BF900E9FC}"/>
                  </a:ext>
                </a:extLst>
              </p:cNvPr>
              <p:cNvSpPr/>
              <p:nvPr/>
            </p:nvSpPr>
            <p:spPr>
              <a:xfrm>
                <a:off x="3467650" y="1737125"/>
                <a:ext cx="217575" cy="230525"/>
              </a:xfrm>
              <a:custGeom>
                <a:avLst/>
                <a:gdLst/>
                <a:ahLst/>
                <a:cxnLst/>
                <a:rect l="l" t="t" r="r" b="b"/>
                <a:pathLst>
                  <a:path w="8703" h="9221" extrusionOk="0">
                    <a:moveTo>
                      <a:pt x="6116" y="3396"/>
                    </a:moveTo>
                    <a:cubicBezTo>
                      <a:pt x="6566" y="3531"/>
                      <a:pt x="7061" y="3644"/>
                      <a:pt x="7600" y="3801"/>
                    </a:cubicBezTo>
                    <a:cubicBezTo>
                      <a:pt x="7983" y="3913"/>
                      <a:pt x="8545" y="4048"/>
                      <a:pt x="8612" y="4431"/>
                    </a:cubicBezTo>
                    <a:cubicBezTo>
                      <a:pt x="8702" y="4790"/>
                      <a:pt x="8545" y="5487"/>
                      <a:pt x="8432" y="5735"/>
                    </a:cubicBezTo>
                    <a:cubicBezTo>
                      <a:pt x="8320" y="6027"/>
                      <a:pt x="8252" y="6612"/>
                      <a:pt x="7893" y="6679"/>
                    </a:cubicBezTo>
                    <a:cubicBezTo>
                      <a:pt x="7533" y="6769"/>
                      <a:pt x="6993" y="6544"/>
                      <a:pt x="6656" y="6477"/>
                    </a:cubicBezTo>
                    <a:cubicBezTo>
                      <a:pt x="6296" y="6387"/>
                      <a:pt x="5959" y="6319"/>
                      <a:pt x="5577" y="6252"/>
                    </a:cubicBezTo>
                    <a:cubicBezTo>
                      <a:pt x="5374" y="7174"/>
                      <a:pt x="5329" y="8546"/>
                      <a:pt x="4542" y="8905"/>
                    </a:cubicBezTo>
                    <a:cubicBezTo>
                      <a:pt x="3890" y="9220"/>
                      <a:pt x="2519" y="9063"/>
                      <a:pt x="2316" y="8478"/>
                    </a:cubicBezTo>
                    <a:cubicBezTo>
                      <a:pt x="2159" y="8028"/>
                      <a:pt x="2361" y="7489"/>
                      <a:pt x="2451" y="7084"/>
                    </a:cubicBezTo>
                    <a:cubicBezTo>
                      <a:pt x="2541" y="6634"/>
                      <a:pt x="2631" y="6229"/>
                      <a:pt x="2721" y="5802"/>
                    </a:cubicBezTo>
                    <a:cubicBezTo>
                      <a:pt x="2316" y="5712"/>
                      <a:pt x="1844" y="5645"/>
                      <a:pt x="1349" y="5532"/>
                    </a:cubicBezTo>
                    <a:cubicBezTo>
                      <a:pt x="922" y="5420"/>
                      <a:pt x="382" y="5353"/>
                      <a:pt x="225" y="5015"/>
                    </a:cubicBezTo>
                    <a:cubicBezTo>
                      <a:pt x="0" y="4588"/>
                      <a:pt x="247" y="4026"/>
                      <a:pt x="382" y="3644"/>
                    </a:cubicBezTo>
                    <a:cubicBezTo>
                      <a:pt x="495" y="3284"/>
                      <a:pt x="630" y="2767"/>
                      <a:pt x="1012" y="2632"/>
                    </a:cubicBezTo>
                    <a:cubicBezTo>
                      <a:pt x="1372" y="2497"/>
                      <a:pt x="1866" y="2677"/>
                      <a:pt x="2226" y="2744"/>
                    </a:cubicBezTo>
                    <a:cubicBezTo>
                      <a:pt x="2608" y="2812"/>
                      <a:pt x="2968" y="2902"/>
                      <a:pt x="3328" y="2992"/>
                    </a:cubicBezTo>
                    <a:cubicBezTo>
                      <a:pt x="3508" y="2497"/>
                      <a:pt x="3575" y="945"/>
                      <a:pt x="4182" y="451"/>
                    </a:cubicBezTo>
                    <a:cubicBezTo>
                      <a:pt x="4700" y="1"/>
                      <a:pt x="6094" y="68"/>
                      <a:pt x="6364" y="631"/>
                    </a:cubicBezTo>
                    <a:cubicBezTo>
                      <a:pt x="6723" y="1373"/>
                      <a:pt x="6274" y="2767"/>
                      <a:pt x="6116" y="33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014;p66">
                <a:extLst>
                  <a:ext uri="{FF2B5EF4-FFF2-40B4-BE49-F238E27FC236}">
                    <a16:creationId xmlns:a16="http://schemas.microsoft.com/office/drawing/2014/main" id="{A5CCB959-6E23-87DE-4930-E6927D791F03}"/>
                  </a:ext>
                </a:extLst>
              </p:cNvPr>
              <p:cNvSpPr/>
              <p:nvPr/>
            </p:nvSpPr>
            <p:spPr>
              <a:xfrm>
                <a:off x="3331050" y="1402100"/>
                <a:ext cx="631300" cy="159675"/>
              </a:xfrm>
              <a:custGeom>
                <a:avLst/>
                <a:gdLst/>
                <a:ahLst/>
                <a:cxnLst/>
                <a:rect l="l" t="t" r="r" b="b"/>
                <a:pathLst>
                  <a:path w="25252" h="6387" extrusionOk="0">
                    <a:moveTo>
                      <a:pt x="25252" y="6386"/>
                    </a:moveTo>
                    <a:cubicBezTo>
                      <a:pt x="21137" y="5577"/>
                      <a:pt x="16954" y="4767"/>
                      <a:pt x="12750" y="3958"/>
                    </a:cubicBezTo>
                    <a:cubicBezTo>
                      <a:pt x="8522" y="3171"/>
                      <a:pt x="4227" y="2676"/>
                      <a:pt x="0" y="1799"/>
                    </a:cubicBezTo>
                    <a:cubicBezTo>
                      <a:pt x="382" y="922"/>
                      <a:pt x="495" y="135"/>
                      <a:pt x="1664" y="45"/>
                    </a:cubicBezTo>
                    <a:cubicBezTo>
                      <a:pt x="2204" y="0"/>
                      <a:pt x="2766" y="68"/>
                      <a:pt x="3328" y="135"/>
                    </a:cubicBezTo>
                    <a:cubicBezTo>
                      <a:pt x="4880" y="315"/>
                      <a:pt x="6431" y="608"/>
                      <a:pt x="7848" y="855"/>
                    </a:cubicBezTo>
                    <a:cubicBezTo>
                      <a:pt x="9849" y="1215"/>
                      <a:pt x="11738" y="1529"/>
                      <a:pt x="13829" y="1867"/>
                    </a:cubicBezTo>
                    <a:cubicBezTo>
                      <a:pt x="15785" y="2182"/>
                      <a:pt x="17786" y="2564"/>
                      <a:pt x="19788" y="2901"/>
                    </a:cubicBezTo>
                    <a:cubicBezTo>
                      <a:pt x="20732" y="3058"/>
                      <a:pt x="21676" y="3283"/>
                      <a:pt x="22643" y="3531"/>
                    </a:cubicBezTo>
                    <a:cubicBezTo>
                      <a:pt x="23565" y="3756"/>
                      <a:pt x="24600" y="4115"/>
                      <a:pt x="24937" y="4722"/>
                    </a:cubicBezTo>
                    <a:cubicBezTo>
                      <a:pt x="25184" y="5150"/>
                      <a:pt x="25207" y="5869"/>
                      <a:pt x="25252" y="638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015;p66">
                <a:extLst>
                  <a:ext uri="{FF2B5EF4-FFF2-40B4-BE49-F238E27FC236}">
                    <a16:creationId xmlns:a16="http://schemas.microsoft.com/office/drawing/2014/main" id="{EC127E9B-2D47-5B51-8F40-7D829364C8C3}"/>
                  </a:ext>
                </a:extLst>
              </p:cNvPr>
              <p:cNvSpPr/>
              <p:nvPr/>
            </p:nvSpPr>
            <p:spPr>
              <a:xfrm>
                <a:off x="3242225" y="1439750"/>
                <a:ext cx="762300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30492" h="9558" extrusionOk="0">
                    <a:moveTo>
                      <a:pt x="3148" y="113"/>
                    </a:moveTo>
                    <a:cubicBezTo>
                      <a:pt x="4228" y="1"/>
                      <a:pt x="5712" y="248"/>
                      <a:pt x="6791" y="383"/>
                    </a:cubicBezTo>
                    <a:cubicBezTo>
                      <a:pt x="7960" y="541"/>
                      <a:pt x="9085" y="743"/>
                      <a:pt x="10186" y="923"/>
                    </a:cubicBezTo>
                    <a:cubicBezTo>
                      <a:pt x="12435" y="1283"/>
                      <a:pt x="14571" y="1665"/>
                      <a:pt x="16887" y="2025"/>
                    </a:cubicBezTo>
                    <a:cubicBezTo>
                      <a:pt x="19630" y="2429"/>
                      <a:pt x="22329" y="2947"/>
                      <a:pt x="25117" y="3599"/>
                    </a:cubicBezTo>
                    <a:cubicBezTo>
                      <a:pt x="26129" y="3824"/>
                      <a:pt x="27208" y="4116"/>
                      <a:pt x="28130" y="4476"/>
                    </a:cubicBezTo>
                    <a:cubicBezTo>
                      <a:pt x="29367" y="4948"/>
                      <a:pt x="30154" y="5375"/>
                      <a:pt x="30379" y="6949"/>
                    </a:cubicBezTo>
                    <a:cubicBezTo>
                      <a:pt x="30491" y="7691"/>
                      <a:pt x="30446" y="8973"/>
                      <a:pt x="29974" y="9288"/>
                    </a:cubicBezTo>
                    <a:cubicBezTo>
                      <a:pt x="29569" y="9557"/>
                      <a:pt x="28670" y="9445"/>
                      <a:pt x="28085" y="9333"/>
                    </a:cubicBezTo>
                    <a:cubicBezTo>
                      <a:pt x="27545" y="9220"/>
                      <a:pt x="26848" y="9040"/>
                      <a:pt x="26309" y="8928"/>
                    </a:cubicBezTo>
                    <a:cubicBezTo>
                      <a:pt x="25005" y="8658"/>
                      <a:pt x="23723" y="8523"/>
                      <a:pt x="22531" y="8298"/>
                    </a:cubicBezTo>
                    <a:cubicBezTo>
                      <a:pt x="19945" y="7804"/>
                      <a:pt x="17629" y="7309"/>
                      <a:pt x="15156" y="6859"/>
                    </a:cubicBezTo>
                    <a:cubicBezTo>
                      <a:pt x="12750" y="6409"/>
                      <a:pt x="10344" y="5892"/>
                      <a:pt x="7645" y="5555"/>
                    </a:cubicBezTo>
                    <a:cubicBezTo>
                      <a:pt x="5734" y="5330"/>
                      <a:pt x="3666" y="5150"/>
                      <a:pt x="1709" y="4880"/>
                    </a:cubicBezTo>
                    <a:cubicBezTo>
                      <a:pt x="1102" y="4790"/>
                      <a:pt x="270" y="4678"/>
                      <a:pt x="113" y="4183"/>
                    </a:cubicBezTo>
                    <a:cubicBezTo>
                      <a:pt x="0" y="3846"/>
                      <a:pt x="135" y="3396"/>
                      <a:pt x="248" y="2992"/>
                    </a:cubicBezTo>
                    <a:cubicBezTo>
                      <a:pt x="495" y="2025"/>
                      <a:pt x="945" y="743"/>
                      <a:pt x="1709" y="383"/>
                    </a:cubicBezTo>
                    <a:cubicBezTo>
                      <a:pt x="2091" y="226"/>
                      <a:pt x="2676" y="158"/>
                      <a:pt x="3148" y="11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016;p66">
                <a:extLst>
                  <a:ext uri="{FF2B5EF4-FFF2-40B4-BE49-F238E27FC236}">
                    <a16:creationId xmlns:a16="http://schemas.microsoft.com/office/drawing/2014/main" id="{F8028A7E-361D-C51A-E2A2-E4557BC995F8}"/>
                  </a:ext>
                </a:extLst>
              </p:cNvPr>
              <p:cNvSpPr/>
              <p:nvPr/>
            </p:nvSpPr>
            <p:spPr>
              <a:xfrm>
                <a:off x="3866775" y="1533650"/>
                <a:ext cx="61850" cy="68600"/>
              </a:xfrm>
              <a:custGeom>
                <a:avLst/>
                <a:gdLst/>
                <a:ahLst/>
                <a:cxnLst/>
                <a:rect l="l" t="t" r="r" b="b"/>
                <a:pathLst>
                  <a:path w="2474" h="2744" extrusionOk="0">
                    <a:moveTo>
                      <a:pt x="90" y="1079"/>
                    </a:moveTo>
                    <a:cubicBezTo>
                      <a:pt x="0" y="0"/>
                      <a:pt x="2474" y="1079"/>
                      <a:pt x="2181" y="1844"/>
                    </a:cubicBezTo>
                    <a:cubicBezTo>
                      <a:pt x="1844" y="2743"/>
                      <a:pt x="405" y="1731"/>
                      <a:pt x="113" y="1192"/>
                    </a:cubicBezTo>
                    <a:cubicBezTo>
                      <a:pt x="90" y="1147"/>
                      <a:pt x="113" y="1124"/>
                      <a:pt x="90" y="107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017;p66">
                <a:extLst>
                  <a:ext uri="{FF2B5EF4-FFF2-40B4-BE49-F238E27FC236}">
                    <a16:creationId xmlns:a16="http://schemas.microsoft.com/office/drawing/2014/main" id="{D067065D-E19C-F3CC-53C5-ABF185330C1D}"/>
                  </a:ext>
                </a:extLst>
              </p:cNvPr>
              <p:cNvSpPr/>
              <p:nvPr/>
            </p:nvSpPr>
            <p:spPr>
              <a:xfrm>
                <a:off x="3937600" y="1581425"/>
                <a:ext cx="55100" cy="54000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2160" extrusionOk="0">
                    <a:moveTo>
                      <a:pt x="23" y="877"/>
                    </a:moveTo>
                    <a:cubicBezTo>
                      <a:pt x="68" y="0"/>
                      <a:pt x="2204" y="787"/>
                      <a:pt x="1732" y="1574"/>
                    </a:cubicBezTo>
                    <a:cubicBezTo>
                      <a:pt x="1349" y="2159"/>
                      <a:pt x="0" y="1507"/>
                      <a:pt x="23" y="87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018;p66">
                <a:extLst>
                  <a:ext uri="{FF2B5EF4-FFF2-40B4-BE49-F238E27FC236}">
                    <a16:creationId xmlns:a16="http://schemas.microsoft.com/office/drawing/2014/main" id="{16C54B63-1F0B-E87D-7708-18D96A35290A}"/>
                  </a:ext>
                </a:extLst>
              </p:cNvPr>
              <p:cNvSpPr/>
              <p:nvPr/>
            </p:nvSpPr>
            <p:spPr>
              <a:xfrm>
                <a:off x="3862825" y="2100850"/>
                <a:ext cx="25900" cy="804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3216" extrusionOk="0">
                    <a:moveTo>
                      <a:pt x="473" y="45"/>
                    </a:moveTo>
                    <a:cubicBezTo>
                      <a:pt x="181" y="450"/>
                      <a:pt x="68" y="1304"/>
                      <a:pt x="23" y="2136"/>
                    </a:cubicBezTo>
                    <a:cubicBezTo>
                      <a:pt x="1" y="2496"/>
                      <a:pt x="1" y="3081"/>
                      <a:pt x="315" y="3148"/>
                    </a:cubicBezTo>
                    <a:cubicBezTo>
                      <a:pt x="698" y="3216"/>
                      <a:pt x="833" y="2541"/>
                      <a:pt x="878" y="2316"/>
                    </a:cubicBezTo>
                    <a:cubicBezTo>
                      <a:pt x="1013" y="1552"/>
                      <a:pt x="1035" y="630"/>
                      <a:pt x="900" y="113"/>
                    </a:cubicBezTo>
                    <a:cubicBezTo>
                      <a:pt x="833" y="23"/>
                      <a:pt x="608" y="0"/>
                      <a:pt x="473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019;p66">
                <a:extLst>
                  <a:ext uri="{FF2B5EF4-FFF2-40B4-BE49-F238E27FC236}">
                    <a16:creationId xmlns:a16="http://schemas.microsoft.com/office/drawing/2014/main" id="{80F09E7B-4587-1B1B-61BF-EA143737D0C2}"/>
                  </a:ext>
                </a:extLst>
              </p:cNvPr>
              <p:cNvSpPr/>
              <p:nvPr/>
            </p:nvSpPr>
            <p:spPr>
              <a:xfrm>
                <a:off x="3815600" y="2144700"/>
                <a:ext cx="3657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844" extrusionOk="0">
                    <a:moveTo>
                      <a:pt x="1103" y="292"/>
                    </a:moveTo>
                    <a:cubicBezTo>
                      <a:pt x="338" y="0"/>
                      <a:pt x="1" y="1776"/>
                      <a:pt x="675" y="1821"/>
                    </a:cubicBezTo>
                    <a:cubicBezTo>
                      <a:pt x="968" y="1844"/>
                      <a:pt x="1462" y="1057"/>
                      <a:pt x="1395" y="607"/>
                    </a:cubicBezTo>
                    <a:cubicBezTo>
                      <a:pt x="1373" y="450"/>
                      <a:pt x="1238" y="337"/>
                      <a:pt x="1103" y="2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020;p66">
                <a:extLst>
                  <a:ext uri="{FF2B5EF4-FFF2-40B4-BE49-F238E27FC236}">
                    <a16:creationId xmlns:a16="http://schemas.microsoft.com/office/drawing/2014/main" id="{78CA4C01-CA11-9A11-9EC8-DA74C3B3EF0E}"/>
                  </a:ext>
                </a:extLst>
              </p:cNvPr>
              <p:cNvSpPr/>
              <p:nvPr/>
            </p:nvSpPr>
            <p:spPr>
              <a:xfrm>
                <a:off x="3257950" y="1607275"/>
                <a:ext cx="36575" cy="7930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3172" extrusionOk="0">
                    <a:moveTo>
                      <a:pt x="1013" y="23"/>
                    </a:moveTo>
                    <a:cubicBezTo>
                      <a:pt x="631" y="360"/>
                      <a:pt x="383" y="1170"/>
                      <a:pt x="203" y="2002"/>
                    </a:cubicBezTo>
                    <a:cubicBezTo>
                      <a:pt x="113" y="2362"/>
                      <a:pt x="1" y="2924"/>
                      <a:pt x="316" y="3036"/>
                    </a:cubicBezTo>
                    <a:cubicBezTo>
                      <a:pt x="675" y="3171"/>
                      <a:pt x="923" y="2542"/>
                      <a:pt x="1013" y="2317"/>
                    </a:cubicBezTo>
                    <a:cubicBezTo>
                      <a:pt x="1283" y="1597"/>
                      <a:pt x="1462" y="675"/>
                      <a:pt x="1418" y="158"/>
                    </a:cubicBezTo>
                    <a:cubicBezTo>
                      <a:pt x="1350" y="68"/>
                      <a:pt x="1148" y="1"/>
                      <a:pt x="1013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021;p66">
                <a:extLst>
                  <a:ext uri="{FF2B5EF4-FFF2-40B4-BE49-F238E27FC236}">
                    <a16:creationId xmlns:a16="http://schemas.microsoft.com/office/drawing/2014/main" id="{E4D408DC-A4C8-E9EA-9A2D-4DCCC5F53168}"/>
                  </a:ext>
                </a:extLst>
              </p:cNvPr>
              <p:cNvSpPr/>
              <p:nvPr/>
            </p:nvSpPr>
            <p:spPr>
              <a:xfrm>
                <a:off x="3915100" y="1698350"/>
                <a:ext cx="45575" cy="75900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3036" extrusionOk="0">
                    <a:moveTo>
                      <a:pt x="1462" y="113"/>
                    </a:moveTo>
                    <a:cubicBezTo>
                      <a:pt x="1822" y="608"/>
                      <a:pt x="1507" y="3036"/>
                      <a:pt x="675" y="2879"/>
                    </a:cubicBezTo>
                    <a:cubicBezTo>
                      <a:pt x="1" y="2766"/>
                      <a:pt x="338" y="608"/>
                      <a:pt x="878" y="135"/>
                    </a:cubicBezTo>
                    <a:cubicBezTo>
                      <a:pt x="1013" y="23"/>
                      <a:pt x="1148" y="0"/>
                      <a:pt x="1462" y="1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022;p66">
                <a:extLst>
                  <a:ext uri="{FF2B5EF4-FFF2-40B4-BE49-F238E27FC236}">
                    <a16:creationId xmlns:a16="http://schemas.microsoft.com/office/drawing/2014/main" id="{0440B576-4143-AB21-6839-DC22E8C94196}"/>
                  </a:ext>
                </a:extLst>
              </p:cNvPr>
              <p:cNvSpPr/>
              <p:nvPr/>
            </p:nvSpPr>
            <p:spPr>
              <a:xfrm>
                <a:off x="3873500" y="1758500"/>
                <a:ext cx="38250" cy="33200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328" extrusionOk="0">
                    <a:moveTo>
                      <a:pt x="720" y="90"/>
                    </a:moveTo>
                    <a:cubicBezTo>
                      <a:pt x="1530" y="0"/>
                      <a:pt x="1328" y="1215"/>
                      <a:pt x="855" y="1260"/>
                    </a:cubicBezTo>
                    <a:cubicBezTo>
                      <a:pt x="203" y="1327"/>
                      <a:pt x="1" y="180"/>
                      <a:pt x="720" y="9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023;p66">
                <a:extLst>
                  <a:ext uri="{FF2B5EF4-FFF2-40B4-BE49-F238E27FC236}">
                    <a16:creationId xmlns:a16="http://schemas.microsoft.com/office/drawing/2014/main" id="{C461E90A-73EA-8F37-22E5-C87ABA55A7FC}"/>
                  </a:ext>
                </a:extLst>
              </p:cNvPr>
              <p:cNvSpPr/>
              <p:nvPr/>
            </p:nvSpPr>
            <p:spPr>
              <a:xfrm>
                <a:off x="3915100" y="1796150"/>
                <a:ext cx="35450" cy="4895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958" extrusionOk="0">
                    <a:moveTo>
                      <a:pt x="653" y="46"/>
                    </a:moveTo>
                    <a:cubicBezTo>
                      <a:pt x="1417" y="113"/>
                      <a:pt x="1103" y="1957"/>
                      <a:pt x="406" y="1822"/>
                    </a:cubicBezTo>
                    <a:cubicBezTo>
                      <a:pt x="113" y="1755"/>
                      <a:pt x="68" y="1530"/>
                      <a:pt x="46" y="1148"/>
                    </a:cubicBezTo>
                    <a:cubicBezTo>
                      <a:pt x="1" y="586"/>
                      <a:pt x="113" y="1"/>
                      <a:pt x="653" y="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" name="Google Shape;1024;p66">
              <a:extLst>
                <a:ext uri="{FF2B5EF4-FFF2-40B4-BE49-F238E27FC236}">
                  <a16:creationId xmlns:a16="http://schemas.microsoft.com/office/drawing/2014/main" id="{B0972935-F867-566E-96E8-5B2EC4874383}"/>
                </a:ext>
              </a:extLst>
            </p:cNvPr>
            <p:cNvGrpSpPr/>
            <p:nvPr/>
          </p:nvGrpSpPr>
          <p:grpSpPr>
            <a:xfrm rot="-899960">
              <a:off x="6624166" y="1130041"/>
              <a:ext cx="1038294" cy="905048"/>
              <a:chOff x="4505350" y="1228400"/>
              <a:chExt cx="1038325" cy="905075"/>
            </a:xfrm>
          </p:grpSpPr>
          <p:sp>
            <p:nvSpPr>
              <p:cNvPr id="168" name="Google Shape;1025;p66">
                <a:extLst>
                  <a:ext uri="{FF2B5EF4-FFF2-40B4-BE49-F238E27FC236}">
                    <a16:creationId xmlns:a16="http://schemas.microsoft.com/office/drawing/2014/main" id="{4819A933-5B30-79F1-2FCE-7980D53E1787}"/>
                  </a:ext>
                </a:extLst>
              </p:cNvPr>
              <p:cNvSpPr/>
              <p:nvPr/>
            </p:nvSpPr>
            <p:spPr>
              <a:xfrm>
                <a:off x="4939900" y="1228400"/>
                <a:ext cx="204650" cy="400275"/>
              </a:xfrm>
              <a:custGeom>
                <a:avLst/>
                <a:gdLst/>
                <a:ahLst/>
                <a:cxnLst/>
                <a:rect l="l" t="t" r="r" b="b"/>
                <a:pathLst>
                  <a:path w="8186" h="16011" extrusionOk="0">
                    <a:moveTo>
                      <a:pt x="3846" y="0"/>
                    </a:moveTo>
                    <a:cubicBezTo>
                      <a:pt x="4520" y="45"/>
                      <a:pt x="5172" y="113"/>
                      <a:pt x="5847" y="158"/>
                    </a:cubicBezTo>
                    <a:cubicBezTo>
                      <a:pt x="5779" y="1889"/>
                      <a:pt x="5555" y="3688"/>
                      <a:pt x="5465" y="5509"/>
                    </a:cubicBezTo>
                    <a:cubicBezTo>
                      <a:pt x="5442" y="6386"/>
                      <a:pt x="5330" y="7308"/>
                      <a:pt x="5330" y="8230"/>
                    </a:cubicBezTo>
                    <a:cubicBezTo>
                      <a:pt x="5307" y="9107"/>
                      <a:pt x="5262" y="10006"/>
                      <a:pt x="5532" y="10659"/>
                    </a:cubicBezTo>
                    <a:cubicBezTo>
                      <a:pt x="5802" y="11356"/>
                      <a:pt x="6387" y="11873"/>
                      <a:pt x="6836" y="12412"/>
                    </a:cubicBezTo>
                    <a:cubicBezTo>
                      <a:pt x="7308" y="12952"/>
                      <a:pt x="7758" y="13514"/>
                      <a:pt x="8185" y="14099"/>
                    </a:cubicBezTo>
                    <a:cubicBezTo>
                      <a:pt x="7691" y="14616"/>
                      <a:pt x="7218" y="15201"/>
                      <a:pt x="6769" y="15763"/>
                    </a:cubicBezTo>
                    <a:cubicBezTo>
                      <a:pt x="6162" y="15201"/>
                      <a:pt x="5757" y="14414"/>
                      <a:pt x="5082" y="13829"/>
                    </a:cubicBezTo>
                    <a:cubicBezTo>
                      <a:pt x="4655" y="13469"/>
                      <a:pt x="4205" y="13222"/>
                      <a:pt x="3598" y="13514"/>
                    </a:cubicBezTo>
                    <a:cubicBezTo>
                      <a:pt x="2879" y="13874"/>
                      <a:pt x="2249" y="14773"/>
                      <a:pt x="1687" y="15403"/>
                    </a:cubicBezTo>
                    <a:cubicBezTo>
                      <a:pt x="1552" y="15560"/>
                      <a:pt x="1372" y="15673"/>
                      <a:pt x="1282" y="15830"/>
                    </a:cubicBezTo>
                    <a:cubicBezTo>
                      <a:pt x="1260" y="15898"/>
                      <a:pt x="1350" y="16010"/>
                      <a:pt x="1215" y="15943"/>
                    </a:cubicBezTo>
                    <a:cubicBezTo>
                      <a:pt x="1012" y="15988"/>
                      <a:pt x="967" y="15695"/>
                      <a:pt x="877" y="15583"/>
                    </a:cubicBezTo>
                    <a:cubicBezTo>
                      <a:pt x="630" y="15156"/>
                      <a:pt x="270" y="14684"/>
                      <a:pt x="1" y="14256"/>
                    </a:cubicBezTo>
                    <a:cubicBezTo>
                      <a:pt x="608" y="13357"/>
                      <a:pt x="1282" y="12637"/>
                      <a:pt x="1934" y="11783"/>
                    </a:cubicBezTo>
                    <a:cubicBezTo>
                      <a:pt x="2586" y="10928"/>
                      <a:pt x="2834" y="9827"/>
                      <a:pt x="2969" y="8365"/>
                    </a:cubicBezTo>
                    <a:cubicBezTo>
                      <a:pt x="3216" y="5667"/>
                      <a:pt x="3351" y="2766"/>
                      <a:pt x="3756" y="90"/>
                    </a:cubicBezTo>
                    <a:cubicBezTo>
                      <a:pt x="3801" y="68"/>
                      <a:pt x="3778" y="0"/>
                      <a:pt x="384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026;p66">
                <a:extLst>
                  <a:ext uri="{FF2B5EF4-FFF2-40B4-BE49-F238E27FC236}">
                    <a16:creationId xmlns:a16="http://schemas.microsoft.com/office/drawing/2014/main" id="{9A7A6A3D-9346-5EFD-2FA7-00D2208A81E4}"/>
                  </a:ext>
                </a:extLst>
              </p:cNvPr>
              <p:cNvSpPr/>
              <p:nvPr/>
            </p:nvSpPr>
            <p:spPr>
              <a:xfrm>
                <a:off x="5028725" y="1261550"/>
                <a:ext cx="55675" cy="112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451" extrusionOk="0">
                    <a:moveTo>
                      <a:pt x="45" y="1"/>
                    </a:moveTo>
                    <a:cubicBezTo>
                      <a:pt x="23" y="113"/>
                      <a:pt x="23" y="226"/>
                      <a:pt x="0" y="338"/>
                    </a:cubicBezTo>
                    <a:cubicBezTo>
                      <a:pt x="652" y="361"/>
                      <a:pt x="1327" y="406"/>
                      <a:pt x="2002" y="451"/>
                    </a:cubicBezTo>
                    <a:lnTo>
                      <a:pt x="2181" y="451"/>
                    </a:lnTo>
                    <a:cubicBezTo>
                      <a:pt x="2204" y="338"/>
                      <a:pt x="2204" y="203"/>
                      <a:pt x="2226" y="91"/>
                    </a:cubicBezTo>
                    <a:cubicBezTo>
                      <a:pt x="2024" y="91"/>
                      <a:pt x="1844" y="68"/>
                      <a:pt x="1664" y="68"/>
                    </a:cubicBezTo>
                    <a:cubicBezTo>
                      <a:pt x="1125" y="46"/>
                      <a:pt x="585" y="23"/>
                      <a:pt x="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027;p66">
                <a:extLst>
                  <a:ext uri="{FF2B5EF4-FFF2-40B4-BE49-F238E27FC236}">
                    <a16:creationId xmlns:a16="http://schemas.microsoft.com/office/drawing/2014/main" id="{D892EA97-F949-A571-E7DA-A61EDD4AE6EF}"/>
                  </a:ext>
                </a:extLst>
              </p:cNvPr>
              <p:cNvSpPr/>
              <p:nvPr/>
            </p:nvSpPr>
            <p:spPr>
              <a:xfrm>
                <a:off x="5022525" y="1325075"/>
                <a:ext cx="56825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406" extrusionOk="0">
                    <a:moveTo>
                      <a:pt x="23" y="1"/>
                    </a:moveTo>
                    <a:cubicBezTo>
                      <a:pt x="23" y="113"/>
                      <a:pt x="1" y="226"/>
                      <a:pt x="1" y="316"/>
                    </a:cubicBezTo>
                    <a:cubicBezTo>
                      <a:pt x="743" y="338"/>
                      <a:pt x="1485" y="383"/>
                      <a:pt x="2250" y="406"/>
                    </a:cubicBezTo>
                    <a:cubicBezTo>
                      <a:pt x="2250" y="293"/>
                      <a:pt x="2250" y="181"/>
                      <a:pt x="2272" y="68"/>
                    </a:cubicBezTo>
                    <a:cubicBezTo>
                      <a:pt x="2047" y="68"/>
                      <a:pt x="1822" y="68"/>
                      <a:pt x="1620" y="46"/>
                    </a:cubicBezTo>
                    <a:cubicBezTo>
                      <a:pt x="1080" y="46"/>
                      <a:pt x="563" y="23"/>
                      <a:pt x="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028;p66">
                <a:extLst>
                  <a:ext uri="{FF2B5EF4-FFF2-40B4-BE49-F238E27FC236}">
                    <a16:creationId xmlns:a16="http://schemas.microsoft.com/office/drawing/2014/main" id="{870FDE6C-6CC2-3FC3-709B-F6D0835E78A0}"/>
                  </a:ext>
                </a:extLst>
              </p:cNvPr>
              <p:cNvSpPr/>
              <p:nvPr/>
            </p:nvSpPr>
            <p:spPr>
              <a:xfrm>
                <a:off x="5018050" y="1379050"/>
                <a:ext cx="57350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698" extrusionOk="0">
                    <a:moveTo>
                      <a:pt x="23" y="1"/>
                    </a:moveTo>
                    <a:cubicBezTo>
                      <a:pt x="23" y="158"/>
                      <a:pt x="0" y="338"/>
                      <a:pt x="0" y="495"/>
                    </a:cubicBezTo>
                    <a:cubicBezTo>
                      <a:pt x="742" y="563"/>
                      <a:pt x="1507" y="630"/>
                      <a:pt x="2271" y="698"/>
                    </a:cubicBezTo>
                    <a:cubicBezTo>
                      <a:pt x="2271" y="540"/>
                      <a:pt x="2294" y="383"/>
                      <a:pt x="2294" y="203"/>
                    </a:cubicBezTo>
                    <a:cubicBezTo>
                      <a:pt x="2114" y="203"/>
                      <a:pt x="1911" y="180"/>
                      <a:pt x="1709" y="158"/>
                    </a:cubicBezTo>
                    <a:cubicBezTo>
                      <a:pt x="1169" y="113"/>
                      <a:pt x="607" y="45"/>
                      <a:pt x="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029;p66">
                <a:extLst>
                  <a:ext uri="{FF2B5EF4-FFF2-40B4-BE49-F238E27FC236}">
                    <a16:creationId xmlns:a16="http://schemas.microsoft.com/office/drawing/2014/main" id="{A3035360-009C-7C97-01F7-691E969EA994}"/>
                  </a:ext>
                </a:extLst>
              </p:cNvPr>
              <p:cNvSpPr/>
              <p:nvPr/>
            </p:nvSpPr>
            <p:spPr>
              <a:xfrm>
                <a:off x="5012425" y="1439200"/>
                <a:ext cx="60175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608" extrusionOk="0">
                    <a:moveTo>
                      <a:pt x="68" y="0"/>
                    </a:moveTo>
                    <a:cubicBezTo>
                      <a:pt x="45" y="180"/>
                      <a:pt x="23" y="360"/>
                      <a:pt x="0" y="540"/>
                    </a:cubicBezTo>
                    <a:cubicBezTo>
                      <a:pt x="517" y="563"/>
                      <a:pt x="1057" y="585"/>
                      <a:pt x="1574" y="585"/>
                    </a:cubicBezTo>
                    <a:cubicBezTo>
                      <a:pt x="1844" y="585"/>
                      <a:pt x="2136" y="608"/>
                      <a:pt x="2406" y="608"/>
                    </a:cubicBezTo>
                    <a:cubicBezTo>
                      <a:pt x="2406" y="450"/>
                      <a:pt x="2406" y="293"/>
                      <a:pt x="2406" y="135"/>
                    </a:cubicBezTo>
                    <a:cubicBezTo>
                      <a:pt x="1619" y="90"/>
                      <a:pt x="832" y="45"/>
                      <a:pt x="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030;p66">
                <a:extLst>
                  <a:ext uri="{FF2B5EF4-FFF2-40B4-BE49-F238E27FC236}">
                    <a16:creationId xmlns:a16="http://schemas.microsoft.com/office/drawing/2014/main" id="{4FC93774-608D-213E-C8BE-6D1F573EBA2C}"/>
                  </a:ext>
                </a:extLst>
              </p:cNvPr>
              <p:cNvSpPr/>
              <p:nvPr/>
            </p:nvSpPr>
            <p:spPr>
              <a:xfrm>
                <a:off x="5000050" y="1492050"/>
                <a:ext cx="83225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3329" h="518" extrusionOk="0">
                    <a:moveTo>
                      <a:pt x="158" y="0"/>
                    </a:moveTo>
                    <a:cubicBezTo>
                      <a:pt x="113" y="158"/>
                      <a:pt x="68" y="292"/>
                      <a:pt x="1" y="450"/>
                    </a:cubicBezTo>
                    <a:cubicBezTo>
                      <a:pt x="1102" y="472"/>
                      <a:pt x="2227" y="495"/>
                      <a:pt x="3328" y="517"/>
                    </a:cubicBezTo>
                    <a:cubicBezTo>
                      <a:pt x="3261" y="382"/>
                      <a:pt x="3171" y="247"/>
                      <a:pt x="3126" y="113"/>
                    </a:cubicBezTo>
                    <a:cubicBezTo>
                      <a:pt x="2339" y="90"/>
                      <a:pt x="1552" y="45"/>
                      <a:pt x="765" y="23"/>
                    </a:cubicBezTo>
                    <a:cubicBezTo>
                      <a:pt x="563" y="0"/>
                      <a:pt x="360" y="0"/>
                      <a:pt x="1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031;p66">
                <a:extLst>
                  <a:ext uri="{FF2B5EF4-FFF2-40B4-BE49-F238E27FC236}">
                    <a16:creationId xmlns:a16="http://schemas.microsoft.com/office/drawing/2014/main" id="{884CD333-DBA7-F667-D290-A7DAC77FC42B}"/>
                  </a:ext>
                </a:extLst>
              </p:cNvPr>
              <p:cNvSpPr/>
              <p:nvPr/>
            </p:nvSpPr>
            <p:spPr>
              <a:xfrm>
                <a:off x="4965750" y="1538125"/>
                <a:ext cx="15800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6320" h="654" extrusionOk="0">
                    <a:moveTo>
                      <a:pt x="428" y="1"/>
                    </a:moveTo>
                    <a:cubicBezTo>
                      <a:pt x="271" y="181"/>
                      <a:pt x="136" y="338"/>
                      <a:pt x="1" y="518"/>
                    </a:cubicBezTo>
                    <a:cubicBezTo>
                      <a:pt x="2092" y="586"/>
                      <a:pt x="4228" y="631"/>
                      <a:pt x="6319" y="653"/>
                    </a:cubicBezTo>
                    <a:cubicBezTo>
                      <a:pt x="6207" y="496"/>
                      <a:pt x="6095" y="361"/>
                      <a:pt x="5960" y="203"/>
                    </a:cubicBezTo>
                    <a:cubicBezTo>
                      <a:pt x="4768" y="158"/>
                      <a:pt x="3554" y="113"/>
                      <a:pt x="2339" y="68"/>
                    </a:cubicBezTo>
                    <a:cubicBezTo>
                      <a:pt x="1710" y="46"/>
                      <a:pt x="1058" y="23"/>
                      <a:pt x="4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032;p66">
                <a:extLst>
                  <a:ext uri="{FF2B5EF4-FFF2-40B4-BE49-F238E27FC236}">
                    <a16:creationId xmlns:a16="http://schemas.microsoft.com/office/drawing/2014/main" id="{F1B66527-A4A4-8EBF-DA15-D6CD30E43CB4}"/>
                  </a:ext>
                </a:extLst>
              </p:cNvPr>
              <p:cNvSpPr/>
              <p:nvPr/>
            </p:nvSpPr>
            <p:spPr>
              <a:xfrm>
                <a:off x="5086625" y="1596050"/>
                <a:ext cx="41625" cy="12375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4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3" y="157"/>
                      <a:pt x="225" y="292"/>
                      <a:pt x="338" y="450"/>
                    </a:cubicBezTo>
                    <a:cubicBezTo>
                      <a:pt x="675" y="472"/>
                      <a:pt x="1012" y="472"/>
                      <a:pt x="1349" y="495"/>
                    </a:cubicBezTo>
                    <a:cubicBezTo>
                      <a:pt x="1462" y="360"/>
                      <a:pt x="1574" y="247"/>
                      <a:pt x="1664" y="112"/>
                    </a:cubicBezTo>
                    <a:cubicBezTo>
                      <a:pt x="1125" y="67"/>
                      <a:pt x="562" y="4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033;p66">
                <a:extLst>
                  <a:ext uri="{FF2B5EF4-FFF2-40B4-BE49-F238E27FC236}">
                    <a16:creationId xmlns:a16="http://schemas.microsoft.com/office/drawing/2014/main" id="{613D6D68-4D13-5E4F-F47D-0582B74BB542}"/>
                  </a:ext>
                </a:extLst>
              </p:cNvPr>
              <p:cNvSpPr/>
              <p:nvPr/>
            </p:nvSpPr>
            <p:spPr>
              <a:xfrm>
                <a:off x="4942150" y="1588175"/>
                <a:ext cx="5905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54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0" y="158"/>
                      <a:pt x="203" y="315"/>
                      <a:pt x="315" y="472"/>
                    </a:cubicBezTo>
                    <a:cubicBezTo>
                      <a:pt x="877" y="495"/>
                      <a:pt x="1440" y="517"/>
                      <a:pt x="2002" y="540"/>
                    </a:cubicBezTo>
                    <a:cubicBezTo>
                      <a:pt x="2114" y="405"/>
                      <a:pt x="2227" y="270"/>
                      <a:pt x="2361" y="113"/>
                    </a:cubicBezTo>
                    <a:cubicBezTo>
                      <a:pt x="1574" y="68"/>
                      <a:pt x="787" y="4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034;p66">
                <a:extLst>
                  <a:ext uri="{FF2B5EF4-FFF2-40B4-BE49-F238E27FC236}">
                    <a16:creationId xmlns:a16="http://schemas.microsoft.com/office/drawing/2014/main" id="{4108D2E2-A3A4-385E-4243-A712E0640316}"/>
                  </a:ext>
                </a:extLst>
              </p:cNvPr>
              <p:cNvSpPr/>
              <p:nvPr/>
            </p:nvSpPr>
            <p:spPr>
              <a:xfrm>
                <a:off x="4505350" y="1336325"/>
                <a:ext cx="470000" cy="761725"/>
              </a:xfrm>
              <a:custGeom>
                <a:avLst/>
                <a:gdLst/>
                <a:ahLst/>
                <a:cxnLst/>
                <a:rect l="l" t="t" r="r" b="b"/>
                <a:pathLst>
                  <a:path w="18800" h="30469" extrusionOk="0">
                    <a:moveTo>
                      <a:pt x="14122" y="113"/>
                    </a:moveTo>
                    <a:cubicBezTo>
                      <a:pt x="14122" y="113"/>
                      <a:pt x="14145" y="68"/>
                      <a:pt x="14167" y="68"/>
                    </a:cubicBezTo>
                    <a:cubicBezTo>
                      <a:pt x="15111" y="1"/>
                      <a:pt x="16123" y="473"/>
                      <a:pt x="16820" y="923"/>
                    </a:cubicBezTo>
                    <a:cubicBezTo>
                      <a:pt x="17517" y="1417"/>
                      <a:pt x="18035" y="2047"/>
                      <a:pt x="18259" y="2856"/>
                    </a:cubicBezTo>
                    <a:cubicBezTo>
                      <a:pt x="18597" y="4183"/>
                      <a:pt x="18102" y="6072"/>
                      <a:pt x="18080" y="7781"/>
                    </a:cubicBezTo>
                    <a:cubicBezTo>
                      <a:pt x="18057" y="8748"/>
                      <a:pt x="18170" y="9422"/>
                      <a:pt x="18327" y="10074"/>
                    </a:cubicBezTo>
                    <a:cubicBezTo>
                      <a:pt x="18462" y="10749"/>
                      <a:pt x="18709" y="11401"/>
                      <a:pt x="18732" y="12210"/>
                    </a:cubicBezTo>
                    <a:cubicBezTo>
                      <a:pt x="18799" y="13537"/>
                      <a:pt x="18349" y="14729"/>
                      <a:pt x="18057" y="15920"/>
                    </a:cubicBezTo>
                    <a:cubicBezTo>
                      <a:pt x="17787" y="17090"/>
                      <a:pt x="17472" y="18237"/>
                      <a:pt x="17225" y="19451"/>
                    </a:cubicBezTo>
                    <a:cubicBezTo>
                      <a:pt x="16978" y="20777"/>
                      <a:pt x="16933" y="22104"/>
                      <a:pt x="17113" y="23318"/>
                    </a:cubicBezTo>
                    <a:cubicBezTo>
                      <a:pt x="17270" y="24622"/>
                      <a:pt x="17630" y="26376"/>
                      <a:pt x="17090" y="27501"/>
                    </a:cubicBezTo>
                    <a:cubicBezTo>
                      <a:pt x="16685" y="28355"/>
                      <a:pt x="15966" y="28985"/>
                      <a:pt x="15089" y="29232"/>
                    </a:cubicBezTo>
                    <a:cubicBezTo>
                      <a:pt x="13965" y="29524"/>
                      <a:pt x="12818" y="29255"/>
                      <a:pt x="11536" y="29300"/>
                    </a:cubicBezTo>
                    <a:cubicBezTo>
                      <a:pt x="10457" y="29344"/>
                      <a:pt x="9378" y="29547"/>
                      <a:pt x="8366" y="29794"/>
                    </a:cubicBezTo>
                    <a:cubicBezTo>
                      <a:pt x="7331" y="30019"/>
                      <a:pt x="6432" y="30334"/>
                      <a:pt x="5308" y="30401"/>
                    </a:cubicBezTo>
                    <a:cubicBezTo>
                      <a:pt x="4161" y="30469"/>
                      <a:pt x="3104" y="29997"/>
                      <a:pt x="2407" y="29524"/>
                    </a:cubicBezTo>
                    <a:cubicBezTo>
                      <a:pt x="923" y="28513"/>
                      <a:pt x="1" y="26714"/>
                      <a:pt x="181" y="24330"/>
                    </a:cubicBezTo>
                    <a:cubicBezTo>
                      <a:pt x="271" y="23206"/>
                      <a:pt x="586" y="22149"/>
                      <a:pt x="900" y="21160"/>
                    </a:cubicBezTo>
                    <a:cubicBezTo>
                      <a:pt x="1800" y="18371"/>
                      <a:pt x="3194" y="15898"/>
                      <a:pt x="4206" y="12975"/>
                    </a:cubicBezTo>
                    <a:cubicBezTo>
                      <a:pt x="4903" y="11019"/>
                      <a:pt x="5443" y="9017"/>
                      <a:pt x="6230" y="7308"/>
                    </a:cubicBezTo>
                    <a:cubicBezTo>
                      <a:pt x="7017" y="5577"/>
                      <a:pt x="8006" y="4115"/>
                      <a:pt x="9288" y="2744"/>
                    </a:cubicBezTo>
                    <a:cubicBezTo>
                      <a:pt x="9850" y="2137"/>
                      <a:pt x="10524" y="1485"/>
                      <a:pt x="11289" y="990"/>
                    </a:cubicBezTo>
                    <a:cubicBezTo>
                      <a:pt x="12076" y="518"/>
                      <a:pt x="12930" y="136"/>
                      <a:pt x="14122" y="1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035;p66">
                <a:extLst>
                  <a:ext uri="{FF2B5EF4-FFF2-40B4-BE49-F238E27FC236}">
                    <a16:creationId xmlns:a16="http://schemas.microsoft.com/office/drawing/2014/main" id="{0BE0E611-3B9C-BE7D-D19F-905EF0049D24}"/>
                  </a:ext>
                </a:extLst>
              </p:cNvPr>
              <p:cNvSpPr/>
              <p:nvPr/>
            </p:nvSpPr>
            <p:spPr>
              <a:xfrm>
                <a:off x="4889875" y="1366125"/>
                <a:ext cx="80400" cy="23837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9535" extrusionOk="0">
                    <a:moveTo>
                      <a:pt x="1754" y="0"/>
                    </a:moveTo>
                    <a:cubicBezTo>
                      <a:pt x="1776" y="18"/>
                      <a:pt x="1798" y="36"/>
                      <a:pt x="1820" y="54"/>
                    </a:cubicBezTo>
                    <a:lnTo>
                      <a:pt x="1820" y="54"/>
                    </a:lnTo>
                    <a:cubicBezTo>
                      <a:pt x="1813" y="43"/>
                      <a:pt x="1806" y="33"/>
                      <a:pt x="1799" y="23"/>
                    </a:cubicBezTo>
                    <a:cubicBezTo>
                      <a:pt x="1777" y="23"/>
                      <a:pt x="1777" y="0"/>
                      <a:pt x="1754" y="0"/>
                    </a:cubicBezTo>
                    <a:close/>
                    <a:moveTo>
                      <a:pt x="1820" y="54"/>
                    </a:moveTo>
                    <a:cubicBezTo>
                      <a:pt x="2065" y="420"/>
                      <a:pt x="2381" y="1075"/>
                      <a:pt x="2271" y="1687"/>
                    </a:cubicBezTo>
                    <a:cubicBezTo>
                      <a:pt x="2181" y="2114"/>
                      <a:pt x="1687" y="2429"/>
                      <a:pt x="1304" y="2766"/>
                    </a:cubicBezTo>
                    <a:cubicBezTo>
                      <a:pt x="945" y="3058"/>
                      <a:pt x="562" y="3463"/>
                      <a:pt x="360" y="3913"/>
                    </a:cubicBezTo>
                    <a:cubicBezTo>
                      <a:pt x="0" y="4790"/>
                      <a:pt x="248" y="5824"/>
                      <a:pt x="697" y="6409"/>
                    </a:cubicBezTo>
                    <a:cubicBezTo>
                      <a:pt x="967" y="6769"/>
                      <a:pt x="1507" y="7061"/>
                      <a:pt x="1889" y="7421"/>
                    </a:cubicBezTo>
                    <a:cubicBezTo>
                      <a:pt x="2091" y="7623"/>
                      <a:pt x="2384" y="8005"/>
                      <a:pt x="2564" y="8320"/>
                    </a:cubicBezTo>
                    <a:cubicBezTo>
                      <a:pt x="2676" y="8590"/>
                      <a:pt x="2811" y="9197"/>
                      <a:pt x="3103" y="9534"/>
                    </a:cubicBezTo>
                    <a:cubicBezTo>
                      <a:pt x="3036" y="9332"/>
                      <a:pt x="2991" y="9107"/>
                      <a:pt x="2946" y="8882"/>
                    </a:cubicBezTo>
                    <a:cubicBezTo>
                      <a:pt x="2789" y="8230"/>
                      <a:pt x="2676" y="7556"/>
                      <a:pt x="2699" y="6589"/>
                    </a:cubicBezTo>
                    <a:cubicBezTo>
                      <a:pt x="2721" y="4880"/>
                      <a:pt x="3216" y="2991"/>
                      <a:pt x="2878" y="1664"/>
                    </a:cubicBezTo>
                    <a:cubicBezTo>
                      <a:pt x="2706" y="1017"/>
                      <a:pt x="2327" y="474"/>
                      <a:pt x="1820" y="5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036;p66">
                <a:extLst>
                  <a:ext uri="{FF2B5EF4-FFF2-40B4-BE49-F238E27FC236}">
                    <a16:creationId xmlns:a16="http://schemas.microsoft.com/office/drawing/2014/main" id="{7B7B2865-82BB-2370-5726-0F2721A1B5E7}"/>
                  </a:ext>
                </a:extLst>
              </p:cNvPr>
              <p:cNvSpPr/>
              <p:nvPr/>
            </p:nvSpPr>
            <p:spPr>
              <a:xfrm>
                <a:off x="4505350" y="1865875"/>
                <a:ext cx="440750" cy="230650"/>
              </a:xfrm>
              <a:custGeom>
                <a:avLst/>
                <a:gdLst/>
                <a:ahLst/>
                <a:cxnLst/>
                <a:rect l="l" t="t" r="r" b="b"/>
                <a:pathLst>
                  <a:path w="17630" h="9226" extrusionOk="0">
                    <a:moveTo>
                      <a:pt x="17023" y="0"/>
                    </a:moveTo>
                    <a:lnTo>
                      <a:pt x="17023" y="0"/>
                    </a:lnTo>
                    <a:cubicBezTo>
                      <a:pt x="15966" y="1687"/>
                      <a:pt x="14437" y="2766"/>
                      <a:pt x="12481" y="3575"/>
                    </a:cubicBezTo>
                    <a:cubicBezTo>
                      <a:pt x="11311" y="4070"/>
                      <a:pt x="10255" y="4610"/>
                      <a:pt x="9198" y="5442"/>
                    </a:cubicBezTo>
                    <a:cubicBezTo>
                      <a:pt x="8208" y="6229"/>
                      <a:pt x="7241" y="7083"/>
                      <a:pt x="5982" y="7420"/>
                    </a:cubicBezTo>
                    <a:cubicBezTo>
                      <a:pt x="5690" y="7499"/>
                      <a:pt x="5353" y="7539"/>
                      <a:pt x="5007" y="7539"/>
                    </a:cubicBezTo>
                    <a:cubicBezTo>
                      <a:pt x="4661" y="7539"/>
                      <a:pt x="4307" y="7499"/>
                      <a:pt x="3981" y="7420"/>
                    </a:cubicBezTo>
                    <a:cubicBezTo>
                      <a:pt x="2767" y="7128"/>
                      <a:pt x="1710" y="5981"/>
                      <a:pt x="1193" y="4902"/>
                    </a:cubicBezTo>
                    <a:cubicBezTo>
                      <a:pt x="945" y="4340"/>
                      <a:pt x="743" y="3688"/>
                      <a:pt x="653" y="2856"/>
                    </a:cubicBezTo>
                    <a:cubicBezTo>
                      <a:pt x="608" y="2631"/>
                      <a:pt x="586" y="2069"/>
                      <a:pt x="563" y="1664"/>
                    </a:cubicBezTo>
                    <a:cubicBezTo>
                      <a:pt x="541" y="1529"/>
                      <a:pt x="541" y="1394"/>
                      <a:pt x="518" y="1282"/>
                    </a:cubicBezTo>
                    <a:cubicBezTo>
                      <a:pt x="361" y="1866"/>
                      <a:pt x="248" y="2496"/>
                      <a:pt x="181" y="3148"/>
                    </a:cubicBezTo>
                    <a:cubicBezTo>
                      <a:pt x="1" y="5532"/>
                      <a:pt x="923" y="7331"/>
                      <a:pt x="2407" y="8342"/>
                    </a:cubicBezTo>
                    <a:cubicBezTo>
                      <a:pt x="3059" y="8784"/>
                      <a:pt x="4026" y="9226"/>
                      <a:pt x="5087" y="9226"/>
                    </a:cubicBezTo>
                    <a:cubicBezTo>
                      <a:pt x="5160" y="9226"/>
                      <a:pt x="5234" y="9224"/>
                      <a:pt x="5308" y="9219"/>
                    </a:cubicBezTo>
                    <a:cubicBezTo>
                      <a:pt x="6432" y="9152"/>
                      <a:pt x="7331" y="8837"/>
                      <a:pt x="8366" y="8612"/>
                    </a:cubicBezTo>
                    <a:cubicBezTo>
                      <a:pt x="9378" y="8365"/>
                      <a:pt x="10457" y="8162"/>
                      <a:pt x="11536" y="8118"/>
                    </a:cubicBezTo>
                    <a:cubicBezTo>
                      <a:pt x="11639" y="8114"/>
                      <a:pt x="11742" y="8112"/>
                      <a:pt x="11843" y="8112"/>
                    </a:cubicBezTo>
                    <a:cubicBezTo>
                      <a:pt x="12545" y="8112"/>
                      <a:pt x="13209" y="8188"/>
                      <a:pt x="13852" y="8188"/>
                    </a:cubicBezTo>
                    <a:cubicBezTo>
                      <a:pt x="14271" y="8188"/>
                      <a:pt x="14681" y="8156"/>
                      <a:pt x="15089" y="8050"/>
                    </a:cubicBezTo>
                    <a:cubicBezTo>
                      <a:pt x="15966" y="7803"/>
                      <a:pt x="16685" y="7173"/>
                      <a:pt x="17090" y="6319"/>
                    </a:cubicBezTo>
                    <a:cubicBezTo>
                      <a:pt x="17630" y="5194"/>
                      <a:pt x="17270" y="3463"/>
                      <a:pt x="17113" y="2136"/>
                    </a:cubicBezTo>
                    <a:cubicBezTo>
                      <a:pt x="17000" y="1462"/>
                      <a:pt x="16978" y="742"/>
                      <a:pt x="170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037;p66">
                <a:extLst>
                  <a:ext uri="{FF2B5EF4-FFF2-40B4-BE49-F238E27FC236}">
                    <a16:creationId xmlns:a16="http://schemas.microsoft.com/office/drawing/2014/main" id="{21AD62B0-BC77-221A-0CCB-D59E8CE5B77B}"/>
                  </a:ext>
                </a:extLst>
              </p:cNvPr>
              <p:cNvSpPr/>
              <p:nvPr/>
            </p:nvSpPr>
            <p:spPr>
              <a:xfrm>
                <a:off x="4734725" y="1406600"/>
                <a:ext cx="54550" cy="47250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890" extrusionOk="0">
                    <a:moveTo>
                      <a:pt x="1552" y="23"/>
                    </a:moveTo>
                    <a:cubicBezTo>
                      <a:pt x="2069" y="0"/>
                      <a:pt x="2181" y="562"/>
                      <a:pt x="1912" y="1035"/>
                    </a:cubicBezTo>
                    <a:cubicBezTo>
                      <a:pt x="1732" y="1372"/>
                      <a:pt x="1192" y="1889"/>
                      <a:pt x="810" y="1799"/>
                    </a:cubicBezTo>
                    <a:cubicBezTo>
                      <a:pt x="0" y="1574"/>
                      <a:pt x="922" y="270"/>
                      <a:pt x="1259" y="68"/>
                    </a:cubicBezTo>
                    <a:cubicBezTo>
                      <a:pt x="1349" y="23"/>
                      <a:pt x="1484" y="23"/>
                      <a:pt x="1552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038;p66">
                <a:extLst>
                  <a:ext uri="{FF2B5EF4-FFF2-40B4-BE49-F238E27FC236}">
                    <a16:creationId xmlns:a16="http://schemas.microsoft.com/office/drawing/2014/main" id="{EE12CCEA-6CC5-1066-F0A7-8E7C884B43B3}"/>
                  </a:ext>
                </a:extLst>
              </p:cNvPr>
              <p:cNvSpPr/>
              <p:nvPr/>
            </p:nvSpPr>
            <p:spPr>
              <a:xfrm>
                <a:off x="4644200" y="1463925"/>
                <a:ext cx="111900" cy="164175"/>
              </a:xfrm>
              <a:custGeom>
                <a:avLst/>
                <a:gdLst/>
                <a:ahLst/>
                <a:cxnLst/>
                <a:rect l="l" t="t" r="r" b="b"/>
                <a:pathLst>
                  <a:path w="4476" h="6567" extrusionOk="0">
                    <a:moveTo>
                      <a:pt x="3576" y="46"/>
                    </a:moveTo>
                    <a:cubicBezTo>
                      <a:pt x="4476" y="1"/>
                      <a:pt x="3891" y="1507"/>
                      <a:pt x="3644" y="2137"/>
                    </a:cubicBezTo>
                    <a:cubicBezTo>
                      <a:pt x="3127" y="3374"/>
                      <a:pt x="2474" y="4408"/>
                      <a:pt x="1800" y="5352"/>
                    </a:cubicBezTo>
                    <a:cubicBezTo>
                      <a:pt x="1530" y="5780"/>
                      <a:pt x="990" y="6567"/>
                      <a:pt x="473" y="6387"/>
                    </a:cubicBezTo>
                    <a:cubicBezTo>
                      <a:pt x="1" y="6229"/>
                      <a:pt x="361" y="5083"/>
                      <a:pt x="563" y="4520"/>
                    </a:cubicBezTo>
                    <a:cubicBezTo>
                      <a:pt x="1080" y="3104"/>
                      <a:pt x="1530" y="2339"/>
                      <a:pt x="2295" y="1260"/>
                    </a:cubicBezTo>
                    <a:cubicBezTo>
                      <a:pt x="2609" y="833"/>
                      <a:pt x="3127" y="91"/>
                      <a:pt x="3576" y="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039;p66">
                <a:extLst>
                  <a:ext uri="{FF2B5EF4-FFF2-40B4-BE49-F238E27FC236}">
                    <a16:creationId xmlns:a16="http://schemas.microsoft.com/office/drawing/2014/main" id="{9F8C2AF2-6E24-9C31-F042-869C5253A4A2}"/>
                  </a:ext>
                </a:extLst>
              </p:cNvPr>
              <p:cNvSpPr/>
              <p:nvPr/>
            </p:nvSpPr>
            <p:spPr>
              <a:xfrm>
                <a:off x="4532350" y="1925450"/>
                <a:ext cx="81525" cy="152925"/>
              </a:xfrm>
              <a:custGeom>
                <a:avLst/>
                <a:gdLst/>
                <a:ahLst/>
                <a:cxnLst/>
                <a:rect l="l" t="t" r="r" b="b"/>
                <a:pathLst>
                  <a:path w="3261" h="6117" extrusionOk="0">
                    <a:moveTo>
                      <a:pt x="180" y="788"/>
                    </a:moveTo>
                    <a:cubicBezTo>
                      <a:pt x="270" y="518"/>
                      <a:pt x="607" y="1"/>
                      <a:pt x="1147" y="226"/>
                    </a:cubicBezTo>
                    <a:cubicBezTo>
                      <a:pt x="1844" y="518"/>
                      <a:pt x="2069" y="2047"/>
                      <a:pt x="2249" y="2631"/>
                    </a:cubicBezTo>
                    <a:cubicBezTo>
                      <a:pt x="2496" y="3351"/>
                      <a:pt x="3261" y="4588"/>
                      <a:pt x="2699" y="5217"/>
                    </a:cubicBezTo>
                    <a:cubicBezTo>
                      <a:pt x="1867" y="6117"/>
                      <a:pt x="1035" y="4093"/>
                      <a:pt x="765" y="3396"/>
                    </a:cubicBezTo>
                    <a:cubicBezTo>
                      <a:pt x="630" y="3014"/>
                      <a:pt x="540" y="2631"/>
                      <a:pt x="428" y="2294"/>
                    </a:cubicBezTo>
                    <a:cubicBezTo>
                      <a:pt x="248" y="1755"/>
                      <a:pt x="0" y="1327"/>
                      <a:pt x="180" y="78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040;p66">
                <a:extLst>
                  <a:ext uri="{FF2B5EF4-FFF2-40B4-BE49-F238E27FC236}">
                    <a16:creationId xmlns:a16="http://schemas.microsoft.com/office/drawing/2014/main" id="{6D067EED-956E-EA8A-FA41-835201E5A5A7}"/>
                  </a:ext>
                </a:extLst>
              </p:cNvPr>
              <p:cNvSpPr/>
              <p:nvPr/>
            </p:nvSpPr>
            <p:spPr>
              <a:xfrm>
                <a:off x="4856150" y="1717450"/>
                <a:ext cx="65775" cy="126525"/>
              </a:xfrm>
              <a:custGeom>
                <a:avLst/>
                <a:gdLst/>
                <a:ahLst/>
                <a:cxnLst/>
                <a:rect l="l" t="t" r="r" b="b"/>
                <a:pathLst>
                  <a:path w="2631" h="5061" extrusionOk="0">
                    <a:moveTo>
                      <a:pt x="1934" y="136"/>
                    </a:moveTo>
                    <a:cubicBezTo>
                      <a:pt x="2631" y="878"/>
                      <a:pt x="2564" y="5060"/>
                      <a:pt x="1147" y="4970"/>
                    </a:cubicBezTo>
                    <a:cubicBezTo>
                      <a:pt x="0" y="4880"/>
                      <a:pt x="135" y="1170"/>
                      <a:pt x="967" y="293"/>
                    </a:cubicBezTo>
                    <a:cubicBezTo>
                      <a:pt x="1169" y="68"/>
                      <a:pt x="1372" y="1"/>
                      <a:pt x="1934" y="13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041;p66">
                <a:extLst>
                  <a:ext uri="{FF2B5EF4-FFF2-40B4-BE49-F238E27FC236}">
                    <a16:creationId xmlns:a16="http://schemas.microsoft.com/office/drawing/2014/main" id="{05E21213-753A-D894-6BE5-0F0FC00F3295}"/>
                  </a:ext>
                </a:extLst>
              </p:cNvPr>
              <p:cNvSpPr/>
              <p:nvPr/>
            </p:nvSpPr>
            <p:spPr>
              <a:xfrm>
                <a:off x="4785300" y="1824825"/>
                <a:ext cx="63000" cy="63000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2520" extrusionOk="0">
                    <a:moveTo>
                      <a:pt x="1193" y="316"/>
                    </a:moveTo>
                    <a:cubicBezTo>
                      <a:pt x="2519" y="1"/>
                      <a:pt x="2407" y="2092"/>
                      <a:pt x="1620" y="2272"/>
                    </a:cubicBezTo>
                    <a:cubicBezTo>
                      <a:pt x="518" y="2519"/>
                      <a:pt x="1" y="608"/>
                      <a:pt x="1193" y="3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042;p66">
                <a:extLst>
                  <a:ext uri="{FF2B5EF4-FFF2-40B4-BE49-F238E27FC236}">
                    <a16:creationId xmlns:a16="http://schemas.microsoft.com/office/drawing/2014/main" id="{55263931-E3F4-4F18-0B52-99A6F0FADDCD}"/>
                  </a:ext>
                </a:extLst>
              </p:cNvPr>
              <p:cNvSpPr/>
              <p:nvPr/>
            </p:nvSpPr>
            <p:spPr>
              <a:xfrm>
                <a:off x="4864575" y="1885550"/>
                <a:ext cx="56800" cy="79275"/>
              </a:xfrm>
              <a:custGeom>
                <a:avLst/>
                <a:gdLst/>
                <a:ahLst/>
                <a:cxnLst/>
                <a:rect l="l" t="t" r="r" b="b"/>
                <a:pathLst>
                  <a:path w="2272" h="3171" extrusionOk="0">
                    <a:moveTo>
                      <a:pt x="967" y="45"/>
                    </a:moveTo>
                    <a:cubicBezTo>
                      <a:pt x="2272" y="0"/>
                      <a:pt x="2092" y="3171"/>
                      <a:pt x="877" y="3081"/>
                    </a:cubicBezTo>
                    <a:cubicBezTo>
                      <a:pt x="383" y="3036"/>
                      <a:pt x="270" y="2676"/>
                      <a:pt x="158" y="2046"/>
                    </a:cubicBezTo>
                    <a:cubicBezTo>
                      <a:pt x="0" y="1102"/>
                      <a:pt x="45" y="90"/>
                      <a:pt x="967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043;p66">
                <a:extLst>
                  <a:ext uri="{FF2B5EF4-FFF2-40B4-BE49-F238E27FC236}">
                    <a16:creationId xmlns:a16="http://schemas.microsoft.com/office/drawing/2014/main" id="{0A880732-390A-954D-0001-25FBEEA2D4D6}"/>
                  </a:ext>
                </a:extLst>
              </p:cNvPr>
              <p:cNvSpPr/>
              <p:nvPr/>
            </p:nvSpPr>
            <p:spPr>
              <a:xfrm>
                <a:off x="5103475" y="1350950"/>
                <a:ext cx="440200" cy="782525"/>
              </a:xfrm>
              <a:custGeom>
                <a:avLst/>
                <a:gdLst/>
                <a:ahLst/>
                <a:cxnLst/>
                <a:rect l="l" t="t" r="r" b="b"/>
                <a:pathLst>
                  <a:path w="17608" h="31301" extrusionOk="0">
                    <a:moveTo>
                      <a:pt x="5802" y="180"/>
                    </a:moveTo>
                    <a:cubicBezTo>
                      <a:pt x="5802" y="180"/>
                      <a:pt x="5780" y="158"/>
                      <a:pt x="5780" y="158"/>
                    </a:cubicBezTo>
                    <a:cubicBezTo>
                      <a:pt x="4835" y="0"/>
                      <a:pt x="3779" y="382"/>
                      <a:pt x="3059" y="787"/>
                    </a:cubicBezTo>
                    <a:cubicBezTo>
                      <a:pt x="2294" y="1214"/>
                      <a:pt x="1732" y="1799"/>
                      <a:pt x="1440" y="2586"/>
                    </a:cubicBezTo>
                    <a:cubicBezTo>
                      <a:pt x="990" y="3868"/>
                      <a:pt x="1328" y="5802"/>
                      <a:pt x="1193" y="7510"/>
                    </a:cubicBezTo>
                    <a:cubicBezTo>
                      <a:pt x="1125" y="8477"/>
                      <a:pt x="968" y="9107"/>
                      <a:pt x="765" y="9759"/>
                    </a:cubicBezTo>
                    <a:cubicBezTo>
                      <a:pt x="563" y="10434"/>
                      <a:pt x="271" y="11041"/>
                      <a:pt x="158" y="11850"/>
                    </a:cubicBezTo>
                    <a:cubicBezTo>
                      <a:pt x="1" y="13177"/>
                      <a:pt x="316" y="14414"/>
                      <a:pt x="518" y="15605"/>
                    </a:cubicBezTo>
                    <a:cubicBezTo>
                      <a:pt x="698" y="16797"/>
                      <a:pt x="900" y="17966"/>
                      <a:pt x="1035" y="19203"/>
                    </a:cubicBezTo>
                    <a:cubicBezTo>
                      <a:pt x="1193" y="20552"/>
                      <a:pt x="1103" y="21856"/>
                      <a:pt x="833" y="23071"/>
                    </a:cubicBezTo>
                    <a:cubicBezTo>
                      <a:pt x="541" y="24352"/>
                      <a:pt x="46" y="26061"/>
                      <a:pt x="496" y="27230"/>
                    </a:cubicBezTo>
                    <a:cubicBezTo>
                      <a:pt x="810" y="28107"/>
                      <a:pt x="1485" y="28804"/>
                      <a:pt x="2339" y="29119"/>
                    </a:cubicBezTo>
                    <a:cubicBezTo>
                      <a:pt x="3441" y="29502"/>
                      <a:pt x="4611" y="29344"/>
                      <a:pt x="5870" y="29502"/>
                    </a:cubicBezTo>
                    <a:cubicBezTo>
                      <a:pt x="6927" y="29659"/>
                      <a:pt x="8006" y="29929"/>
                      <a:pt x="8995" y="30266"/>
                    </a:cubicBezTo>
                    <a:cubicBezTo>
                      <a:pt x="10007" y="30581"/>
                      <a:pt x="10862" y="30986"/>
                      <a:pt x="11986" y="31143"/>
                    </a:cubicBezTo>
                    <a:cubicBezTo>
                      <a:pt x="13110" y="31300"/>
                      <a:pt x="14212" y="30918"/>
                      <a:pt x="14932" y="30513"/>
                    </a:cubicBezTo>
                    <a:cubicBezTo>
                      <a:pt x="16506" y="29636"/>
                      <a:pt x="17585" y="27928"/>
                      <a:pt x="17607" y="25522"/>
                    </a:cubicBezTo>
                    <a:cubicBezTo>
                      <a:pt x="17607" y="24397"/>
                      <a:pt x="17382" y="23318"/>
                      <a:pt x="17158" y="22306"/>
                    </a:cubicBezTo>
                    <a:cubicBezTo>
                      <a:pt x="16506" y="19450"/>
                      <a:pt x="15336" y="16865"/>
                      <a:pt x="14572" y="13874"/>
                    </a:cubicBezTo>
                    <a:cubicBezTo>
                      <a:pt x="14055" y="11850"/>
                      <a:pt x="13672" y="9804"/>
                      <a:pt x="13043" y="8050"/>
                    </a:cubicBezTo>
                    <a:cubicBezTo>
                      <a:pt x="12413" y="6251"/>
                      <a:pt x="11559" y="4722"/>
                      <a:pt x="10389" y="3238"/>
                    </a:cubicBezTo>
                    <a:cubicBezTo>
                      <a:pt x="9872" y="2586"/>
                      <a:pt x="9265" y="1867"/>
                      <a:pt x="8546" y="1327"/>
                    </a:cubicBezTo>
                    <a:cubicBezTo>
                      <a:pt x="7804" y="765"/>
                      <a:pt x="6994" y="338"/>
                      <a:pt x="5802" y="18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044;p66">
                <a:extLst>
                  <a:ext uri="{FF2B5EF4-FFF2-40B4-BE49-F238E27FC236}">
                    <a16:creationId xmlns:a16="http://schemas.microsoft.com/office/drawing/2014/main" id="{B378BE46-BEC2-AC31-CAC1-EA81E5ADEB02}"/>
                  </a:ext>
                </a:extLst>
              </p:cNvPr>
              <p:cNvSpPr/>
              <p:nvPr/>
            </p:nvSpPr>
            <p:spPr>
              <a:xfrm>
                <a:off x="5116975" y="1376250"/>
                <a:ext cx="87725" cy="235000"/>
              </a:xfrm>
              <a:custGeom>
                <a:avLst/>
                <a:gdLst/>
                <a:ahLst/>
                <a:cxnLst/>
                <a:rect l="l" t="t" r="r" b="b"/>
                <a:pathLst>
                  <a:path w="3509" h="9400" extrusionOk="0">
                    <a:moveTo>
                      <a:pt x="2159" y="0"/>
                    </a:moveTo>
                    <a:lnTo>
                      <a:pt x="2159" y="0"/>
                    </a:lnTo>
                    <a:cubicBezTo>
                      <a:pt x="1575" y="382"/>
                      <a:pt x="1147" y="922"/>
                      <a:pt x="900" y="1574"/>
                    </a:cubicBezTo>
                    <a:cubicBezTo>
                      <a:pt x="450" y="2856"/>
                      <a:pt x="788" y="4790"/>
                      <a:pt x="653" y="6498"/>
                    </a:cubicBezTo>
                    <a:cubicBezTo>
                      <a:pt x="585" y="7465"/>
                      <a:pt x="428" y="8095"/>
                      <a:pt x="225" y="8747"/>
                    </a:cubicBezTo>
                    <a:cubicBezTo>
                      <a:pt x="158" y="8972"/>
                      <a:pt x="91" y="9174"/>
                      <a:pt x="1" y="9399"/>
                    </a:cubicBezTo>
                    <a:cubicBezTo>
                      <a:pt x="315" y="9084"/>
                      <a:pt x="518" y="8477"/>
                      <a:pt x="653" y="8230"/>
                    </a:cubicBezTo>
                    <a:cubicBezTo>
                      <a:pt x="855" y="7915"/>
                      <a:pt x="1170" y="7555"/>
                      <a:pt x="1417" y="7375"/>
                    </a:cubicBezTo>
                    <a:cubicBezTo>
                      <a:pt x="1822" y="7061"/>
                      <a:pt x="2362" y="6836"/>
                      <a:pt x="2676" y="6476"/>
                    </a:cubicBezTo>
                    <a:cubicBezTo>
                      <a:pt x="3171" y="5936"/>
                      <a:pt x="3508" y="4924"/>
                      <a:pt x="3216" y="4025"/>
                    </a:cubicBezTo>
                    <a:cubicBezTo>
                      <a:pt x="3059" y="3575"/>
                      <a:pt x="2721" y="3126"/>
                      <a:pt x="2384" y="2788"/>
                    </a:cubicBezTo>
                    <a:cubicBezTo>
                      <a:pt x="2024" y="2429"/>
                      <a:pt x="1575" y="2069"/>
                      <a:pt x="1507" y="1642"/>
                    </a:cubicBezTo>
                    <a:cubicBezTo>
                      <a:pt x="1440" y="1012"/>
                      <a:pt x="1844" y="360"/>
                      <a:pt x="2137" y="23"/>
                    </a:cubicBezTo>
                    <a:cubicBezTo>
                      <a:pt x="2137" y="23"/>
                      <a:pt x="2159" y="0"/>
                      <a:pt x="21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045;p66">
                <a:extLst>
                  <a:ext uri="{FF2B5EF4-FFF2-40B4-BE49-F238E27FC236}">
                    <a16:creationId xmlns:a16="http://schemas.microsoft.com/office/drawing/2014/main" id="{0CA83F5C-827D-CBFF-0F5E-C4304F4ABD78}"/>
                  </a:ext>
                </a:extLst>
              </p:cNvPr>
              <p:cNvSpPr/>
              <p:nvPr/>
            </p:nvSpPr>
            <p:spPr>
              <a:xfrm>
                <a:off x="5104600" y="1874850"/>
                <a:ext cx="439075" cy="255600"/>
              </a:xfrm>
              <a:custGeom>
                <a:avLst/>
                <a:gdLst/>
                <a:ahLst/>
                <a:cxnLst/>
                <a:rect l="l" t="t" r="r" b="b"/>
                <a:pathLst>
                  <a:path w="17563" h="10224" extrusionOk="0">
                    <a:moveTo>
                      <a:pt x="1058" y="1"/>
                    </a:moveTo>
                    <a:cubicBezTo>
                      <a:pt x="1035" y="720"/>
                      <a:pt x="945" y="1440"/>
                      <a:pt x="788" y="2115"/>
                    </a:cubicBezTo>
                    <a:cubicBezTo>
                      <a:pt x="496" y="3396"/>
                      <a:pt x="1" y="5105"/>
                      <a:pt x="451" y="6274"/>
                    </a:cubicBezTo>
                    <a:cubicBezTo>
                      <a:pt x="765" y="7151"/>
                      <a:pt x="1440" y="7848"/>
                      <a:pt x="2294" y="8163"/>
                    </a:cubicBezTo>
                    <a:cubicBezTo>
                      <a:pt x="3396" y="8546"/>
                      <a:pt x="4566" y="8388"/>
                      <a:pt x="5825" y="8546"/>
                    </a:cubicBezTo>
                    <a:cubicBezTo>
                      <a:pt x="6882" y="8703"/>
                      <a:pt x="7961" y="8973"/>
                      <a:pt x="8950" y="9310"/>
                    </a:cubicBezTo>
                    <a:cubicBezTo>
                      <a:pt x="9962" y="9625"/>
                      <a:pt x="10817" y="10030"/>
                      <a:pt x="11941" y="10187"/>
                    </a:cubicBezTo>
                    <a:cubicBezTo>
                      <a:pt x="12118" y="10212"/>
                      <a:pt x="12295" y="10223"/>
                      <a:pt x="12470" y="10223"/>
                    </a:cubicBezTo>
                    <a:cubicBezTo>
                      <a:pt x="13403" y="10223"/>
                      <a:pt x="14280" y="9898"/>
                      <a:pt x="14887" y="9557"/>
                    </a:cubicBezTo>
                    <a:cubicBezTo>
                      <a:pt x="16461" y="8680"/>
                      <a:pt x="17540" y="6972"/>
                      <a:pt x="17562" y="4566"/>
                    </a:cubicBezTo>
                    <a:cubicBezTo>
                      <a:pt x="17562" y="3913"/>
                      <a:pt x="17495" y="3284"/>
                      <a:pt x="17382" y="2677"/>
                    </a:cubicBezTo>
                    <a:cubicBezTo>
                      <a:pt x="17360" y="2812"/>
                      <a:pt x="17337" y="2947"/>
                      <a:pt x="17315" y="3059"/>
                    </a:cubicBezTo>
                    <a:cubicBezTo>
                      <a:pt x="17248" y="3464"/>
                      <a:pt x="17180" y="4026"/>
                      <a:pt x="17135" y="4251"/>
                    </a:cubicBezTo>
                    <a:cubicBezTo>
                      <a:pt x="16955" y="5060"/>
                      <a:pt x="16708" y="5690"/>
                      <a:pt x="16393" y="6229"/>
                    </a:cubicBezTo>
                    <a:cubicBezTo>
                      <a:pt x="15786" y="7264"/>
                      <a:pt x="14639" y="8298"/>
                      <a:pt x="13402" y="8501"/>
                    </a:cubicBezTo>
                    <a:cubicBezTo>
                      <a:pt x="13208" y="8534"/>
                      <a:pt x="13005" y="8550"/>
                      <a:pt x="12798" y="8550"/>
                    </a:cubicBezTo>
                    <a:cubicBezTo>
                      <a:pt x="12311" y="8550"/>
                      <a:pt x="11812" y="8463"/>
                      <a:pt x="11401" y="8321"/>
                    </a:cubicBezTo>
                    <a:cubicBezTo>
                      <a:pt x="10187" y="7893"/>
                      <a:pt x="9288" y="6949"/>
                      <a:pt x="8366" y="6072"/>
                    </a:cubicBezTo>
                    <a:cubicBezTo>
                      <a:pt x="7399" y="5173"/>
                      <a:pt x="6409" y="4521"/>
                      <a:pt x="5263" y="3936"/>
                    </a:cubicBezTo>
                    <a:cubicBezTo>
                      <a:pt x="3396" y="2947"/>
                      <a:pt x="1957" y="1777"/>
                      <a:pt x="105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046;p66">
                <a:extLst>
                  <a:ext uri="{FF2B5EF4-FFF2-40B4-BE49-F238E27FC236}">
                    <a16:creationId xmlns:a16="http://schemas.microsoft.com/office/drawing/2014/main" id="{10FF9124-FB21-99CF-463D-57E50B1EC84E}"/>
                  </a:ext>
                </a:extLst>
              </p:cNvPr>
              <p:cNvSpPr/>
              <p:nvPr/>
            </p:nvSpPr>
            <p:spPr>
              <a:xfrm>
                <a:off x="5310925" y="1429075"/>
                <a:ext cx="51725" cy="4950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980" extrusionOk="0">
                    <a:moveTo>
                      <a:pt x="652" y="68"/>
                    </a:moveTo>
                    <a:cubicBezTo>
                      <a:pt x="135" y="1"/>
                      <a:pt x="0" y="563"/>
                      <a:pt x="203" y="1058"/>
                    </a:cubicBezTo>
                    <a:cubicBezTo>
                      <a:pt x="360" y="1417"/>
                      <a:pt x="855" y="1979"/>
                      <a:pt x="1259" y="1912"/>
                    </a:cubicBezTo>
                    <a:cubicBezTo>
                      <a:pt x="2069" y="1755"/>
                      <a:pt x="1259" y="361"/>
                      <a:pt x="922" y="158"/>
                    </a:cubicBezTo>
                    <a:cubicBezTo>
                      <a:pt x="855" y="91"/>
                      <a:pt x="742" y="68"/>
                      <a:pt x="652" y="6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047;p66">
                <a:extLst>
                  <a:ext uri="{FF2B5EF4-FFF2-40B4-BE49-F238E27FC236}">
                    <a16:creationId xmlns:a16="http://schemas.microsoft.com/office/drawing/2014/main" id="{7D06D237-7778-581A-9D48-0E8937EFB37F}"/>
                  </a:ext>
                </a:extLst>
              </p:cNvPr>
              <p:cNvSpPr/>
              <p:nvPr/>
            </p:nvSpPr>
            <p:spPr>
              <a:xfrm>
                <a:off x="5437950" y="1816400"/>
                <a:ext cx="74250" cy="179350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7174" extrusionOk="0">
                    <a:moveTo>
                      <a:pt x="855" y="248"/>
                    </a:moveTo>
                    <a:cubicBezTo>
                      <a:pt x="1" y="0"/>
                      <a:pt x="226" y="1597"/>
                      <a:pt x="338" y="2249"/>
                    </a:cubicBezTo>
                    <a:cubicBezTo>
                      <a:pt x="541" y="3598"/>
                      <a:pt x="968" y="4745"/>
                      <a:pt x="1395" y="5802"/>
                    </a:cubicBezTo>
                    <a:cubicBezTo>
                      <a:pt x="1597" y="6274"/>
                      <a:pt x="1935" y="7173"/>
                      <a:pt x="2474" y="7106"/>
                    </a:cubicBezTo>
                    <a:cubicBezTo>
                      <a:pt x="2969" y="7061"/>
                      <a:pt x="2879" y="5869"/>
                      <a:pt x="2812" y="5262"/>
                    </a:cubicBezTo>
                    <a:cubicBezTo>
                      <a:pt x="2609" y="3778"/>
                      <a:pt x="2340" y="2946"/>
                      <a:pt x="1845" y="1732"/>
                    </a:cubicBezTo>
                    <a:cubicBezTo>
                      <a:pt x="1642" y="1237"/>
                      <a:pt x="1305" y="383"/>
                      <a:pt x="855" y="2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048;p66">
                <a:extLst>
                  <a:ext uri="{FF2B5EF4-FFF2-40B4-BE49-F238E27FC236}">
                    <a16:creationId xmlns:a16="http://schemas.microsoft.com/office/drawing/2014/main" id="{5CF98C3D-633A-BB05-A24D-CABBC34CD26F}"/>
                  </a:ext>
                </a:extLst>
              </p:cNvPr>
              <p:cNvSpPr/>
              <p:nvPr/>
            </p:nvSpPr>
            <p:spPr>
              <a:xfrm>
                <a:off x="5161950" y="1833250"/>
                <a:ext cx="57350" cy="128200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5128" extrusionOk="0">
                    <a:moveTo>
                      <a:pt x="495" y="158"/>
                    </a:moveTo>
                    <a:cubicBezTo>
                      <a:pt x="0" y="945"/>
                      <a:pt x="293" y="5128"/>
                      <a:pt x="1395" y="4925"/>
                    </a:cubicBezTo>
                    <a:cubicBezTo>
                      <a:pt x="2294" y="4768"/>
                      <a:pt x="1957" y="1103"/>
                      <a:pt x="1260" y="271"/>
                    </a:cubicBezTo>
                    <a:cubicBezTo>
                      <a:pt x="1080" y="46"/>
                      <a:pt x="922" y="1"/>
                      <a:pt x="495" y="15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049;p66">
                <a:extLst>
                  <a:ext uri="{FF2B5EF4-FFF2-40B4-BE49-F238E27FC236}">
                    <a16:creationId xmlns:a16="http://schemas.microsoft.com/office/drawing/2014/main" id="{AA1C3062-DB04-6060-31D8-20DFE28F5C41}"/>
                  </a:ext>
                </a:extLst>
              </p:cNvPr>
              <p:cNvSpPr/>
              <p:nvPr/>
            </p:nvSpPr>
            <p:spPr>
              <a:xfrm>
                <a:off x="5142825" y="1963675"/>
                <a:ext cx="63000" cy="66350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2654" extrusionOk="0">
                    <a:moveTo>
                      <a:pt x="1373" y="428"/>
                    </a:moveTo>
                    <a:cubicBezTo>
                      <a:pt x="68" y="1"/>
                      <a:pt x="1" y="2092"/>
                      <a:pt x="788" y="2339"/>
                    </a:cubicBezTo>
                    <a:cubicBezTo>
                      <a:pt x="1845" y="2654"/>
                      <a:pt x="2519" y="810"/>
                      <a:pt x="1373" y="4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050;p66">
                <a:extLst>
                  <a:ext uri="{FF2B5EF4-FFF2-40B4-BE49-F238E27FC236}">
                    <a16:creationId xmlns:a16="http://schemas.microsoft.com/office/drawing/2014/main" id="{338E8D66-0C08-D3DC-A81F-2FECA614293D}"/>
                  </a:ext>
                </a:extLst>
              </p:cNvPr>
              <p:cNvSpPr/>
              <p:nvPr/>
            </p:nvSpPr>
            <p:spPr>
              <a:xfrm>
                <a:off x="5330025" y="1485300"/>
                <a:ext cx="75350" cy="92200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3688" extrusionOk="0">
                    <a:moveTo>
                      <a:pt x="1192" y="383"/>
                    </a:moveTo>
                    <a:cubicBezTo>
                      <a:pt x="1" y="900"/>
                      <a:pt x="1575" y="3688"/>
                      <a:pt x="2587" y="3058"/>
                    </a:cubicBezTo>
                    <a:cubicBezTo>
                      <a:pt x="3014" y="2789"/>
                      <a:pt x="2969" y="2429"/>
                      <a:pt x="2789" y="1799"/>
                    </a:cubicBezTo>
                    <a:cubicBezTo>
                      <a:pt x="2519" y="877"/>
                      <a:pt x="2024" y="0"/>
                      <a:pt x="1192" y="38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527669"/>
      </p:ext>
    </p:extLst>
  </p:cSld>
  <p:clrMapOvr>
    <a:masterClrMapping/>
  </p:clrMapOvr>
</p:sld>
</file>

<file path=ppt/theme/theme1.xml><?xml version="1.0" encoding="utf-8"?>
<a:theme xmlns:a="http://schemas.openxmlformats.org/drawing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Healthcare Center Website XL by Slidesgo</Template>
  <TotalTime>140</TotalTime>
  <Words>50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Alata</vt:lpstr>
      <vt:lpstr>Anaheim</vt:lpstr>
      <vt:lpstr>Arial</vt:lpstr>
      <vt:lpstr>Montserrat</vt:lpstr>
      <vt:lpstr>Proxima Nova</vt:lpstr>
      <vt:lpstr>Proxima Nova Semibold</vt:lpstr>
      <vt:lpstr>Roboto Condensed Light</vt:lpstr>
      <vt:lpstr>Healthcare Center Website by Slidesgo</vt:lpstr>
      <vt:lpstr>Slidesgo Final Pages</vt:lpstr>
      <vt:lpstr>1_Slidesgo Final Pages</vt:lpstr>
      <vt:lpstr>Online orvosi rendelő</vt:lpstr>
      <vt:lpstr>Az alkalmazás fő funkciói</vt:lpstr>
      <vt:lpstr>Bejelentkezés</vt:lpstr>
      <vt:lpstr>Regisztráció</vt:lpstr>
      <vt:lpstr>Időpontfoglalás</vt:lpstr>
      <vt:lpstr>Online konzultáció</vt:lpstr>
      <vt:lpstr>Betegadatok nyilvántartása</vt:lpstr>
      <vt:lpstr>Betegadatok nyilvántartása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orvosi rendelő</dc:title>
  <dc:creator>Dalma Csucs</dc:creator>
  <cp:lastModifiedBy>Dalma Csucs</cp:lastModifiedBy>
  <cp:revision>1</cp:revision>
  <dcterms:created xsi:type="dcterms:W3CDTF">2024-12-07T10:14:55Z</dcterms:created>
  <dcterms:modified xsi:type="dcterms:W3CDTF">2024-12-07T12:35:27Z</dcterms:modified>
</cp:coreProperties>
</file>