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1" r:id="rId1"/>
    <p:sldMasterId id="2147483683" r:id="rId2"/>
    <p:sldMasterId id="2147483685" r:id="rId3"/>
  </p:sldMasterIdLst>
  <p:notesMasterIdLst>
    <p:notesMasterId r:id="rId15"/>
  </p:notesMasterIdLst>
  <p:sldIdLst>
    <p:sldId id="256" r:id="rId4"/>
    <p:sldId id="259" r:id="rId5"/>
    <p:sldId id="269" r:id="rId6"/>
    <p:sldId id="260" r:id="rId7"/>
    <p:sldId id="271" r:id="rId8"/>
    <p:sldId id="276" r:id="rId9"/>
    <p:sldId id="277" r:id="rId10"/>
    <p:sldId id="270" r:id="rId11"/>
    <p:sldId id="278" r:id="rId12"/>
    <p:sldId id="279" r:id="rId13"/>
    <p:sldId id="258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56284"/>
    <a:srgbClr val="F5622A"/>
    <a:srgbClr val="00CC00"/>
    <a:srgbClr val="FFFF66"/>
    <a:srgbClr val="30BA9C"/>
    <a:srgbClr val="324A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915B20-E4A5-48F3-AD79-B48F5F993C3E}" v="1" dt="2022-01-16T11:40:09.205"/>
    <p1510:client id="{E9DB4E4D-1C29-448A-B277-3E8ECD4ED7FB}" v="264" dt="2022-01-16T00:17:18.8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234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hmetcan DALMAZGİL" userId="S::mdalmazgil@cits.com.tr::d350cdf6-ae1a-4bfd-b3f8-5926db9b36f9" providerId="AD" clId="Web-{A8915B20-E4A5-48F3-AD79-B48F5F993C3E}"/>
    <pc:docChg chg="modSld">
      <pc:chgData name="Mehmetcan DALMAZGİL" userId="S::mdalmazgil@cits.com.tr::d350cdf6-ae1a-4bfd-b3f8-5926db9b36f9" providerId="AD" clId="Web-{A8915B20-E4A5-48F3-AD79-B48F5F993C3E}" dt="2022-01-16T11:40:09.205" v="0" actId="14100"/>
      <pc:docMkLst>
        <pc:docMk/>
      </pc:docMkLst>
      <pc:sldChg chg="modSp">
        <pc:chgData name="Mehmetcan DALMAZGİL" userId="S::mdalmazgil@cits.com.tr::d350cdf6-ae1a-4bfd-b3f8-5926db9b36f9" providerId="AD" clId="Web-{A8915B20-E4A5-48F3-AD79-B48F5F993C3E}" dt="2022-01-16T11:40:09.205" v="0" actId="14100"/>
        <pc:sldMkLst>
          <pc:docMk/>
          <pc:sldMk cId="0" sldId="256"/>
        </pc:sldMkLst>
        <pc:spChg chg="mod">
          <ac:chgData name="Mehmetcan DALMAZGİL" userId="S::mdalmazgil@cits.com.tr::d350cdf6-ae1a-4bfd-b3f8-5926db9b36f9" providerId="AD" clId="Web-{A8915B20-E4A5-48F3-AD79-B48F5F993C3E}" dt="2022-01-16T11:40:09.205" v="0" actId="14100"/>
          <ac:spMkLst>
            <pc:docMk/>
            <pc:sldMk cId="0" sldId="256"/>
            <ac:spMk id="8" creationId="{5FA257C7-F9BE-450B-BEE8-A84760A4B24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66771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0035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Google Shape;15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0" name="Google Shape;160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" name="Google Shape;16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6" name="Google Shape;166;p2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8" name="Google Shape;168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2" name="Google Shape;172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3" name="Google Shape;173;p2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4" name="Google Shape;174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5" name="Google Shape;175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9" name="Google Shape;179;p3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0" name="Google Shape;180;p3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1" name="Google Shape;181;p3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Google Shape;182;p3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3" name="Google Shape;183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4" name="Google Shape;184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5" name="Google Shape;185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8" name="Google Shape;188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9" name="Google Shape;189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0" name="Google Shape;190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3" name="Google Shape;193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4" name="Google Shape;194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7" name="Google Shape;197;p3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8" name="Google Shape;198;p3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9" name="Google Shape;199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0" name="Google Shape;200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1" name="Google Shape;201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4" name="Google Shape;204;p3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5" name="Google Shape;205;p3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6" name="Google Shape;206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7" name="Google Shape;207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8" name="Google Shape;208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1" name="Google Shape;211;p3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2" name="Google Shape;212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3" name="Google Shape;213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4" name="Google Shape;214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7" name="Google Shape;217;p3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8" name="Google Shape;218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9" name="Google Shape;219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0" name="Google Shape;220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58507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07665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5075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71512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30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7" name="Google Shape;5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-9846"/>
            <a:ext cx="12192000" cy="686784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8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5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9018" y="0"/>
            <a:ext cx="12173964" cy="685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6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263D4F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1" y="6377940"/>
            <a:ext cx="280416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5674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277246">
        <a:defRPr>
          <a:latin typeface="+mn-lt"/>
          <a:ea typeface="+mn-ea"/>
          <a:cs typeface="+mn-cs"/>
        </a:defRPr>
      </a:lvl2pPr>
      <a:lvl3pPr marL="554492">
        <a:defRPr>
          <a:latin typeface="+mn-lt"/>
          <a:ea typeface="+mn-ea"/>
          <a:cs typeface="+mn-cs"/>
        </a:defRPr>
      </a:lvl3pPr>
      <a:lvl4pPr marL="831738">
        <a:defRPr>
          <a:latin typeface="+mn-lt"/>
          <a:ea typeface="+mn-ea"/>
          <a:cs typeface="+mn-cs"/>
        </a:defRPr>
      </a:lvl4pPr>
      <a:lvl5pPr marL="1108984">
        <a:defRPr>
          <a:latin typeface="+mn-lt"/>
          <a:ea typeface="+mn-ea"/>
          <a:cs typeface="+mn-cs"/>
        </a:defRPr>
      </a:lvl5pPr>
      <a:lvl6pPr marL="1386230">
        <a:defRPr>
          <a:latin typeface="+mn-lt"/>
          <a:ea typeface="+mn-ea"/>
          <a:cs typeface="+mn-cs"/>
        </a:defRPr>
      </a:lvl6pPr>
      <a:lvl7pPr marL="1663476">
        <a:defRPr>
          <a:latin typeface="+mn-lt"/>
          <a:ea typeface="+mn-ea"/>
          <a:cs typeface="+mn-cs"/>
        </a:defRPr>
      </a:lvl7pPr>
      <a:lvl8pPr marL="1940723">
        <a:defRPr>
          <a:latin typeface="+mn-lt"/>
          <a:ea typeface="+mn-ea"/>
          <a:cs typeface="+mn-cs"/>
        </a:defRPr>
      </a:lvl8pPr>
      <a:lvl9pPr marL="221796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77246">
        <a:defRPr>
          <a:latin typeface="+mn-lt"/>
          <a:ea typeface="+mn-ea"/>
          <a:cs typeface="+mn-cs"/>
        </a:defRPr>
      </a:lvl2pPr>
      <a:lvl3pPr marL="554492">
        <a:defRPr>
          <a:latin typeface="+mn-lt"/>
          <a:ea typeface="+mn-ea"/>
          <a:cs typeface="+mn-cs"/>
        </a:defRPr>
      </a:lvl3pPr>
      <a:lvl4pPr marL="831738">
        <a:defRPr>
          <a:latin typeface="+mn-lt"/>
          <a:ea typeface="+mn-ea"/>
          <a:cs typeface="+mn-cs"/>
        </a:defRPr>
      </a:lvl4pPr>
      <a:lvl5pPr marL="1108984">
        <a:defRPr>
          <a:latin typeface="+mn-lt"/>
          <a:ea typeface="+mn-ea"/>
          <a:cs typeface="+mn-cs"/>
        </a:defRPr>
      </a:lvl5pPr>
      <a:lvl6pPr marL="1386230">
        <a:defRPr>
          <a:latin typeface="+mn-lt"/>
          <a:ea typeface="+mn-ea"/>
          <a:cs typeface="+mn-cs"/>
        </a:defRPr>
      </a:lvl6pPr>
      <a:lvl7pPr marL="1663476">
        <a:defRPr>
          <a:latin typeface="+mn-lt"/>
          <a:ea typeface="+mn-ea"/>
          <a:cs typeface="+mn-cs"/>
        </a:defRPr>
      </a:lvl7pPr>
      <a:lvl8pPr marL="1940723">
        <a:defRPr>
          <a:latin typeface="+mn-lt"/>
          <a:ea typeface="+mn-ea"/>
          <a:cs typeface="+mn-cs"/>
        </a:defRPr>
      </a:lvl8pPr>
      <a:lvl9pPr marL="221796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0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png"/><Relationship Id="rId10" Type="http://schemas.openxmlformats.org/officeDocument/2006/relationships/image" Target="../media/image30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Relationship Id="rId1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3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/>
          <p:nvPr/>
        </p:nvSpPr>
        <p:spPr>
          <a:xfrm>
            <a:off x="4314644" y="3664680"/>
            <a:ext cx="3562709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tr-TR" sz="2400" dirty="0">
                <a:solidFill>
                  <a:srgbClr val="E8EAED"/>
                </a:solidFill>
                <a:latin typeface="Oxygen script=latin rev=2"/>
              </a:rPr>
              <a:t>Mehmetcan Dalmazgil</a:t>
            </a:r>
          </a:p>
          <a:p>
            <a:pPr algn="ctr"/>
            <a:r>
              <a:rPr lang="tr-TR" sz="2400" dirty="0">
                <a:solidFill>
                  <a:srgbClr val="E8EAED"/>
                </a:solidFill>
                <a:latin typeface="Oxygen script=latin rev=2"/>
              </a:rPr>
              <a:t>12.11.2022</a:t>
            </a:r>
          </a:p>
        </p:txBody>
      </p:sp>
      <p:pic>
        <p:nvPicPr>
          <p:cNvPr id="227" name="Google Shape;227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87114" y="6442841"/>
            <a:ext cx="2131569" cy="288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225" y="6121800"/>
            <a:ext cx="2417925" cy="5501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5FA257C7-F9BE-450B-BEE8-A84760A4B24D}"/>
              </a:ext>
            </a:extLst>
          </p:cNvPr>
          <p:cNvSpPr txBox="1"/>
          <p:nvPr/>
        </p:nvSpPr>
        <p:spPr>
          <a:xfrm>
            <a:off x="861624" y="2833683"/>
            <a:ext cx="104687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4800" b="0" i="0" dirty="0">
                <a:solidFill>
                  <a:srgbClr val="E8EAED"/>
                </a:solidFill>
                <a:effectLst/>
                <a:latin typeface="Oxygen script=latin rev=2"/>
              </a:rPr>
              <a:t>BAĞLAM TABANLI SOHBET ROBOTU</a:t>
            </a:r>
            <a:endParaRPr lang="tr-TR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58209" y="3225567"/>
            <a:ext cx="533699" cy="349254"/>
          </a:xfrm>
          <a:custGeom>
            <a:avLst/>
            <a:gdLst/>
            <a:ahLst/>
            <a:cxnLst/>
            <a:rect l="l" t="t" r="r" b="b"/>
            <a:pathLst>
              <a:path w="880109" h="575945">
                <a:moveTo>
                  <a:pt x="0" y="575909"/>
                </a:moveTo>
                <a:lnTo>
                  <a:pt x="879554" y="575909"/>
                </a:lnTo>
                <a:lnTo>
                  <a:pt x="879554" y="0"/>
                </a:lnTo>
                <a:lnTo>
                  <a:pt x="0" y="0"/>
                </a:lnTo>
                <a:lnTo>
                  <a:pt x="0" y="575909"/>
                </a:lnTo>
                <a:close/>
              </a:path>
            </a:pathLst>
          </a:custGeom>
          <a:solidFill>
            <a:srgbClr val="FFC73D"/>
          </a:solidFill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88605" y="3339853"/>
            <a:ext cx="189969" cy="130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01" defTabSz="554492">
              <a:buClrTx/>
            </a:pPr>
            <a:r>
              <a:rPr lang="tr-TR" sz="849" b="1" kern="1200" spc="3" dirty="0">
                <a:solidFill>
                  <a:srgbClr val="263D4F"/>
                </a:solidFill>
                <a:latin typeface="Montserrat"/>
                <a:ea typeface="+mn-ea"/>
                <a:cs typeface="Montserrat"/>
              </a:rPr>
              <a:t>10</a:t>
            </a:r>
            <a:endParaRPr sz="849" kern="1200" dirty="0">
              <a:solidFill>
                <a:prstClr val="black"/>
              </a:solidFill>
              <a:latin typeface="Montserrat"/>
              <a:ea typeface="+mn-ea"/>
              <a:cs typeface="Montserrat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27982" y="1077775"/>
            <a:ext cx="10536137" cy="0"/>
          </a:xfrm>
          <a:custGeom>
            <a:avLst/>
            <a:gdLst/>
            <a:ahLst/>
            <a:cxnLst/>
            <a:rect l="l" t="t" r="r" b="b"/>
            <a:pathLst>
              <a:path w="17374870">
                <a:moveTo>
                  <a:pt x="0" y="0"/>
                </a:moveTo>
                <a:lnTo>
                  <a:pt x="17374696" y="0"/>
                </a:lnTo>
              </a:path>
            </a:pathLst>
          </a:custGeom>
          <a:ln w="20941">
            <a:solidFill>
              <a:srgbClr val="E8E8E8"/>
            </a:solidFill>
          </a:ln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20282" y="760357"/>
            <a:ext cx="10312414" cy="15513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01" defTabSz="554492">
              <a:buClrTx/>
            </a:pPr>
            <a:r>
              <a:rPr sz="1425" b="1" kern="1200" spc="-9" dirty="0">
                <a:solidFill>
                  <a:srgbClr val="FFFFFF"/>
                </a:solidFill>
                <a:latin typeface="Montserrat"/>
                <a:ea typeface="+mn-ea"/>
                <a:cs typeface="Montserrat"/>
              </a:rPr>
              <a:t>S</a:t>
            </a:r>
            <a:r>
              <a:rPr lang="tr-TR" sz="1425" b="1" kern="1200" spc="-9" dirty="0" err="1">
                <a:solidFill>
                  <a:srgbClr val="FFFFFF"/>
                </a:solidFill>
                <a:latin typeface="Montserrat"/>
                <a:ea typeface="+mn-ea"/>
                <a:cs typeface="Montserrat"/>
              </a:rPr>
              <a:t>onuç</a:t>
            </a:r>
            <a:endParaRPr sz="1425" kern="1200" dirty="0">
              <a:solidFill>
                <a:prstClr val="black"/>
              </a:solidFill>
              <a:latin typeface="Montserrat"/>
              <a:ea typeface="+mn-ea"/>
              <a:cs typeface="Montserrat"/>
            </a:endParaRPr>
          </a:p>
          <a:p>
            <a:pPr defTabSz="554492">
              <a:spcBef>
                <a:spcPts val="12"/>
              </a:spcBef>
              <a:buClrTx/>
            </a:pPr>
            <a:endParaRPr sz="2426" kern="120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553336" marR="3081" defTabSz="554492">
              <a:lnSpc>
                <a:spcPct val="151200"/>
              </a:lnSpc>
              <a:buClrTx/>
            </a:pPr>
            <a:r>
              <a:rPr lang="tr-TR" sz="1425" kern="1200" spc="182" dirty="0">
                <a:solidFill>
                  <a:srgbClr val="E8E8E8"/>
                </a:solidFill>
                <a:latin typeface="Calibri"/>
                <a:ea typeface="+mn-ea"/>
                <a:cs typeface="Calibri"/>
              </a:rPr>
              <a:t>Yardım masası ekibi ve kullanıcı arasında karşılaşılan, zaman ve maddi kayıplara sebep olan birçok soruna çözüm getirecek, bu sorunları senkron ve kesintisiz bir şekilde çözümleyebilecek bir </a:t>
            </a:r>
            <a:r>
              <a:rPr lang="tr-TR" sz="1425" kern="1200" spc="182" dirty="0" err="1">
                <a:solidFill>
                  <a:srgbClr val="E8E8E8"/>
                </a:solidFill>
                <a:latin typeface="Calibri"/>
                <a:ea typeface="+mn-ea"/>
                <a:cs typeface="Calibri"/>
              </a:rPr>
              <a:t>chatbot</a:t>
            </a:r>
            <a:r>
              <a:rPr lang="tr-TR" sz="1425" kern="1200" spc="182" dirty="0">
                <a:solidFill>
                  <a:srgbClr val="E8E8E8"/>
                </a:solidFill>
                <a:latin typeface="Calibri"/>
                <a:ea typeface="+mn-ea"/>
                <a:cs typeface="Calibri"/>
              </a:rPr>
              <a:t> yapısı geliştirilmiştir. </a:t>
            </a:r>
            <a:endParaRPr sz="1425" kern="1200" dirty="0">
              <a:solidFill>
                <a:prstClr val="black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84" name="object 52">
            <a:extLst>
              <a:ext uri="{FF2B5EF4-FFF2-40B4-BE49-F238E27FC236}">
                <a16:creationId xmlns:a16="http://schemas.microsoft.com/office/drawing/2014/main" id="{770674CD-D018-43A1-B698-ADD57B7EF6D2}"/>
              </a:ext>
            </a:extLst>
          </p:cNvPr>
          <p:cNvSpPr/>
          <p:nvPr/>
        </p:nvSpPr>
        <p:spPr>
          <a:xfrm>
            <a:off x="820282" y="2890501"/>
            <a:ext cx="1601097" cy="1551387"/>
          </a:xfrm>
          <a:custGeom>
            <a:avLst/>
            <a:gdLst/>
            <a:ahLst/>
            <a:cxnLst/>
            <a:rect l="l" t="t" r="r" b="b"/>
            <a:pathLst>
              <a:path w="2219959" h="2219960">
                <a:moveTo>
                  <a:pt x="1109714" y="0"/>
                </a:moveTo>
                <a:lnTo>
                  <a:pt x="1061578" y="1025"/>
                </a:lnTo>
                <a:lnTo>
                  <a:pt x="1013965" y="4073"/>
                </a:lnTo>
                <a:lnTo>
                  <a:pt x="966918" y="9102"/>
                </a:lnTo>
                <a:lnTo>
                  <a:pt x="920477" y="16071"/>
                </a:lnTo>
                <a:lnTo>
                  <a:pt x="874685" y="24938"/>
                </a:lnTo>
                <a:lnTo>
                  <a:pt x="829584" y="35661"/>
                </a:lnTo>
                <a:lnTo>
                  <a:pt x="785214" y="48198"/>
                </a:lnTo>
                <a:lnTo>
                  <a:pt x="741619" y="62509"/>
                </a:lnTo>
                <a:lnTo>
                  <a:pt x="698838" y="78550"/>
                </a:lnTo>
                <a:lnTo>
                  <a:pt x="656914" y="96282"/>
                </a:lnTo>
                <a:lnTo>
                  <a:pt x="615889" y="115662"/>
                </a:lnTo>
                <a:lnTo>
                  <a:pt x="575804" y="136648"/>
                </a:lnTo>
                <a:lnTo>
                  <a:pt x="536700" y="159198"/>
                </a:lnTo>
                <a:lnTo>
                  <a:pt x="498621" y="183272"/>
                </a:lnTo>
                <a:lnTo>
                  <a:pt x="461606" y="208828"/>
                </a:lnTo>
                <a:lnTo>
                  <a:pt x="425698" y="235823"/>
                </a:lnTo>
                <a:lnTo>
                  <a:pt x="390938" y="264216"/>
                </a:lnTo>
                <a:lnTo>
                  <a:pt x="357368" y="293966"/>
                </a:lnTo>
                <a:lnTo>
                  <a:pt x="325030" y="325031"/>
                </a:lnTo>
                <a:lnTo>
                  <a:pt x="293965" y="357370"/>
                </a:lnTo>
                <a:lnTo>
                  <a:pt x="264215" y="390940"/>
                </a:lnTo>
                <a:lnTo>
                  <a:pt x="235822" y="425700"/>
                </a:lnTo>
                <a:lnTo>
                  <a:pt x="208827" y="461608"/>
                </a:lnTo>
                <a:lnTo>
                  <a:pt x="183272" y="498623"/>
                </a:lnTo>
                <a:lnTo>
                  <a:pt x="159198" y="536703"/>
                </a:lnTo>
                <a:lnTo>
                  <a:pt x="136647" y="575807"/>
                </a:lnTo>
                <a:lnTo>
                  <a:pt x="115661" y="615893"/>
                </a:lnTo>
                <a:lnTo>
                  <a:pt x="96282" y="656918"/>
                </a:lnTo>
                <a:lnTo>
                  <a:pt x="78550" y="698843"/>
                </a:lnTo>
                <a:lnTo>
                  <a:pt x="62508" y="741624"/>
                </a:lnTo>
                <a:lnTo>
                  <a:pt x="48198" y="785220"/>
                </a:lnTo>
                <a:lnTo>
                  <a:pt x="35660" y="829590"/>
                </a:lnTo>
                <a:lnTo>
                  <a:pt x="24938" y="874692"/>
                </a:lnTo>
                <a:lnTo>
                  <a:pt x="16071" y="920485"/>
                </a:lnTo>
                <a:lnTo>
                  <a:pt x="9102" y="966926"/>
                </a:lnTo>
                <a:lnTo>
                  <a:pt x="4073" y="1013974"/>
                </a:lnTo>
                <a:lnTo>
                  <a:pt x="1025" y="1061587"/>
                </a:lnTo>
                <a:lnTo>
                  <a:pt x="0" y="1109725"/>
                </a:lnTo>
                <a:lnTo>
                  <a:pt x="1025" y="1157862"/>
                </a:lnTo>
                <a:lnTo>
                  <a:pt x="4073" y="1205476"/>
                </a:lnTo>
                <a:lnTo>
                  <a:pt x="9102" y="1252524"/>
                </a:lnTo>
                <a:lnTo>
                  <a:pt x="16071" y="1298965"/>
                </a:lnTo>
                <a:lnTo>
                  <a:pt x="24938" y="1344758"/>
                </a:lnTo>
                <a:lnTo>
                  <a:pt x="35660" y="1389860"/>
                </a:lnTo>
                <a:lnTo>
                  <a:pt x="48198" y="1434230"/>
                </a:lnTo>
                <a:lnTo>
                  <a:pt x="62508" y="1477826"/>
                </a:lnTo>
                <a:lnTo>
                  <a:pt x="78550" y="1520607"/>
                </a:lnTo>
                <a:lnTo>
                  <a:pt x="96282" y="1562531"/>
                </a:lnTo>
                <a:lnTo>
                  <a:pt x="115661" y="1603557"/>
                </a:lnTo>
                <a:lnTo>
                  <a:pt x="136647" y="1643643"/>
                </a:lnTo>
                <a:lnTo>
                  <a:pt x="159198" y="1682746"/>
                </a:lnTo>
                <a:lnTo>
                  <a:pt x="183272" y="1720827"/>
                </a:lnTo>
                <a:lnTo>
                  <a:pt x="208827" y="1757842"/>
                </a:lnTo>
                <a:lnTo>
                  <a:pt x="235822" y="1793750"/>
                </a:lnTo>
                <a:lnTo>
                  <a:pt x="264215" y="1828510"/>
                </a:lnTo>
                <a:lnTo>
                  <a:pt x="293965" y="1862080"/>
                </a:lnTo>
                <a:lnTo>
                  <a:pt x="325030" y="1894418"/>
                </a:lnTo>
                <a:lnTo>
                  <a:pt x="357368" y="1925483"/>
                </a:lnTo>
                <a:lnTo>
                  <a:pt x="390938" y="1955233"/>
                </a:lnTo>
                <a:lnTo>
                  <a:pt x="425698" y="1983627"/>
                </a:lnTo>
                <a:lnTo>
                  <a:pt x="461606" y="2010622"/>
                </a:lnTo>
                <a:lnTo>
                  <a:pt x="498621" y="2036178"/>
                </a:lnTo>
                <a:lnTo>
                  <a:pt x="536700" y="2060251"/>
                </a:lnTo>
                <a:lnTo>
                  <a:pt x="575804" y="2082802"/>
                </a:lnTo>
                <a:lnTo>
                  <a:pt x="615889" y="2103788"/>
                </a:lnTo>
                <a:lnTo>
                  <a:pt x="656914" y="2123168"/>
                </a:lnTo>
                <a:lnTo>
                  <a:pt x="698838" y="2140899"/>
                </a:lnTo>
                <a:lnTo>
                  <a:pt x="741619" y="2156941"/>
                </a:lnTo>
                <a:lnTo>
                  <a:pt x="785214" y="2171252"/>
                </a:lnTo>
                <a:lnTo>
                  <a:pt x="829584" y="2183789"/>
                </a:lnTo>
                <a:lnTo>
                  <a:pt x="874685" y="2194512"/>
                </a:lnTo>
                <a:lnTo>
                  <a:pt x="920477" y="2203379"/>
                </a:lnTo>
                <a:lnTo>
                  <a:pt x="966918" y="2210348"/>
                </a:lnTo>
                <a:lnTo>
                  <a:pt x="1013965" y="2215377"/>
                </a:lnTo>
                <a:lnTo>
                  <a:pt x="1061578" y="2218425"/>
                </a:lnTo>
                <a:lnTo>
                  <a:pt x="1109714" y="2219450"/>
                </a:lnTo>
                <a:lnTo>
                  <a:pt x="1157853" y="2218425"/>
                </a:lnTo>
                <a:lnTo>
                  <a:pt x="1205467" y="2215377"/>
                </a:lnTo>
                <a:lnTo>
                  <a:pt x="1252516" y="2210348"/>
                </a:lnTo>
                <a:lnTo>
                  <a:pt x="1298958" y="2203379"/>
                </a:lnTo>
                <a:lnTo>
                  <a:pt x="1344751" y="2194512"/>
                </a:lnTo>
                <a:lnTo>
                  <a:pt x="1389853" y="2183789"/>
                </a:lnTo>
                <a:lnTo>
                  <a:pt x="1434224" y="2171252"/>
                </a:lnTo>
                <a:lnTo>
                  <a:pt x="1477821" y="2156941"/>
                </a:lnTo>
                <a:lnTo>
                  <a:pt x="1520603" y="2140899"/>
                </a:lnTo>
                <a:lnTo>
                  <a:pt x="1562527" y="2123168"/>
                </a:lnTo>
                <a:lnTo>
                  <a:pt x="1603553" y="2103788"/>
                </a:lnTo>
                <a:lnTo>
                  <a:pt x="1643639" y="2082802"/>
                </a:lnTo>
                <a:lnTo>
                  <a:pt x="1682743" y="2060251"/>
                </a:lnTo>
                <a:lnTo>
                  <a:pt x="1720824" y="2036178"/>
                </a:lnTo>
                <a:lnTo>
                  <a:pt x="1757839" y="2010622"/>
                </a:lnTo>
                <a:lnTo>
                  <a:pt x="1793748" y="1983627"/>
                </a:lnTo>
                <a:lnTo>
                  <a:pt x="1828508" y="1955233"/>
                </a:lnTo>
                <a:lnTo>
                  <a:pt x="1862078" y="1925483"/>
                </a:lnTo>
                <a:lnTo>
                  <a:pt x="1894417" y="1894418"/>
                </a:lnTo>
                <a:lnTo>
                  <a:pt x="1925482" y="1862080"/>
                </a:lnTo>
                <a:lnTo>
                  <a:pt x="1955232" y="1828510"/>
                </a:lnTo>
                <a:lnTo>
                  <a:pt x="1983626" y="1793750"/>
                </a:lnTo>
                <a:lnTo>
                  <a:pt x="2010621" y="1757842"/>
                </a:lnTo>
                <a:lnTo>
                  <a:pt x="2036177" y="1720827"/>
                </a:lnTo>
                <a:lnTo>
                  <a:pt x="2060251" y="1682746"/>
                </a:lnTo>
                <a:lnTo>
                  <a:pt x="2082802" y="1643643"/>
                </a:lnTo>
                <a:lnTo>
                  <a:pt x="2103788" y="1603557"/>
                </a:lnTo>
                <a:lnTo>
                  <a:pt x="2123168" y="1562531"/>
                </a:lnTo>
                <a:lnTo>
                  <a:pt x="2140899" y="1520607"/>
                </a:lnTo>
                <a:lnTo>
                  <a:pt x="2156941" y="1477826"/>
                </a:lnTo>
                <a:lnTo>
                  <a:pt x="2171252" y="1434230"/>
                </a:lnTo>
                <a:lnTo>
                  <a:pt x="2183789" y="1389860"/>
                </a:lnTo>
                <a:lnTo>
                  <a:pt x="2194512" y="1344758"/>
                </a:lnTo>
                <a:lnTo>
                  <a:pt x="2203379" y="1298965"/>
                </a:lnTo>
                <a:lnTo>
                  <a:pt x="2210348" y="1252524"/>
                </a:lnTo>
                <a:lnTo>
                  <a:pt x="2215377" y="1205476"/>
                </a:lnTo>
                <a:lnTo>
                  <a:pt x="2218425" y="1157862"/>
                </a:lnTo>
                <a:lnTo>
                  <a:pt x="2219450" y="1109725"/>
                </a:lnTo>
                <a:lnTo>
                  <a:pt x="2218425" y="1061587"/>
                </a:lnTo>
                <a:lnTo>
                  <a:pt x="2215377" y="1013974"/>
                </a:lnTo>
                <a:lnTo>
                  <a:pt x="2210348" y="966926"/>
                </a:lnTo>
                <a:lnTo>
                  <a:pt x="2203379" y="920485"/>
                </a:lnTo>
                <a:lnTo>
                  <a:pt x="2194512" y="874692"/>
                </a:lnTo>
                <a:lnTo>
                  <a:pt x="2183789" y="829590"/>
                </a:lnTo>
                <a:lnTo>
                  <a:pt x="2171252" y="785220"/>
                </a:lnTo>
                <a:lnTo>
                  <a:pt x="2156941" y="741624"/>
                </a:lnTo>
                <a:lnTo>
                  <a:pt x="2140899" y="698843"/>
                </a:lnTo>
                <a:lnTo>
                  <a:pt x="2123168" y="656918"/>
                </a:lnTo>
                <a:lnTo>
                  <a:pt x="2103788" y="615893"/>
                </a:lnTo>
                <a:lnTo>
                  <a:pt x="2082802" y="575807"/>
                </a:lnTo>
                <a:lnTo>
                  <a:pt x="2060251" y="536703"/>
                </a:lnTo>
                <a:lnTo>
                  <a:pt x="2036177" y="498623"/>
                </a:lnTo>
                <a:lnTo>
                  <a:pt x="2010621" y="461608"/>
                </a:lnTo>
                <a:lnTo>
                  <a:pt x="1983626" y="425700"/>
                </a:lnTo>
                <a:lnTo>
                  <a:pt x="1955232" y="390940"/>
                </a:lnTo>
                <a:lnTo>
                  <a:pt x="1925482" y="357370"/>
                </a:lnTo>
                <a:lnTo>
                  <a:pt x="1894417" y="325031"/>
                </a:lnTo>
                <a:lnTo>
                  <a:pt x="1862078" y="293966"/>
                </a:lnTo>
                <a:lnTo>
                  <a:pt x="1828508" y="264216"/>
                </a:lnTo>
                <a:lnTo>
                  <a:pt x="1793748" y="235823"/>
                </a:lnTo>
                <a:lnTo>
                  <a:pt x="1757839" y="208828"/>
                </a:lnTo>
                <a:lnTo>
                  <a:pt x="1720824" y="183272"/>
                </a:lnTo>
                <a:lnTo>
                  <a:pt x="1682743" y="159198"/>
                </a:lnTo>
                <a:lnTo>
                  <a:pt x="1643639" y="136648"/>
                </a:lnTo>
                <a:lnTo>
                  <a:pt x="1603553" y="115662"/>
                </a:lnTo>
                <a:lnTo>
                  <a:pt x="1562527" y="96282"/>
                </a:lnTo>
                <a:lnTo>
                  <a:pt x="1520603" y="78550"/>
                </a:lnTo>
                <a:lnTo>
                  <a:pt x="1477821" y="62509"/>
                </a:lnTo>
                <a:lnTo>
                  <a:pt x="1434224" y="48198"/>
                </a:lnTo>
                <a:lnTo>
                  <a:pt x="1389853" y="35661"/>
                </a:lnTo>
                <a:lnTo>
                  <a:pt x="1344751" y="24938"/>
                </a:lnTo>
                <a:lnTo>
                  <a:pt x="1298958" y="16071"/>
                </a:lnTo>
                <a:lnTo>
                  <a:pt x="1252516" y="9102"/>
                </a:lnTo>
                <a:lnTo>
                  <a:pt x="1205467" y="4073"/>
                </a:lnTo>
                <a:lnTo>
                  <a:pt x="1157853" y="1025"/>
                </a:lnTo>
                <a:lnTo>
                  <a:pt x="1109714" y="0"/>
                </a:lnTo>
                <a:close/>
              </a:path>
            </a:pathLst>
          </a:custGeom>
          <a:solidFill>
            <a:srgbClr val="263E4F"/>
          </a:solidFill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5" name="object 53">
            <a:extLst>
              <a:ext uri="{FF2B5EF4-FFF2-40B4-BE49-F238E27FC236}">
                <a16:creationId xmlns:a16="http://schemas.microsoft.com/office/drawing/2014/main" id="{7288D530-897D-44C2-8473-F2AB7EAFE89F}"/>
              </a:ext>
            </a:extLst>
          </p:cNvPr>
          <p:cNvSpPr/>
          <p:nvPr/>
        </p:nvSpPr>
        <p:spPr>
          <a:xfrm>
            <a:off x="910462" y="3024430"/>
            <a:ext cx="1386304" cy="1339269"/>
          </a:xfrm>
          <a:custGeom>
            <a:avLst/>
            <a:gdLst/>
            <a:ahLst/>
            <a:cxnLst/>
            <a:rect l="l" t="t" r="r" b="b"/>
            <a:pathLst>
              <a:path w="1922144" h="1916429">
                <a:moveTo>
                  <a:pt x="1056326" y="0"/>
                </a:moveTo>
                <a:lnTo>
                  <a:pt x="865688" y="0"/>
                </a:lnTo>
                <a:lnTo>
                  <a:pt x="639970" y="52354"/>
                </a:lnTo>
                <a:lnTo>
                  <a:pt x="597424" y="73296"/>
                </a:lnTo>
                <a:lnTo>
                  <a:pt x="555871" y="83767"/>
                </a:lnTo>
                <a:lnTo>
                  <a:pt x="515368" y="104708"/>
                </a:lnTo>
                <a:lnTo>
                  <a:pt x="475969" y="125650"/>
                </a:lnTo>
                <a:lnTo>
                  <a:pt x="437729" y="157063"/>
                </a:lnTo>
                <a:lnTo>
                  <a:pt x="400704" y="178005"/>
                </a:lnTo>
                <a:lnTo>
                  <a:pt x="364948" y="209417"/>
                </a:lnTo>
                <a:lnTo>
                  <a:pt x="330516" y="230359"/>
                </a:lnTo>
                <a:lnTo>
                  <a:pt x="297464" y="261772"/>
                </a:lnTo>
                <a:lnTo>
                  <a:pt x="265847" y="293184"/>
                </a:lnTo>
                <a:lnTo>
                  <a:pt x="235719" y="335068"/>
                </a:lnTo>
                <a:lnTo>
                  <a:pt x="207136" y="366480"/>
                </a:lnTo>
                <a:lnTo>
                  <a:pt x="180153" y="397893"/>
                </a:lnTo>
                <a:lnTo>
                  <a:pt x="154824" y="439777"/>
                </a:lnTo>
                <a:lnTo>
                  <a:pt x="131206" y="471189"/>
                </a:lnTo>
                <a:lnTo>
                  <a:pt x="109352" y="513073"/>
                </a:lnTo>
                <a:lnTo>
                  <a:pt x="89318" y="554956"/>
                </a:lnTo>
                <a:lnTo>
                  <a:pt x="71160" y="596840"/>
                </a:lnTo>
                <a:lnTo>
                  <a:pt x="54931" y="638724"/>
                </a:lnTo>
                <a:lnTo>
                  <a:pt x="40688" y="680607"/>
                </a:lnTo>
                <a:lnTo>
                  <a:pt x="28485" y="722491"/>
                </a:lnTo>
                <a:lnTo>
                  <a:pt x="18377" y="774845"/>
                </a:lnTo>
                <a:lnTo>
                  <a:pt x="10419" y="816729"/>
                </a:lnTo>
                <a:lnTo>
                  <a:pt x="4667" y="869083"/>
                </a:lnTo>
                <a:lnTo>
                  <a:pt x="1176" y="910967"/>
                </a:lnTo>
                <a:lnTo>
                  <a:pt x="0" y="963321"/>
                </a:lnTo>
                <a:lnTo>
                  <a:pt x="1176" y="1005204"/>
                </a:lnTo>
                <a:lnTo>
                  <a:pt x="4667" y="1057559"/>
                </a:lnTo>
                <a:lnTo>
                  <a:pt x="10419" y="1099442"/>
                </a:lnTo>
                <a:lnTo>
                  <a:pt x="18377" y="1151797"/>
                </a:lnTo>
                <a:lnTo>
                  <a:pt x="28485" y="1193680"/>
                </a:lnTo>
                <a:lnTo>
                  <a:pt x="40688" y="1235564"/>
                </a:lnTo>
                <a:lnTo>
                  <a:pt x="54931" y="1277448"/>
                </a:lnTo>
                <a:lnTo>
                  <a:pt x="71160" y="1319331"/>
                </a:lnTo>
                <a:lnTo>
                  <a:pt x="89318" y="1361215"/>
                </a:lnTo>
                <a:lnTo>
                  <a:pt x="109352" y="1403098"/>
                </a:lnTo>
                <a:lnTo>
                  <a:pt x="131206" y="1444982"/>
                </a:lnTo>
                <a:lnTo>
                  <a:pt x="154824" y="1486865"/>
                </a:lnTo>
                <a:lnTo>
                  <a:pt x="180153" y="1518278"/>
                </a:lnTo>
                <a:lnTo>
                  <a:pt x="207136" y="1560161"/>
                </a:lnTo>
                <a:lnTo>
                  <a:pt x="235719" y="1591574"/>
                </a:lnTo>
                <a:lnTo>
                  <a:pt x="265847" y="1622987"/>
                </a:lnTo>
                <a:lnTo>
                  <a:pt x="297464" y="1654399"/>
                </a:lnTo>
                <a:lnTo>
                  <a:pt x="330516" y="1685812"/>
                </a:lnTo>
                <a:lnTo>
                  <a:pt x="364948" y="1717225"/>
                </a:lnTo>
                <a:lnTo>
                  <a:pt x="400704" y="1738166"/>
                </a:lnTo>
                <a:lnTo>
                  <a:pt x="437729" y="1769579"/>
                </a:lnTo>
                <a:lnTo>
                  <a:pt x="475969" y="1790521"/>
                </a:lnTo>
                <a:lnTo>
                  <a:pt x="515368" y="1811463"/>
                </a:lnTo>
                <a:lnTo>
                  <a:pt x="555871" y="1832404"/>
                </a:lnTo>
                <a:lnTo>
                  <a:pt x="597424" y="1853346"/>
                </a:lnTo>
                <a:lnTo>
                  <a:pt x="639970" y="1863817"/>
                </a:lnTo>
                <a:lnTo>
                  <a:pt x="683456" y="1884759"/>
                </a:lnTo>
                <a:lnTo>
                  <a:pt x="818997" y="1916172"/>
                </a:lnTo>
                <a:lnTo>
                  <a:pt x="1103017" y="1916172"/>
                </a:lnTo>
                <a:lnTo>
                  <a:pt x="1238558" y="1884759"/>
                </a:lnTo>
                <a:lnTo>
                  <a:pt x="1260301" y="1874288"/>
                </a:lnTo>
                <a:lnTo>
                  <a:pt x="864243" y="1874288"/>
                </a:lnTo>
                <a:lnTo>
                  <a:pt x="679930" y="1832404"/>
                </a:lnTo>
                <a:lnTo>
                  <a:pt x="636141" y="1821934"/>
                </a:lnTo>
                <a:lnTo>
                  <a:pt x="593395" y="1800992"/>
                </a:lnTo>
                <a:lnTo>
                  <a:pt x="551755" y="1780050"/>
                </a:lnTo>
                <a:lnTo>
                  <a:pt x="511284" y="1759108"/>
                </a:lnTo>
                <a:lnTo>
                  <a:pt x="472046" y="1738166"/>
                </a:lnTo>
                <a:lnTo>
                  <a:pt x="434103" y="1706754"/>
                </a:lnTo>
                <a:lnTo>
                  <a:pt x="397521" y="1685812"/>
                </a:lnTo>
                <a:lnTo>
                  <a:pt x="362361" y="1654399"/>
                </a:lnTo>
                <a:lnTo>
                  <a:pt x="328688" y="1622987"/>
                </a:lnTo>
                <a:lnTo>
                  <a:pt x="296564" y="1591574"/>
                </a:lnTo>
                <a:lnTo>
                  <a:pt x="266054" y="1560161"/>
                </a:lnTo>
                <a:lnTo>
                  <a:pt x="237220" y="1528749"/>
                </a:lnTo>
                <a:lnTo>
                  <a:pt x="210125" y="1486865"/>
                </a:lnTo>
                <a:lnTo>
                  <a:pt x="184834" y="1444982"/>
                </a:lnTo>
                <a:lnTo>
                  <a:pt x="161410" y="1413569"/>
                </a:lnTo>
                <a:lnTo>
                  <a:pt x="139916" y="1371685"/>
                </a:lnTo>
                <a:lnTo>
                  <a:pt x="120415" y="1329802"/>
                </a:lnTo>
                <a:lnTo>
                  <a:pt x="102971" y="1287918"/>
                </a:lnTo>
                <a:lnTo>
                  <a:pt x="87647" y="1246035"/>
                </a:lnTo>
                <a:lnTo>
                  <a:pt x="74507" y="1193680"/>
                </a:lnTo>
                <a:lnTo>
                  <a:pt x="63614" y="1151797"/>
                </a:lnTo>
                <a:lnTo>
                  <a:pt x="55031" y="1099442"/>
                </a:lnTo>
                <a:lnTo>
                  <a:pt x="48822" y="1057559"/>
                </a:lnTo>
                <a:lnTo>
                  <a:pt x="45050" y="1005204"/>
                </a:lnTo>
                <a:lnTo>
                  <a:pt x="43778" y="963321"/>
                </a:lnTo>
                <a:lnTo>
                  <a:pt x="45050" y="910967"/>
                </a:lnTo>
                <a:lnTo>
                  <a:pt x="48822" y="858612"/>
                </a:lnTo>
                <a:lnTo>
                  <a:pt x="55031" y="816729"/>
                </a:lnTo>
                <a:lnTo>
                  <a:pt x="63614" y="774845"/>
                </a:lnTo>
                <a:lnTo>
                  <a:pt x="74507" y="722491"/>
                </a:lnTo>
                <a:lnTo>
                  <a:pt x="87647" y="680607"/>
                </a:lnTo>
                <a:lnTo>
                  <a:pt x="102971" y="638724"/>
                </a:lnTo>
                <a:lnTo>
                  <a:pt x="120415" y="596840"/>
                </a:lnTo>
                <a:lnTo>
                  <a:pt x="139916" y="554956"/>
                </a:lnTo>
                <a:lnTo>
                  <a:pt x="161410" y="513073"/>
                </a:lnTo>
                <a:lnTo>
                  <a:pt x="184834" y="471189"/>
                </a:lnTo>
                <a:lnTo>
                  <a:pt x="210125" y="429306"/>
                </a:lnTo>
                <a:lnTo>
                  <a:pt x="237220" y="397893"/>
                </a:lnTo>
                <a:lnTo>
                  <a:pt x="266054" y="366480"/>
                </a:lnTo>
                <a:lnTo>
                  <a:pt x="296564" y="324597"/>
                </a:lnTo>
                <a:lnTo>
                  <a:pt x="328688" y="293184"/>
                </a:lnTo>
                <a:lnTo>
                  <a:pt x="362361" y="261772"/>
                </a:lnTo>
                <a:lnTo>
                  <a:pt x="397521" y="240830"/>
                </a:lnTo>
                <a:lnTo>
                  <a:pt x="434103" y="209417"/>
                </a:lnTo>
                <a:lnTo>
                  <a:pt x="472046" y="188475"/>
                </a:lnTo>
                <a:lnTo>
                  <a:pt x="511284" y="157063"/>
                </a:lnTo>
                <a:lnTo>
                  <a:pt x="551755" y="136121"/>
                </a:lnTo>
                <a:lnTo>
                  <a:pt x="593395" y="115179"/>
                </a:lnTo>
                <a:lnTo>
                  <a:pt x="636141" y="104708"/>
                </a:lnTo>
                <a:lnTo>
                  <a:pt x="679930" y="83767"/>
                </a:lnTo>
                <a:lnTo>
                  <a:pt x="816918" y="52354"/>
                </a:lnTo>
                <a:lnTo>
                  <a:pt x="864243" y="52354"/>
                </a:lnTo>
                <a:lnTo>
                  <a:pt x="912294" y="41883"/>
                </a:lnTo>
                <a:lnTo>
                  <a:pt x="1238558" y="41883"/>
                </a:lnTo>
                <a:lnTo>
                  <a:pt x="1056326" y="0"/>
                </a:lnTo>
                <a:close/>
              </a:path>
              <a:path w="1922144" h="1916429">
                <a:moveTo>
                  <a:pt x="1238558" y="41883"/>
                </a:moveTo>
                <a:lnTo>
                  <a:pt x="1009720" y="41883"/>
                </a:lnTo>
                <a:lnTo>
                  <a:pt x="1057771" y="52354"/>
                </a:lnTo>
                <a:lnTo>
                  <a:pt x="1105096" y="52354"/>
                </a:lnTo>
                <a:lnTo>
                  <a:pt x="1242084" y="83767"/>
                </a:lnTo>
                <a:lnTo>
                  <a:pt x="1285873" y="104708"/>
                </a:lnTo>
                <a:lnTo>
                  <a:pt x="1328619" y="115179"/>
                </a:lnTo>
                <a:lnTo>
                  <a:pt x="1370259" y="136121"/>
                </a:lnTo>
                <a:lnTo>
                  <a:pt x="1410730" y="157063"/>
                </a:lnTo>
                <a:lnTo>
                  <a:pt x="1449968" y="188475"/>
                </a:lnTo>
                <a:lnTo>
                  <a:pt x="1487910" y="209417"/>
                </a:lnTo>
                <a:lnTo>
                  <a:pt x="1524493" y="240830"/>
                </a:lnTo>
                <a:lnTo>
                  <a:pt x="1559652" y="261772"/>
                </a:lnTo>
                <a:lnTo>
                  <a:pt x="1593326" y="293184"/>
                </a:lnTo>
                <a:lnTo>
                  <a:pt x="1625449" y="324597"/>
                </a:lnTo>
                <a:lnTo>
                  <a:pt x="1655960" y="366480"/>
                </a:lnTo>
                <a:lnTo>
                  <a:pt x="1684794" y="397893"/>
                </a:lnTo>
                <a:lnTo>
                  <a:pt x="1711888" y="429306"/>
                </a:lnTo>
                <a:lnTo>
                  <a:pt x="1737179" y="471189"/>
                </a:lnTo>
                <a:lnTo>
                  <a:pt x="1760604" y="513073"/>
                </a:lnTo>
                <a:lnTo>
                  <a:pt x="1782098" y="554956"/>
                </a:lnTo>
                <a:lnTo>
                  <a:pt x="1801599" y="596840"/>
                </a:lnTo>
                <a:lnTo>
                  <a:pt x="1819043" y="638724"/>
                </a:lnTo>
                <a:lnTo>
                  <a:pt x="1834367" y="680607"/>
                </a:lnTo>
                <a:lnTo>
                  <a:pt x="1847507" y="722491"/>
                </a:lnTo>
                <a:lnTo>
                  <a:pt x="1858400" y="774845"/>
                </a:lnTo>
                <a:lnTo>
                  <a:pt x="1866983" y="816729"/>
                </a:lnTo>
                <a:lnTo>
                  <a:pt x="1873192" y="858612"/>
                </a:lnTo>
                <a:lnTo>
                  <a:pt x="1876964" y="910967"/>
                </a:lnTo>
                <a:lnTo>
                  <a:pt x="1878236" y="963321"/>
                </a:lnTo>
                <a:lnTo>
                  <a:pt x="1876964" y="1005204"/>
                </a:lnTo>
                <a:lnTo>
                  <a:pt x="1873192" y="1057559"/>
                </a:lnTo>
                <a:lnTo>
                  <a:pt x="1866983" y="1099442"/>
                </a:lnTo>
                <a:lnTo>
                  <a:pt x="1858400" y="1151797"/>
                </a:lnTo>
                <a:lnTo>
                  <a:pt x="1847507" y="1193680"/>
                </a:lnTo>
                <a:lnTo>
                  <a:pt x="1834367" y="1246035"/>
                </a:lnTo>
                <a:lnTo>
                  <a:pt x="1819043" y="1287918"/>
                </a:lnTo>
                <a:lnTo>
                  <a:pt x="1801599" y="1329802"/>
                </a:lnTo>
                <a:lnTo>
                  <a:pt x="1782098" y="1371685"/>
                </a:lnTo>
                <a:lnTo>
                  <a:pt x="1760604" y="1413569"/>
                </a:lnTo>
                <a:lnTo>
                  <a:pt x="1737179" y="1444982"/>
                </a:lnTo>
                <a:lnTo>
                  <a:pt x="1711888" y="1486865"/>
                </a:lnTo>
                <a:lnTo>
                  <a:pt x="1684794" y="1528749"/>
                </a:lnTo>
                <a:lnTo>
                  <a:pt x="1655960" y="1560161"/>
                </a:lnTo>
                <a:lnTo>
                  <a:pt x="1625449" y="1591574"/>
                </a:lnTo>
                <a:lnTo>
                  <a:pt x="1593326" y="1622987"/>
                </a:lnTo>
                <a:lnTo>
                  <a:pt x="1559652" y="1654399"/>
                </a:lnTo>
                <a:lnTo>
                  <a:pt x="1524493" y="1685812"/>
                </a:lnTo>
                <a:lnTo>
                  <a:pt x="1487910" y="1706754"/>
                </a:lnTo>
                <a:lnTo>
                  <a:pt x="1449968" y="1738166"/>
                </a:lnTo>
                <a:lnTo>
                  <a:pt x="1410730" y="1759108"/>
                </a:lnTo>
                <a:lnTo>
                  <a:pt x="1370259" y="1780050"/>
                </a:lnTo>
                <a:lnTo>
                  <a:pt x="1328619" y="1800992"/>
                </a:lnTo>
                <a:lnTo>
                  <a:pt x="1285873" y="1821934"/>
                </a:lnTo>
                <a:lnTo>
                  <a:pt x="1242084" y="1832404"/>
                </a:lnTo>
                <a:lnTo>
                  <a:pt x="1057771" y="1874288"/>
                </a:lnTo>
                <a:lnTo>
                  <a:pt x="1260301" y="1874288"/>
                </a:lnTo>
                <a:lnTo>
                  <a:pt x="1282044" y="1863817"/>
                </a:lnTo>
                <a:lnTo>
                  <a:pt x="1324590" y="1853346"/>
                </a:lnTo>
                <a:lnTo>
                  <a:pt x="1366143" y="1832404"/>
                </a:lnTo>
                <a:lnTo>
                  <a:pt x="1406646" y="1811463"/>
                </a:lnTo>
                <a:lnTo>
                  <a:pt x="1446045" y="1790521"/>
                </a:lnTo>
                <a:lnTo>
                  <a:pt x="1484285" y="1769579"/>
                </a:lnTo>
                <a:lnTo>
                  <a:pt x="1521310" y="1738166"/>
                </a:lnTo>
                <a:lnTo>
                  <a:pt x="1557066" y="1717225"/>
                </a:lnTo>
                <a:lnTo>
                  <a:pt x="1591498" y="1685812"/>
                </a:lnTo>
                <a:lnTo>
                  <a:pt x="1624550" y="1654399"/>
                </a:lnTo>
                <a:lnTo>
                  <a:pt x="1656167" y="1622987"/>
                </a:lnTo>
                <a:lnTo>
                  <a:pt x="1686295" y="1591574"/>
                </a:lnTo>
                <a:lnTo>
                  <a:pt x="1714878" y="1560161"/>
                </a:lnTo>
                <a:lnTo>
                  <a:pt x="1741861" y="1518278"/>
                </a:lnTo>
                <a:lnTo>
                  <a:pt x="1767190" y="1486865"/>
                </a:lnTo>
                <a:lnTo>
                  <a:pt x="1790808" y="1444982"/>
                </a:lnTo>
                <a:lnTo>
                  <a:pt x="1812662" y="1403098"/>
                </a:lnTo>
                <a:lnTo>
                  <a:pt x="1832696" y="1361215"/>
                </a:lnTo>
                <a:lnTo>
                  <a:pt x="1850854" y="1319331"/>
                </a:lnTo>
                <a:lnTo>
                  <a:pt x="1867083" y="1277448"/>
                </a:lnTo>
                <a:lnTo>
                  <a:pt x="1881326" y="1235564"/>
                </a:lnTo>
                <a:lnTo>
                  <a:pt x="1893529" y="1193680"/>
                </a:lnTo>
                <a:lnTo>
                  <a:pt x="1903637" y="1151797"/>
                </a:lnTo>
                <a:lnTo>
                  <a:pt x="1911594" y="1099442"/>
                </a:lnTo>
                <a:lnTo>
                  <a:pt x="1917347" y="1057559"/>
                </a:lnTo>
                <a:lnTo>
                  <a:pt x="1920838" y="1005204"/>
                </a:lnTo>
                <a:lnTo>
                  <a:pt x="1922014" y="963321"/>
                </a:lnTo>
                <a:lnTo>
                  <a:pt x="1920838" y="910967"/>
                </a:lnTo>
                <a:lnTo>
                  <a:pt x="1917347" y="869083"/>
                </a:lnTo>
                <a:lnTo>
                  <a:pt x="1911594" y="816729"/>
                </a:lnTo>
                <a:lnTo>
                  <a:pt x="1903637" y="774845"/>
                </a:lnTo>
                <a:lnTo>
                  <a:pt x="1893529" y="722491"/>
                </a:lnTo>
                <a:lnTo>
                  <a:pt x="1881326" y="680607"/>
                </a:lnTo>
                <a:lnTo>
                  <a:pt x="1867083" y="638724"/>
                </a:lnTo>
                <a:lnTo>
                  <a:pt x="1850854" y="596840"/>
                </a:lnTo>
                <a:lnTo>
                  <a:pt x="1832696" y="554956"/>
                </a:lnTo>
                <a:lnTo>
                  <a:pt x="1812662" y="513073"/>
                </a:lnTo>
                <a:lnTo>
                  <a:pt x="1790808" y="471189"/>
                </a:lnTo>
                <a:lnTo>
                  <a:pt x="1767190" y="439777"/>
                </a:lnTo>
                <a:lnTo>
                  <a:pt x="1741861" y="397893"/>
                </a:lnTo>
                <a:lnTo>
                  <a:pt x="1714878" y="366480"/>
                </a:lnTo>
                <a:lnTo>
                  <a:pt x="1686295" y="335068"/>
                </a:lnTo>
                <a:lnTo>
                  <a:pt x="1656167" y="293184"/>
                </a:lnTo>
                <a:lnTo>
                  <a:pt x="1624550" y="261772"/>
                </a:lnTo>
                <a:lnTo>
                  <a:pt x="1591498" y="230359"/>
                </a:lnTo>
                <a:lnTo>
                  <a:pt x="1557066" y="209417"/>
                </a:lnTo>
                <a:lnTo>
                  <a:pt x="1521310" y="178005"/>
                </a:lnTo>
                <a:lnTo>
                  <a:pt x="1484285" y="157063"/>
                </a:lnTo>
                <a:lnTo>
                  <a:pt x="1446045" y="125650"/>
                </a:lnTo>
                <a:lnTo>
                  <a:pt x="1406646" y="104708"/>
                </a:lnTo>
                <a:lnTo>
                  <a:pt x="1366143" y="83767"/>
                </a:lnTo>
                <a:lnTo>
                  <a:pt x="1324590" y="73296"/>
                </a:lnTo>
                <a:lnTo>
                  <a:pt x="1282044" y="52354"/>
                </a:lnTo>
                <a:lnTo>
                  <a:pt x="1238558" y="41883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32719" y="3374191"/>
            <a:ext cx="1376221" cy="584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01" algn="ctr" defTabSz="554492">
              <a:lnSpc>
                <a:spcPts val="3244"/>
              </a:lnSpc>
              <a:buClrTx/>
            </a:pPr>
            <a:r>
              <a:rPr lang="tr-TR" sz="2729" b="1" kern="1200" spc="206" dirty="0">
                <a:solidFill>
                  <a:srgbClr val="FFC73D"/>
                </a:solidFill>
                <a:latin typeface="Calibri"/>
                <a:ea typeface="+mn-ea"/>
                <a:cs typeface="Calibri"/>
              </a:rPr>
              <a:t>4000+</a:t>
            </a:r>
            <a:endParaRPr sz="2729" kern="1200" dirty="0">
              <a:solidFill>
                <a:prstClr val="black"/>
              </a:solidFill>
              <a:latin typeface="Montserrat Black"/>
              <a:ea typeface="+mn-ea"/>
              <a:cs typeface="Montserrat Black"/>
            </a:endParaRPr>
          </a:p>
          <a:p>
            <a:pPr marL="7701" algn="ctr" defTabSz="554492">
              <a:lnSpc>
                <a:spcPts val="1352"/>
              </a:lnSpc>
              <a:buClrTx/>
            </a:pPr>
            <a:r>
              <a:rPr lang="tr-TR" sz="1152" kern="1200" spc="191" dirty="0">
                <a:solidFill>
                  <a:srgbClr val="E8E8E8"/>
                </a:solidFill>
                <a:latin typeface="Calibri"/>
                <a:ea typeface="+mn-ea"/>
                <a:cs typeface="Calibri"/>
              </a:rPr>
              <a:t>Satır Veri Seti</a:t>
            </a:r>
            <a:endParaRPr sz="1152" kern="1200" dirty="0">
              <a:solidFill>
                <a:prstClr val="black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87" name="object 52">
            <a:extLst>
              <a:ext uri="{FF2B5EF4-FFF2-40B4-BE49-F238E27FC236}">
                <a16:creationId xmlns:a16="http://schemas.microsoft.com/office/drawing/2014/main" id="{9354F953-D34B-4FF9-8E13-7B51CF5F08CF}"/>
              </a:ext>
            </a:extLst>
          </p:cNvPr>
          <p:cNvSpPr/>
          <p:nvPr/>
        </p:nvSpPr>
        <p:spPr>
          <a:xfrm>
            <a:off x="2784098" y="4291489"/>
            <a:ext cx="1601097" cy="1551387"/>
          </a:xfrm>
          <a:custGeom>
            <a:avLst/>
            <a:gdLst/>
            <a:ahLst/>
            <a:cxnLst/>
            <a:rect l="l" t="t" r="r" b="b"/>
            <a:pathLst>
              <a:path w="2219959" h="2219960">
                <a:moveTo>
                  <a:pt x="1109714" y="0"/>
                </a:moveTo>
                <a:lnTo>
                  <a:pt x="1061578" y="1025"/>
                </a:lnTo>
                <a:lnTo>
                  <a:pt x="1013965" y="4073"/>
                </a:lnTo>
                <a:lnTo>
                  <a:pt x="966918" y="9102"/>
                </a:lnTo>
                <a:lnTo>
                  <a:pt x="920477" y="16071"/>
                </a:lnTo>
                <a:lnTo>
                  <a:pt x="874685" y="24938"/>
                </a:lnTo>
                <a:lnTo>
                  <a:pt x="829584" y="35661"/>
                </a:lnTo>
                <a:lnTo>
                  <a:pt x="785214" y="48198"/>
                </a:lnTo>
                <a:lnTo>
                  <a:pt x="741619" y="62509"/>
                </a:lnTo>
                <a:lnTo>
                  <a:pt x="698838" y="78550"/>
                </a:lnTo>
                <a:lnTo>
                  <a:pt x="656914" y="96282"/>
                </a:lnTo>
                <a:lnTo>
                  <a:pt x="615889" y="115662"/>
                </a:lnTo>
                <a:lnTo>
                  <a:pt x="575804" y="136648"/>
                </a:lnTo>
                <a:lnTo>
                  <a:pt x="536700" y="159198"/>
                </a:lnTo>
                <a:lnTo>
                  <a:pt x="498621" y="183272"/>
                </a:lnTo>
                <a:lnTo>
                  <a:pt x="461606" y="208828"/>
                </a:lnTo>
                <a:lnTo>
                  <a:pt x="425698" y="235823"/>
                </a:lnTo>
                <a:lnTo>
                  <a:pt x="390938" y="264216"/>
                </a:lnTo>
                <a:lnTo>
                  <a:pt x="357368" y="293966"/>
                </a:lnTo>
                <a:lnTo>
                  <a:pt x="325030" y="325031"/>
                </a:lnTo>
                <a:lnTo>
                  <a:pt x="293965" y="357370"/>
                </a:lnTo>
                <a:lnTo>
                  <a:pt x="264215" y="390940"/>
                </a:lnTo>
                <a:lnTo>
                  <a:pt x="235822" y="425700"/>
                </a:lnTo>
                <a:lnTo>
                  <a:pt x="208827" y="461608"/>
                </a:lnTo>
                <a:lnTo>
                  <a:pt x="183272" y="498623"/>
                </a:lnTo>
                <a:lnTo>
                  <a:pt x="159198" y="536703"/>
                </a:lnTo>
                <a:lnTo>
                  <a:pt x="136647" y="575807"/>
                </a:lnTo>
                <a:lnTo>
                  <a:pt x="115661" y="615893"/>
                </a:lnTo>
                <a:lnTo>
                  <a:pt x="96282" y="656918"/>
                </a:lnTo>
                <a:lnTo>
                  <a:pt x="78550" y="698843"/>
                </a:lnTo>
                <a:lnTo>
                  <a:pt x="62508" y="741624"/>
                </a:lnTo>
                <a:lnTo>
                  <a:pt x="48198" y="785220"/>
                </a:lnTo>
                <a:lnTo>
                  <a:pt x="35660" y="829590"/>
                </a:lnTo>
                <a:lnTo>
                  <a:pt x="24938" y="874692"/>
                </a:lnTo>
                <a:lnTo>
                  <a:pt x="16071" y="920485"/>
                </a:lnTo>
                <a:lnTo>
                  <a:pt x="9102" y="966926"/>
                </a:lnTo>
                <a:lnTo>
                  <a:pt x="4073" y="1013974"/>
                </a:lnTo>
                <a:lnTo>
                  <a:pt x="1025" y="1061587"/>
                </a:lnTo>
                <a:lnTo>
                  <a:pt x="0" y="1109725"/>
                </a:lnTo>
                <a:lnTo>
                  <a:pt x="1025" y="1157862"/>
                </a:lnTo>
                <a:lnTo>
                  <a:pt x="4073" y="1205476"/>
                </a:lnTo>
                <a:lnTo>
                  <a:pt x="9102" y="1252524"/>
                </a:lnTo>
                <a:lnTo>
                  <a:pt x="16071" y="1298965"/>
                </a:lnTo>
                <a:lnTo>
                  <a:pt x="24938" y="1344758"/>
                </a:lnTo>
                <a:lnTo>
                  <a:pt x="35660" y="1389860"/>
                </a:lnTo>
                <a:lnTo>
                  <a:pt x="48198" y="1434230"/>
                </a:lnTo>
                <a:lnTo>
                  <a:pt x="62508" y="1477826"/>
                </a:lnTo>
                <a:lnTo>
                  <a:pt x="78550" y="1520607"/>
                </a:lnTo>
                <a:lnTo>
                  <a:pt x="96282" y="1562531"/>
                </a:lnTo>
                <a:lnTo>
                  <a:pt x="115661" y="1603557"/>
                </a:lnTo>
                <a:lnTo>
                  <a:pt x="136647" y="1643643"/>
                </a:lnTo>
                <a:lnTo>
                  <a:pt x="159198" y="1682746"/>
                </a:lnTo>
                <a:lnTo>
                  <a:pt x="183272" y="1720827"/>
                </a:lnTo>
                <a:lnTo>
                  <a:pt x="208827" y="1757842"/>
                </a:lnTo>
                <a:lnTo>
                  <a:pt x="235822" y="1793750"/>
                </a:lnTo>
                <a:lnTo>
                  <a:pt x="264215" y="1828510"/>
                </a:lnTo>
                <a:lnTo>
                  <a:pt x="293965" y="1862080"/>
                </a:lnTo>
                <a:lnTo>
                  <a:pt x="325030" y="1894418"/>
                </a:lnTo>
                <a:lnTo>
                  <a:pt x="357368" y="1925483"/>
                </a:lnTo>
                <a:lnTo>
                  <a:pt x="390938" y="1955233"/>
                </a:lnTo>
                <a:lnTo>
                  <a:pt x="425698" y="1983627"/>
                </a:lnTo>
                <a:lnTo>
                  <a:pt x="461606" y="2010622"/>
                </a:lnTo>
                <a:lnTo>
                  <a:pt x="498621" y="2036178"/>
                </a:lnTo>
                <a:lnTo>
                  <a:pt x="536700" y="2060251"/>
                </a:lnTo>
                <a:lnTo>
                  <a:pt x="575804" y="2082802"/>
                </a:lnTo>
                <a:lnTo>
                  <a:pt x="615889" y="2103788"/>
                </a:lnTo>
                <a:lnTo>
                  <a:pt x="656914" y="2123168"/>
                </a:lnTo>
                <a:lnTo>
                  <a:pt x="698838" y="2140899"/>
                </a:lnTo>
                <a:lnTo>
                  <a:pt x="741619" y="2156941"/>
                </a:lnTo>
                <a:lnTo>
                  <a:pt x="785214" y="2171252"/>
                </a:lnTo>
                <a:lnTo>
                  <a:pt x="829584" y="2183789"/>
                </a:lnTo>
                <a:lnTo>
                  <a:pt x="874685" y="2194512"/>
                </a:lnTo>
                <a:lnTo>
                  <a:pt x="920477" y="2203379"/>
                </a:lnTo>
                <a:lnTo>
                  <a:pt x="966918" y="2210348"/>
                </a:lnTo>
                <a:lnTo>
                  <a:pt x="1013965" y="2215377"/>
                </a:lnTo>
                <a:lnTo>
                  <a:pt x="1061578" y="2218425"/>
                </a:lnTo>
                <a:lnTo>
                  <a:pt x="1109714" y="2219450"/>
                </a:lnTo>
                <a:lnTo>
                  <a:pt x="1157853" y="2218425"/>
                </a:lnTo>
                <a:lnTo>
                  <a:pt x="1205467" y="2215377"/>
                </a:lnTo>
                <a:lnTo>
                  <a:pt x="1252516" y="2210348"/>
                </a:lnTo>
                <a:lnTo>
                  <a:pt x="1298958" y="2203379"/>
                </a:lnTo>
                <a:lnTo>
                  <a:pt x="1344751" y="2194512"/>
                </a:lnTo>
                <a:lnTo>
                  <a:pt x="1389853" y="2183789"/>
                </a:lnTo>
                <a:lnTo>
                  <a:pt x="1434224" y="2171252"/>
                </a:lnTo>
                <a:lnTo>
                  <a:pt x="1477821" y="2156941"/>
                </a:lnTo>
                <a:lnTo>
                  <a:pt x="1520603" y="2140899"/>
                </a:lnTo>
                <a:lnTo>
                  <a:pt x="1562527" y="2123168"/>
                </a:lnTo>
                <a:lnTo>
                  <a:pt x="1603553" y="2103788"/>
                </a:lnTo>
                <a:lnTo>
                  <a:pt x="1643639" y="2082802"/>
                </a:lnTo>
                <a:lnTo>
                  <a:pt x="1682743" y="2060251"/>
                </a:lnTo>
                <a:lnTo>
                  <a:pt x="1720824" y="2036178"/>
                </a:lnTo>
                <a:lnTo>
                  <a:pt x="1757839" y="2010622"/>
                </a:lnTo>
                <a:lnTo>
                  <a:pt x="1793748" y="1983627"/>
                </a:lnTo>
                <a:lnTo>
                  <a:pt x="1828508" y="1955233"/>
                </a:lnTo>
                <a:lnTo>
                  <a:pt x="1862078" y="1925483"/>
                </a:lnTo>
                <a:lnTo>
                  <a:pt x="1894417" y="1894418"/>
                </a:lnTo>
                <a:lnTo>
                  <a:pt x="1925482" y="1862080"/>
                </a:lnTo>
                <a:lnTo>
                  <a:pt x="1955232" y="1828510"/>
                </a:lnTo>
                <a:lnTo>
                  <a:pt x="1983626" y="1793750"/>
                </a:lnTo>
                <a:lnTo>
                  <a:pt x="2010621" y="1757842"/>
                </a:lnTo>
                <a:lnTo>
                  <a:pt x="2036177" y="1720827"/>
                </a:lnTo>
                <a:lnTo>
                  <a:pt x="2060251" y="1682746"/>
                </a:lnTo>
                <a:lnTo>
                  <a:pt x="2082802" y="1643643"/>
                </a:lnTo>
                <a:lnTo>
                  <a:pt x="2103788" y="1603557"/>
                </a:lnTo>
                <a:lnTo>
                  <a:pt x="2123168" y="1562531"/>
                </a:lnTo>
                <a:lnTo>
                  <a:pt x="2140899" y="1520607"/>
                </a:lnTo>
                <a:lnTo>
                  <a:pt x="2156941" y="1477826"/>
                </a:lnTo>
                <a:lnTo>
                  <a:pt x="2171252" y="1434230"/>
                </a:lnTo>
                <a:lnTo>
                  <a:pt x="2183789" y="1389860"/>
                </a:lnTo>
                <a:lnTo>
                  <a:pt x="2194512" y="1344758"/>
                </a:lnTo>
                <a:lnTo>
                  <a:pt x="2203379" y="1298965"/>
                </a:lnTo>
                <a:lnTo>
                  <a:pt x="2210348" y="1252524"/>
                </a:lnTo>
                <a:lnTo>
                  <a:pt x="2215377" y="1205476"/>
                </a:lnTo>
                <a:lnTo>
                  <a:pt x="2218425" y="1157862"/>
                </a:lnTo>
                <a:lnTo>
                  <a:pt x="2219450" y="1109725"/>
                </a:lnTo>
                <a:lnTo>
                  <a:pt x="2218425" y="1061587"/>
                </a:lnTo>
                <a:lnTo>
                  <a:pt x="2215377" y="1013974"/>
                </a:lnTo>
                <a:lnTo>
                  <a:pt x="2210348" y="966926"/>
                </a:lnTo>
                <a:lnTo>
                  <a:pt x="2203379" y="920485"/>
                </a:lnTo>
                <a:lnTo>
                  <a:pt x="2194512" y="874692"/>
                </a:lnTo>
                <a:lnTo>
                  <a:pt x="2183789" y="829590"/>
                </a:lnTo>
                <a:lnTo>
                  <a:pt x="2171252" y="785220"/>
                </a:lnTo>
                <a:lnTo>
                  <a:pt x="2156941" y="741624"/>
                </a:lnTo>
                <a:lnTo>
                  <a:pt x="2140899" y="698843"/>
                </a:lnTo>
                <a:lnTo>
                  <a:pt x="2123168" y="656918"/>
                </a:lnTo>
                <a:lnTo>
                  <a:pt x="2103788" y="615893"/>
                </a:lnTo>
                <a:lnTo>
                  <a:pt x="2082802" y="575807"/>
                </a:lnTo>
                <a:lnTo>
                  <a:pt x="2060251" y="536703"/>
                </a:lnTo>
                <a:lnTo>
                  <a:pt x="2036177" y="498623"/>
                </a:lnTo>
                <a:lnTo>
                  <a:pt x="2010621" y="461608"/>
                </a:lnTo>
                <a:lnTo>
                  <a:pt x="1983626" y="425700"/>
                </a:lnTo>
                <a:lnTo>
                  <a:pt x="1955232" y="390940"/>
                </a:lnTo>
                <a:lnTo>
                  <a:pt x="1925482" y="357370"/>
                </a:lnTo>
                <a:lnTo>
                  <a:pt x="1894417" y="325031"/>
                </a:lnTo>
                <a:lnTo>
                  <a:pt x="1862078" y="293966"/>
                </a:lnTo>
                <a:lnTo>
                  <a:pt x="1828508" y="264216"/>
                </a:lnTo>
                <a:lnTo>
                  <a:pt x="1793748" y="235823"/>
                </a:lnTo>
                <a:lnTo>
                  <a:pt x="1757839" y="208828"/>
                </a:lnTo>
                <a:lnTo>
                  <a:pt x="1720824" y="183272"/>
                </a:lnTo>
                <a:lnTo>
                  <a:pt x="1682743" y="159198"/>
                </a:lnTo>
                <a:lnTo>
                  <a:pt x="1643639" y="136648"/>
                </a:lnTo>
                <a:lnTo>
                  <a:pt x="1603553" y="115662"/>
                </a:lnTo>
                <a:lnTo>
                  <a:pt x="1562527" y="96282"/>
                </a:lnTo>
                <a:lnTo>
                  <a:pt x="1520603" y="78550"/>
                </a:lnTo>
                <a:lnTo>
                  <a:pt x="1477821" y="62509"/>
                </a:lnTo>
                <a:lnTo>
                  <a:pt x="1434224" y="48198"/>
                </a:lnTo>
                <a:lnTo>
                  <a:pt x="1389853" y="35661"/>
                </a:lnTo>
                <a:lnTo>
                  <a:pt x="1344751" y="24938"/>
                </a:lnTo>
                <a:lnTo>
                  <a:pt x="1298958" y="16071"/>
                </a:lnTo>
                <a:lnTo>
                  <a:pt x="1252516" y="9102"/>
                </a:lnTo>
                <a:lnTo>
                  <a:pt x="1205467" y="4073"/>
                </a:lnTo>
                <a:lnTo>
                  <a:pt x="1157853" y="1025"/>
                </a:lnTo>
                <a:lnTo>
                  <a:pt x="1109714" y="0"/>
                </a:lnTo>
                <a:close/>
              </a:path>
            </a:pathLst>
          </a:custGeom>
          <a:solidFill>
            <a:srgbClr val="263E4F"/>
          </a:solidFill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8" name="object 53">
            <a:extLst>
              <a:ext uri="{FF2B5EF4-FFF2-40B4-BE49-F238E27FC236}">
                <a16:creationId xmlns:a16="http://schemas.microsoft.com/office/drawing/2014/main" id="{61968C8D-51B7-434F-9A47-CDDA6445F59B}"/>
              </a:ext>
            </a:extLst>
          </p:cNvPr>
          <p:cNvSpPr/>
          <p:nvPr/>
        </p:nvSpPr>
        <p:spPr>
          <a:xfrm>
            <a:off x="2891495" y="4425419"/>
            <a:ext cx="1386304" cy="1339269"/>
          </a:xfrm>
          <a:custGeom>
            <a:avLst/>
            <a:gdLst/>
            <a:ahLst/>
            <a:cxnLst/>
            <a:rect l="l" t="t" r="r" b="b"/>
            <a:pathLst>
              <a:path w="1922144" h="1916429">
                <a:moveTo>
                  <a:pt x="1056326" y="0"/>
                </a:moveTo>
                <a:lnTo>
                  <a:pt x="865688" y="0"/>
                </a:lnTo>
                <a:lnTo>
                  <a:pt x="639970" y="52354"/>
                </a:lnTo>
                <a:lnTo>
                  <a:pt x="597424" y="73296"/>
                </a:lnTo>
                <a:lnTo>
                  <a:pt x="555871" y="83767"/>
                </a:lnTo>
                <a:lnTo>
                  <a:pt x="515368" y="104708"/>
                </a:lnTo>
                <a:lnTo>
                  <a:pt x="475969" y="125650"/>
                </a:lnTo>
                <a:lnTo>
                  <a:pt x="437729" y="157063"/>
                </a:lnTo>
                <a:lnTo>
                  <a:pt x="400704" y="178005"/>
                </a:lnTo>
                <a:lnTo>
                  <a:pt x="364948" y="209417"/>
                </a:lnTo>
                <a:lnTo>
                  <a:pt x="330516" y="230359"/>
                </a:lnTo>
                <a:lnTo>
                  <a:pt x="297464" y="261772"/>
                </a:lnTo>
                <a:lnTo>
                  <a:pt x="265847" y="293184"/>
                </a:lnTo>
                <a:lnTo>
                  <a:pt x="235719" y="335068"/>
                </a:lnTo>
                <a:lnTo>
                  <a:pt x="207136" y="366480"/>
                </a:lnTo>
                <a:lnTo>
                  <a:pt x="180153" y="397893"/>
                </a:lnTo>
                <a:lnTo>
                  <a:pt x="154824" y="439777"/>
                </a:lnTo>
                <a:lnTo>
                  <a:pt x="131206" y="471189"/>
                </a:lnTo>
                <a:lnTo>
                  <a:pt x="109352" y="513073"/>
                </a:lnTo>
                <a:lnTo>
                  <a:pt x="89318" y="554956"/>
                </a:lnTo>
                <a:lnTo>
                  <a:pt x="71160" y="596840"/>
                </a:lnTo>
                <a:lnTo>
                  <a:pt x="54931" y="638724"/>
                </a:lnTo>
                <a:lnTo>
                  <a:pt x="40688" y="680607"/>
                </a:lnTo>
                <a:lnTo>
                  <a:pt x="28485" y="722491"/>
                </a:lnTo>
                <a:lnTo>
                  <a:pt x="18377" y="774845"/>
                </a:lnTo>
                <a:lnTo>
                  <a:pt x="10419" y="816729"/>
                </a:lnTo>
                <a:lnTo>
                  <a:pt x="4667" y="869083"/>
                </a:lnTo>
                <a:lnTo>
                  <a:pt x="1176" y="910967"/>
                </a:lnTo>
                <a:lnTo>
                  <a:pt x="0" y="963321"/>
                </a:lnTo>
                <a:lnTo>
                  <a:pt x="1176" y="1005204"/>
                </a:lnTo>
                <a:lnTo>
                  <a:pt x="4667" y="1057559"/>
                </a:lnTo>
                <a:lnTo>
                  <a:pt x="10419" y="1099442"/>
                </a:lnTo>
                <a:lnTo>
                  <a:pt x="18377" y="1151797"/>
                </a:lnTo>
                <a:lnTo>
                  <a:pt x="28485" y="1193680"/>
                </a:lnTo>
                <a:lnTo>
                  <a:pt x="40688" y="1235564"/>
                </a:lnTo>
                <a:lnTo>
                  <a:pt x="54931" y="1277448"/>
                </a:lnTo>
                <a:lnTo>
                  <a:pt x="71160" y="1319331"/>
                </a:lnTo>
                <a:lnTo>
                  <a:pt x="89318" y="1361215"/>
                </a:lnTo>
                <a:lnTo>
                  <a:pt x="109352" y="1403098"/>
                </a:lnTo>
                <a:lnTo>
                  <a:pt x="131206" y="1444982"/>
                </a:lnTo>
                <a:lnTo>
                  <a:pt x="154824" y="1486865"/>
                </a:lnTo>
                <a:lnTo>
                  <a:pt x="180153" y="1518278"/>
                </a:lnTo>
                <a:lnTo>
                  <a:pt x="207136" y="1560161"/>
                </a:lnTo>
                <a:lnTo>
                  <a:pt x="235719" y="1591574"/>
                </a:lnTo>
                <a:lnTo>
                  <a:pt x="265847" y="1622987"/>
                </a:lnTo>
                <a:lnTo>
                  <a:pt x="297464" y="1654399"/>
                </a:lnTo>
                <a:lnTo>
                  <a:pt x="330516" y="1685812"/>
                </a:lnTo>
                <a:lnTo>
                  <a:pt x="364948" y="1717225"/>
                </a:lnTo>
                <a:lnTo>
                  <a:pt x="400704" y="1738166"/>
                </a:lnTo>
                <a:lnTo>
                  <a:pt x="437729" y="1769579"/>
                </a:lnTo>
                <a:lnTo>
                  <a:pt x="475969" y="1790521"/>
                </a:lnTo>
                <a:lnTo>
                  <a:pt x="515368" y="1811463"/>
                </a:lnTo>
                <a:lnTo>
                  <a:pt x="555871" y="1832404"/>
                </a:lnTo>
                <a:lnTo>
                  <a:pt x="597424" y="1853346"/>
                </a:lnTo>
                <a:lnTo>
                  <a:pt x="639970" y="1863817"/>
                </a:lnTo>
                <a:lnTo>
                  <a:pt x="683456" y="1884759"/>
                </a:lnTo>
                <a:lnTo>
                  <a:pt x="818997" y="1916172"/>
                </a:lnTo>
                <a:lnTo>
                  <a:pt x="1103017" y="1916172"/>
                </a:lnTo>
                <a:lnTo>
                  <a:pt x="1238558" y="1884759"/>
                </a:lnTo>
                <a:lnTo>
                  <a:pt x="1260301" y="1874288"/>
                </a:lnTo>
                <a:lnTo>
                  <a:pt x="864243" y="1874288"/>
                </a:lnTo>
                <a:lnTo>
                  <a:pt x="679930" y="1832404"/>
                </a:lnTo>
                <a:lnTo>
                  <a:pt x="636141" y="1821934"/>
                </a:lnTo>
                <a:lnTo>
                  <a:pt x="593395" y="1800992"/>
                </a:lnTo>
                <a:lnTo>
                  <a:pt x="551755" y="1780050"/>
                </a:lnTo>
                <a:lnTo>
                  <a:pt x="511284" y="1759108"/>
                </a:lnTo>
                <a:lnTo>
                  <a:pt x="472046" y="1738166"/>
                </a:lnTo>
                <a:lnTo>
                  <a:pt x="434103" y="1706754"/>
                </a:lnTo>
                <a:lnTo>
                  <a:pt x="397521" y="1685812"/>
                </a:lnTo>
                <a:lnTo>
                  <a:pt x="362361" y="1654399"/>
                </a:lnTo>
                <a:lnTo>
                  <a:pt x="328688" y="1622987"/>
                </a:lnTo>
                <a:lnTo>
                  <a:pt x="296564" y="1591574"/>
                </a:lnTo>
                <a:lnTo>
                  <a:pt x="266054" y="1560161"/>
                </a:lnTo>
                <a:lnTo>
                  <a:pt x="237220" y="1528749"/>
                </a:lnTo>
                <a:lnTo>
                  <a:pt x="210125" y="1486865"/>
                </a:lnTo>
                <a:lnTo>
                  <a:pt x="184834" y="1444982"/>
                </a:lnTo>
                <a:lnTo>
                  <a:pt x="161410" y="1413569"/>
                </a:lnTo>
                <a:lnTo>
                  <a:pt x="139916" y="1371685"/>
                </a:lnTo>
                <a:lnTo>
                  <a:pt x="120415" y="1329802"/>
                </a:lnTo>
                <a:lnTo>
                  <a:pt x="102971" y="1287918"/>
                </a:lnTo>
                <a:lnTo>
                  <a:pt x="87647" y="1246035"/>
                </a:lnTo>
                <a:lnTo>
                  <a:pt x="74507" y="1193680"/>
                </a:lnTo>
                <a:lnTo>
                  <a:pt x="63614" y="1151797"/>
                </a:lnTo>
                <a:lnTo>
                  <a:pt x="55031" y="1099442"/>
                </a:lnTo>
                <a:lnTo>
                  <a:pt x="48822" y="1057559"/>
                </a:lnTo>
                <a:lnTo>
                  <a:pt x="45050" y="1005204"/>
                </a:lnTo>
                <a:lnTo>
                  <a:pt x="43778" y="963321"/>
                </a:lnTo>
                <a:lnTo>
                  <a:pt x="45050" y="910967"/>
                </a:lnTo>
                <a:lnTo>
                  <a:pt x="48822" y="858612"/>
                </a:lnTo>
                <a:lnTo>
                  <a:pt x="55031" y="816729"/>
                </a:lnTo>
                <a:lnTo>
                  <a:pt x="63614" y="774845"/>
                </a:lnTo>
                <a:lnTo>
                  <a:pt x="74507" y="722491"/>
                </a:lnTo>
                <a:lnTo>
                  <a:pt x="87647" y="680607"/>
                </a:lnTo>
                <a:lnTo>
                  <a:pt x="102971" y="638724"/>
                </a:lnTo>
                <a:lnTo>
                  <a:pt x="120415" y="596840"/>
                </a:lnTo>
                <a:lnTo>
                  <a:pt x="139916" y="554956"/>
                </a:lnTo>
                <a:lnTo>
                  <a:pt x="161410" y="513073"/>
                </a:lnTo>
                <a:lnTo>
                  <a:pt x="184834" y="471189"/>
                </a:lnTo>
                <a:lnTo>
                  <a:pt x="210125" y="429306"/>
                </a:lnTo>
                <a:lnTo>
                  <a:pt x="237220" y="397893"/>
                </a:lnTo>
                <a:lnTo>
                  <a:pt x="266054" y="366480"/>
                </a:lnTo>
                <a:lnTo>
                  <a:pt x="296564" y="324597"/>
                </a:lnTo>
                <a:lnTo>
                  <a:pt x="328688" y="293184"/>
                </a:lnTo>
                <a:lnTo>
                  <a:pt x="362361" y="261772"/>
                </a:lnTo>
                <a:lnTo>
                  <a:pt x="397521" y="240830"/>
                </a:lnTo>
                <a:lnTo>
                  <a:pt x="434103" y="209417"/>
                </a:lnTo>
                <a:lnTo>
                  <a:pt x="472046" y="188475"/>
                </a:lnTo>
                <a:lnTo>
                  <a:pt x="511284" y="157063"/>
                </a:lnTo>
                <a:lnTo>
                  <a:pt x="551755" y="136121"/>
                </a:lnTo>
                <a:lnTo>
                  <a:pt x="593395" y="115179"/>
                </a:lnTo>
                <a:lnTo>
                  <a:pt x="636141" y="104708"/>
                </a:lnTo>
                <a:lnTo>
                  <a:pt x="679930" y="83767"/>
                </a:lnTo>
                <a:lnTo>
                  <a:pt x="816918" y="52354"/>
                </a:lnTo>
                <a:lnTo>
                  <a:pt x="864243" y="52354"/>
                </a:lnTo>
                <a:lnTo>
                  <a:pt x="912294" y="41883"/>
                </a:lnTo>
                <a:lnTo>
                  <a:pt x="1238558" y="41883"/>
                </a:lnTo>
                <a:lnTo>
                  <a:pt x="1056326" y="0"/>
                </a:lnTo>
                <a:close/>
              </a:path>
              <a:path w="1922144" h="1916429">
                <a:moveTo>
                  <a:pt x="1238558" y="41883"/>
                </a:moveTo>
                <a:lnTo>
                  <a:pt x="1009720" y="41883"/>
                </a:lnTo>
                <a:lnTo>
                  <a:pt x="1057771" y="52354"/>
                </a:lnTo>
                <a:lnTo>
                  <a:pt x="1105096" y="52354"/>
                </a:lnTo>
                <a:lnTo>
                  <a:pt x="1242084" y="83767"/>
                </a:lnTo>
                <a:lnTo>
                  <a:pt x="1285873" y="104708"/>
                </a:lnTo>
                <a:lnTo>
                  <a:pt x="1328619" y="115179"/>
                </a:lnTo>
                <a:lnTo>
                  <a:pt x="1370259" y="136121"/>
                </a:lnTo>
                <a:lnTo>
                  <a:pt x="1410730" y="157063"/>
                </a:lnTo>
                <a:lnTo>
                  <a:pt x="1449968" y="188475"/>
                </a:lnTo>
                <a:lnTo>
                  <a:pt x="1487910" y="209417"/>
                </a:lnTo>
                <a:lnTo>
                  <a:pt x="1524493" y="240830"/>
                </a:lnTo>
                <a:lnTo>
                  <a:pt x="1559652" y="261772"/>
                </a:lnTo>
                <a:lnTo>
                  <a:pt x="1593326" y="293184"/>
                </a:lnTo>
                <a:lnTo>
                  <a:pt x="1625449" y="324597"/>
                </a:lnTo>
                <a:lnTo>
                  <a:pt x="1655960" y="366480"/>
                </a:lnTo>
                <a:lnTo>
                  <a:pt x="1684794" y="397893"/>
                </a:lnTo>
                <a:lnTo>
                  <a:pt x="1711888" y="429306"/>
                </a:lnTo>
                <a:lnTo>
                  <a:pt x="1737179" y="471189"/>
                </a:lnTo>
                <a:lnTo>
                  <a:pt x="1760604" y="513073"/>
                </a:lnTo>
                <a:lnTo>
                  <a:pt x="1782098" y="554956"/>
                </a:lnTo>
                <a:lnTo>
                  <a:pt x="1801599" y="596840"/>
                </a:lnTo>
                <a:lnTo>
                  <a:pt x="1819043" y="638724"/>
                </a:lnTo>
                <a:lnTo>
                  <a:pt x="1834367" y="680607"/>
                </a:lnTo>
                <a:lnTo>
                  <a:pt x="1847507" y="722491"/>
                </a:lnTo>
                <a:lnTo>
                  <a:pt x="1858400" y="774845"/>
                </a:lnTo>
                <a:lnTo>
                  <a:pt x="1866983" y="816729"/>
                </a:lnTo>
                <a:lnTo>
                  <a:pt x="1873192" y="858612"/>
                </a:lnTo>
                <a:lnTo>
                  <a:pt x="1876964" y="910967"/>
                </a:lnTo>
                <a:lnTo>
                  <a:pt x="1878236" y="963321"/>
                </a:lnTo>
                <a:lnTo>
                  <a:pt x="1876964" y="1005204"/>
                </a:lnTo>
                <a:lnTo>
                  <a:pt x="1873192" y="1057559"/>
                </a:lnTo>
                <a:lnTo>
                  <a:pt x="1866983" y="1099442"/>
                </a:lnTo>
                <a:lnTo>
                  <a:pt x="1858400" y="1151797"/>
                </a:lnTo>
                <a:lnTo>
                  <a:pt x="1847507" y="1193680"/>
                </a:lnTo>
                <a:lnTo>
                  <a:pt x="1834367" y="1246035"/>
                </a:lnTo>
                <a:lnTo>
                  <a:pt x="1819043" y="1287918"/>
                </a:lnTo>
                <a:lnTo>
                  <a:pt x="1801599" y="1329802"/>
                </a:lnTo>
                <a:lnTo>
                  <a:pt x="1782098" y="1371685"/>
                </a:lnTo>
                <a:lnTo>
                  <a:pt x="1760604" y="1413569"/>
                </a:lnTo>
                <a:lnTo>
                  <a:pt x="1737179" y="1444982"/>
                </a:lnTo>
                <a:lnTo>
                  <a:pt x="1711888" y="1486865"/>
                </a:lnTo>
                <a:lnTo>
                  <a:pt x="1684794" y="1528749"/>
                </a:lnTo>
                <a:lnTo>
                  <a:pt x="1655960" y="1560161"/>
                </a:lnTo>
                <a:lnTo>
                  <a:pt x="1625449" y="1591574"/>
                </a:lnTo>
                <a:lnTo>
                  <a:pt x="1593326" y="1622987"/>
                </a:lnTo>
                <a:lnTo>
                  <a:pt x="1559652" y="1654399"/>
                </a:lnTo>
                <a:lnTo>
                  <a:pt x="1524493" y="1685812"/>
                </a:lnTo>
                <a:lnTo>
                  <a:pt x="1487910" y="1706754"/>
                </a:lnTo>
                <a:lnTo>
                  <a:pt x="1449968" y="1738166"/>
                </a:lnTo>
                <a:lnTo>
                  <a:pt x="1410730" y="1759108"/>
                </a:lnTo>
                <a:lnTo>
                  <a:pt x="1370259" y="1780050"/>
                </a:lnTo>
                <a:lnTo>
                  <a:pt x="1328619" y="1800992"/>
                </a:lnTo>
                <a:lnTo>
                  <a:pt x="1285873" y="1821934"/>
                </a:lnTo>
                <a:lnTo>
                  <a:pt x="1242084" y="1832404"/>
                </a:lnTo>
                <a:lnTo>
                  <a:pt x="1057771" y="1874288"/>
                </a:lnTo>
                <a:lnTo>
                  <a:pt x="1260301" y="1874288"/>
                </a:lnTo>
                <a:lnTo>
                  <a:pt x="1282044" y="1863817"/>
                </a:lnTo>
                <a:lnTo>
                  <a:pt x="1324590" y="1853346"/>
                </a:lnTo>
                <a:lnTo>
                  <a:pt x="1366143" y="1832404"/>
                </a:lnTo>
                <a:lnTo>
                  <a:pt x="1406646" y="1811463"/>
                </a:lnTo>
                <a:lnTo>
                  <a:pt x="1446045" y="1790521"/>
                </a:lnTo>
                <a:lnTo>
                  <a:pt x="1484285" y="1769579"/>
                </a:lnTo>
                <a:lnTo>
                  <a:pt x="1521310" y="1738166"/>
                </a:lnTo>
                <a:lnTo>
                  <a:pt x="1557066" y="1717225"/>
                </a:lnTo>
                <a:lnTo>
                  <a:pt x="1591498" y="1685812"/>
                </a:lnTo>
                <a:lnTo>
                  <a:pt x="1624550" y="1654399"/>
                </a:lnTo>
                <a:lnTo>
                  <a:pt x="1656167" y="1622987"/>
                </a:lnTo>
                <a:lnTo>
                  <a:pt x="1686295" y="1591574"/>
                </a:lnTo>
                <a:lnTo>
                  <a:pt x="1714878" y="1560161"/>
                </a:lnTo>
                <a:lnTo>
                  <a:pt x="1741861" y="1518278"/>
                </a:lnTo>
                <a:lnTo>
                  <a:pt x="1767190" y="1486865"/>
                </a:lnTo>
                <a:lnTo>
                  <a:pt x="1790808" y="1444982"/>
                </a:lnTo>
                <a:lnTo>
                  <a:pt x="1812662" y="1403098"/>
                </a:lnTo>
                <a:lnTo>
                  <a:pt x="1832696" y="1361215"/>
                </a:lnTo>
                <a:lnTo>
                  <a:pt x="1850854" y="1319331"/>
                </a:lnTo>
                <a:lnTo>
                  <a:pt x="1867083" y="1277448"/>
                </a:lnTo>
                <a:lnTo>
                  <a:pt x="1881326" y="1235564"/>
                </a:lnTo>
                <a:lnTo>
                  <a:pt x="1893529" y="1193680"/>
                </a:lnTo>
                <a:lnTo>
                  <a:pt x="1903637" y="1151797"/>
                </a:lnTo>
                <a:lnTo>
                  <a:pt x="1911594" y="1099442"/>
                </a:lnTo>
                <a:lnTo>
                  <a:pt x="1917347" y="1057559"/>
                </a:lnTo>
                <a:lnTo>
                  <a:pt x="1920838" y="1005204"/>
                </a:lnTo>
                <a:lnTo>
                  <a:pt x="1922014" y="963321"/>
                </a:lnTo>
                <a:lnTo>
                  <a:pt x="1920838" y="910967"/>
                </a:lnTo>
                <a:lnTo>
                  <a:pt x="1917347" y="869083"/>
                </a:lnTo>
                <a:lnTo>
                  <a:pt x="1911594" y="816729"/>
                </a:lnTo>
                <a:lnTo>
                  <a:pt x="1903637" y="774845"/>
                </a:lnTo>
                <a:lnTo>
                  <a:pt x="1893529" y="722491"/>
                </a:lnTo>
                <a:lnTo>
                  <a:pt x="1881326" y="680607"/>
                </a:lnTo>
                <a:lnTo>
                  <a:pt x="1867083" y="638724"/>
                </a:lnTo>
                <a:lnTo>
                  <a:pt x="1850854" y="596840"/>
                </a:lnTo>
                <a:lnTo>
                  <a:pt x="1832696" y="554956"/>
                </a:lnTo>
                <a:lnTo>
                  <a:pt x="1812662" y="513073"/>
                </a:lnTo>
                <a:lnTo>
                  <a:pt x="1790808" y="471189"/>
                </a:lnTo>
                <a:lnTo>
                  <a:pt x="1767190" y="439777"/>
                </a:lnTo>
                <a:lnTo>
                  <a:pt x="1741861" y="397893"/>
                </a:lnTo>
                <a:lnTo>
                  <a:pt x="1714878" y="366480"/>
                </a:lnTo>
                <a:lnTo>
                  <a:pt x="1686295" y="335068"/>
                </a:lnTo>
                <a:lnTo>
                  <a:pt x="1656167" y="293184"/>
                </a:lnTo>
                <a:lnTo>
                  <a:pt x="1624550" y="261772"/>
                </a:lnTo>
                <a:lnTo>
                  <a:pt x="1591498" y="230359"/>
                </a:lnTo>
                <a:lnTo>
                  <a:pt x="1557066" y="209417"/>
                </a:lnTo>
                <a:lnTo>
                  <a:pt x="1521310" y="178005"/>
                </a:lnTo>
                <a:lnTo>
                  <a:pt x="1484285" y="157063"/>
                </a:lnTo>
                <a:lnTo>
                  <a:pt x="1446045" y="125650"/>
                </a:lnTo>
                <a:lnTo>
                  <a:pt x="1406646" y="104708"/>
                </a:lnTo>
                <a:lnTo>
                  <a:pt x="1366143" y="83767"/>
                </a:lnTo>
                <a:lnTo>
                  <a:pt x="1324590" y="73296"/>
                </a:lnTo>
                <a:lnTo>
                  <a:pt x="1282044" y="52354"/>
                </a:lnTo>
                <a:lnTo>
                  <a:pt x="1238558" y="41883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979325" y="4775179"/>
            <a:ext cx="1210642" cy="584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01" algn="ctr" defTabSz="554492">
              <a:lnSpc>
                <a:spcPts val="3244"/>
              </a:lnSpc>
              <a:buClrTx/>
            </a:pPr>
            <a:r>
              <a:rPr lang="tr-TR" sz="2729" b="1" kern="1200" spc="45" dirty="0">
                <a:solidFill>
                  <a:srgbClr val="FFC73D"/>
                </a:solidFill>
                <a:latin typeface="Calibri"/>
                <a:ea typeface="+mn-ea"/>
                <a:cs typeface="Calibri"/>
              </a:rPr>
              <a:t>150+</a:t>
            </a:r>
            <a:endParaRPr sz="2729" kern="1200" dirty="0">
              <a:solidFill>
                <a:prstClr val="black"/>
              </a:solidFill>
              <a:latin typeface="Montserrat Black"/>
              <a:ea typeface="+mn-ea"/>
              <a:cs typeface="Montserrat Black"/>
            </a:endParaRPr>
          </a:p>
          <a:p>
            <a:pPr marL="7701" algn="ctr" defTabSz="554492">
              <a:lnSpc>
                <a:spcPts val="1352"/>
              </a:lnSpc>
              <a:buClrTx/>
            </a:pPr>
            <a:r>
              <a:rPr lang="tr-TR" sz="1152" kern="1200" spc="176" dirty="0">
                <a:solidFill>
                  <a:srgbClr val="E8E8E8"/>
                </a:solidFill>
                <a:latin typeface="Calibri"/>
                <a:ea typeface="+mn-ea"/>
                <a:cs typeface="Calibri"/>
              </a:rPr>
              <a:t>Model Eğitimi</a:t>
            </a:r>
            <a:endParaRPr sz="1152" kern="1200" dirty="0">
              <a:solidFill>
                <a:prstClr val="black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90" name="object 52">
            <a:extLst>
              <a:ext uri="{FF2B5EF4-FFF2-40B4-BE49-F238E27FC236}">
                <a16:creationId xmlns:a16="http://schemas.microsoft.com/office/drawing/2014/main" id="{D69F773A-E8DD-4157-8D35-A33EF899B67F}"/>
              </a:ext>
            </a:extLst>
          </p:cNvPr>
          <p:cNvSpPr/>
          <p:nvPr/>
        </p:nvSpPr>
        <p:spPr>
          <a:xfrm>
            <a:off x="4747914" y="2911953"/>
            <a:ext cx="1601097" cy="1551387"/>
          </a:xfrm>
          <a:custGeom>
            <a:avLst/>
            <a:gdLst/>
            <a:ahLst/>
            <a:cxnLst/>
            <a:rect l="l" t="t" r="r" b="b"/>
            <a:pathLst>
              <a:path w="2219959" h="2219960">
                <a:moveTo>
                  <a:pt x="1109714" y="0"/>
                </a:moveTo>
                <a:lnTo>
                  <a:pt x="1061578" y="1025"/>
                </a:lnTo>
                <a:lnTo>
                  <a:pt x="1013965" y="4073"/>
                </a:lnTo>
                <a:lnTo>
                  <a:pt x="966918" y="9102"/>
                </a:lnTo>
                <a:lnTo>
                  <a:pt x="920477" y="16071"/>
                </a:lnTo>
                <a:lnTo>
                  <a:pt x="874685" y="24938"/>
                </a:lnTo>
                <a:lnTo>
                  <a:pt x="829584" y="35661"/>
                </a:lnTo>
                <a:lnTo>
                  <a:pt x="785214" y="48198"/>
                </a:lnTo>
                <a:lnTo>
                  <a:pt x="741619" y="62509"/>
                </a:lnTo>
                <a:lnTo>
                  <a:pt x="698838" y="78550"/>
                </a:lnTo>
                <a:lnTo>
                  <a:pt x="656914" y="96282"/>
                </a:lnTo>
                <a:lnTo>
                  <a:pt x="615889" y="115662"/>
                </a:lnTo>
                <a:lnTo>
                  <a:pt x="575804" y="136648"/>
                </a:lnTo>
                <a:lnTo>
                  <a:pt x="536700" y="159198"/>
                </a:lnTo>
                <a:lnTo>
                  <a:pt x="498621" y="183272"/>
                </a:lnTo>
                <a:lnTo>
                  <a:pt x="461606" y="208828"/>
                </a:lnTo>
                <a:lnTo>
                  <a:pt x="425698" y="235823"/>
                </a:lnTo>
                <a:lnTo>
                  <a:pt x="390938" y="264216"/>
                </a:lnTo>
                <a:lnTo>
                  <a:pt x="357368" y="293966"/>
                </a:lnTo>
                <a:lnTo>
                  <a:pt x="325030" y="325031"/>
                </a:lnTo>
                <a:lnTo>
                  <a:pt x="293965" y="357370"/>
                </a:lnTo>
                <a:lnTo>
                  <a:pt x="264215" y="390940"/>
                </a:lnTo>
                <a:lnTo>
                  <a:pt x="235822" y="425700"/>
                </a:lnTo>
                <a:lnTo>
                  <a:pt x="208827" y="461608"/>
                </a:lnTo>
                <a:lnTo>
                  <a:pt x="183272" y="498623"/>
                </a:lnTo>
                <a:lnTo>
                  <a:pt x="159198" y="536703"/>
                </a:lnTo>
                <a:lnTo>
                  <a:pt x="136647" y="575807"/>
                </a:lnTo>
                <a:lnTo>
                  <a:pt x="115661" y="615893"/>
                </a:lnTo>
                <a:lnTo>
                  <a:pt x="96282" y="656918"/>
                </a:lnTo>
                <a:lnTo>
                  <a:pt x="78550" y="698843"/>
                </a:lnTo>
                <a:lnTo>
                  <a:pt x="62508" y="741624"/>
                </a:lnTo>
                <a:lnTo>
                  <a:pt x="48198" y="785220"/>
                </a:lnTo>
                <a:lnTo>
                  <a:pt x="35660" y="829590"/>
                </a:lnTo>
                <a:lnTo>
                  <a:pt x="24938" y="874692"/>
                </a:lnTo>
                <a:lnTo>
                  <a:pt x="16071" y="920485"/>
                </a:lnTo>
                <a:lnTo>
                  <a:pt x="9102" y="966926"/>
                </a:lnTo>
                <a:lnTo>
                  <a:pt x="4073" y="1013974"/>
                </a:lnTo>
                <a:lnTo>
                  <a:pt x="1025" y="1061587"/>
                </a:lnTo>
                <a:lnTo>
                  <a:pt x="0" y="1109725"/>
                </a:lnTo>
                <a:lnTo>
                  <a:pt x="1025" y="1157862"/>
                </a:lnTo>
                <a:lnTo>
                  <a:pt x="4073" y="1205476"/>
                </a:lnTo>
                <a:lnTo>
                  <a:pt x="9102" y="1252524"/>
                </a:lnTo>
                <a:lnTo>
                  <a:pt x="16071" y="1298965"/>
                </a:lnTo>
                <a:lnTo>
                  <a:pt x="24938" y="1344758"/>
                </a:lnTo>
                <a:lnTo>
                  <a:pt x="35660" y="1389860"/>
                </a:lnTo>
                <a:lnTo>
                  <a:pt x="48198" y="1434230"/>
                </a:lnTo>
                <a:lnTo>
                  <a:pt x="62508" y="1477826"/>
                </a:lnTo>
                <a:lnTo>
                  <a:pt x="78550" y="1520607"/>
                </a:lnTo>
                <a:lnTo>
                  <a:pt x="96282" y="1562531"/>
                </a:lnTo>
                <a:lnTo>
                  <a:pt x="115661" y="1603557"/>
                </a:lnTo>
                <a:lnTo>
                  <a:pt x="136647" y="1643643"/>
                </a:lnTo>
                <a:lnTo>
                  <a:pt x="159198" y="1682746"/>
                </a:lnTo>
                <a:lnTo>
                  <a:pt x="183272" y="1720827"/>
                </a:lnTo>
                <a:lnTo>
                  <a:pt x="208827" y="1757842"/>
                </a:lnTo>
                <a:lnTo>
                  <a:pt x="235822" y="1793750"/>
                </a:lnTo>
                <a:lnTo>
                  <a:pt x="264215" y="1828510"/>
                </a:lnTo>
                <a:lnTo>
                  <a:pt x="293965" y="1862080"/>
                </a:lnTo>
                <a:lnTo>
                  <a:pt x="325030" y="1894418"/>
                </a:lnTo>
                <a:lnTo>
                  <a:pt x="357368" y="1925483"/>
                </a:lnTo>
                <a:lnTo>
                  <a:pt x="390938" y="1955233"/>
                </a:lnTo>
                <a:lnTo>
                  <a:pt x="425698" y="1983627"/>
                </a:lnTo>
                <a:lnTo>
                  <a:pt x="461606" y="2010622"/>
                </a:lnTo>
                <a:lnTo>
                  <a:pt x="498621" y="2036178"/>
                </a:lnTo>
                <a:lnTo>
                  <a:pt x="536700" y="2060251"/>
                </a:lnTo>
                <a:lnTo>
                  <a:pt x="575804" y="2082802"/>
                </a:lnTo>
                <a:lnTo>
                  <a:pt x="615889" y="2103788"/>
                </a:lnTo>
                <a:lnTo>
                  <a:pt x="656914" y="2123168"/>
                </a:lnTo>
                <a:lnTo>
                  <a:pt x="698838" y="2140899"/>
                </a:lnTo>
                <a:lnTo>
                  <a:pt x="741619" y="2156941"/>
                </a:lnTo>
                <a:lnTo>
                  <a:pt x="785214" y="2171252"/>
                </a:lnTo>
                <a:lnTo>
                  <a:pt x="829584" y="2183789"/>
                </a:lnTo>
                <a:lnTo>
                  <a:pt x="874685" y="2194512"/>
                </a:lnTo>
                <a:lnTo>
                  <a:pt x="920477" y="2203379"/>
                </a:lnTo>
                <a:lnTo>
                  <a:pt x="966918" y="2210348"/>
                </a:lnTo>
                <a:lnTo>
                  <a:pt x="1013965" y="2215377"/>
                </a:lnTo>
                <a:lnTo>
                  <a:pt x="1061578" y="2218425"/>
                </a:lnTo>
                <a:lnTo>
                  <a:pt x="1109714" y="2219450"/>
                </a:lnTo>
                <a:lnTo>
                  <a:pt x="1157853" y="2218425"/>
                </a:lnTo>
                <a:lnTo>
                  <a:pt x="1205467" y="2215377"/>
                </a:lnTo>
                <a:lnTo>
                  <a:pt x="1252516" y="2210348"/>
                </a:lnTo>
                <a:lnTo>
                  <a:pt x="1298958" y="2203379"/>
                </a:lnTo>
                <a:lnTo>
                  <a:pt x="1344751" y="2194512"/>
                </a:lnTo>
                <a:lnTo>
                  <a:pt x="1389853" y="2183789"/>
                </a:lnTo>
                <a:lnTo>
                  <a:pt x="1434224" y="2171252"/>
                </a:lnTo>
                <a:lnTo>
                  <a:pt x="1477821" y="2156941"/>
                </a:lnTo>
                <a:lnTo>
                  <a:pt x="1520603" y="2140899"/>
                </a:lnTo>
                <a:lnTo>
                  <a:pt x="1562527" y="2123168"/>
                </a:lnTo>
                <a:lnTo>
                  <a:pt x="1603553" y="2103788"/>
                </a:lnTo>
                <a:lnTo>
                  <a:pt x="1643639" y="2082802"/>
                </a:lnTo>
                <a:lnTo>
                  <a:pt x="1682743" y="2060251"/>
                </a:lnTo>
                <a:lnTo>
                  <a:pt x="1720824" y="2036178"/>
                </a:lnTo>
                <a:lnTo>
                  <a:pt x="1757839" y="2010622"/>
                </a:lnTo>
                <a:lnTo>
                  <a:pt x="1793748" y="1983627"/>
                </a:lnTo>
                <a:lnTo>
                  <a:pt x="1828508" y="1955233"/>
                </a:lnTo>
                <a:lnTo>
                  <a:pt x="1862078" y="1925483"/>
                </a:lnTo>
                <a:lnTo>
                  <a:pt x="1894417" y="1894418"/>
                </a:lnTo>
                <a:lnTo>
                  <a:pt x="1925482" y="1862080"/>
                </a:lnTo>
                <a:lnTo>
                  <a:pt x="1955232" y="1828510"/>
                </a:lnTo>
                <a:lnTo>
                  <a:pt x="1983626" y="1793750"/>
                </a:lnTo>
                <a:lnTo>
                  <a:pt x="2010621" y="1757842"/>
                </a:lnTo>
                <a:lnTo>
                  <a:pt x="2036177" y="1720827"/>
                </a:lnTo>
                <a:lnTo>
                  <a:pt x="2060251" y="1682746"/>
                </a:lnTo>
                <a:lnTo>
                  <a:pt x="2082802" y="1643643"/>
                </a:lnTo>
                <a:lnTo>
                  <a:pt x="2103788" y="1603557"/>
                </a:lnTo>
                <a:lnTo>
                  <a:pt x="2123168" y="1562531"/>
                </a:lnTo>
                <a:lnTo>
                  <a:pt x="2140899" y="1520607"/>
                </a:lnTo>
                <a:lnTo>
                  <a:pt x="2156941" y="1477826"/>
                </a:lnTo>
                <a:lnTo>
                  <a:pt x="2171252" y="1434230"/>
                </a:lnTo>
                <a:lnTo>
                  <a:pt x="2183789" y="1389860"/>
                </a:lnTo>
                <a:lnTo>
                  <a:pt x="2194512" y="1344758"/>
                </a:lnTo>
                <a:lnTo>
                  <a:pt x="2203379" y="1298965"/>
                </a:lnTo>
                <a:lnTo>
                  <a:pt x="2210348" y="1252524"/>
                </a:lnTo>
                <a:lnTo>
                  <a:pt x="2215377" y="1205476"/>
                </a:lnTo>
                <a:lnTo>
                  <a:pt x="2218425" y="1157862"/>
                </a:lnTo>
                <a:lnTo>
                  <a:pt x="2219450" y="1109725"/>
                </a:lnTo>
                <a:lnTo>
                  <a:pt x="2218425" y="1061587"/>
                </a:lnTo>
                <a:lnTo>
                  <a:pt x="2215377" y="1013974"/>
                </a:lnTo>
                <a:lnTo>
                  <a:pt x="2210348" y="966926"/>
                </a:lnTo>
                <a:lnTo>
                  <a:pt x="2203379" y="920485"/>
                </a:lnTo>
                <a:lnTo>
                  <a:pt x="2194512" y="874692"/>
                </a:lnTo>
                <a:lnTo>
                  <a:pt x="2183789" y="829590"/>
                </a:lnTo>
                <a:lnTo>
                  <a:pt x="2171252" y="785220"/>
                </a:lnTo>
                <a:lnTo>
                  <a:pt x="2156941" y="741624"/>
                </a:lnTo>
                <a:lnTo>
                  <a:pt x="2140899" y="698843"/>
                </a:lnTo>
                <a:lnTo>
                  <a:pt x="2123168" y="656918"/>
                </a:lnTo>
                <a:lnTo>
                  <a:pt x="2103788" y="615893"/>
                </a:lnTo>
                <a:lnTo>
                  <a:pt x="2082802" y="575807"/>
                </a:lnTo>
                <a:lnTo>
                  <a:pt x="2060251" y="536703"/>
                </a:lnTo>
                <a:lnTo>
                  <a:pt x="2036177" y="498623"/>
                </a:lnTo>
                <a:lnTo>
                  <a:pt x="2010621" y="461608"/>
                </a:lnTo>
                <a:lnTo>
                  <a:pt x="1983626" y="425700"/>
                </a:lnTo>
                <a:lnTo>
                  <a:pt x="1955232" y="390940"/>
                </a:lnTo>
                <a:lnTo>
                  <a:pt x="1925482" y="357370"/>
                </a:lnTo>
                <a:lnTo>
                  <a:pt x="1894417" y="325031"/>
                </a:lnTo>
                <a:lnTo>
                  <a:pt x="1862078" y="293966"/>
                </a:lnTo>
                <a:lnTo>
                  <a:pt x="1828508" y="264216"/>
                </a:lnTo>
                <a:lnTo>
                  <a:pt x="1793748" y="235823"/>
                </a:lnTo>
                <a:lnTo>
                  <a:pt x="1757839" y="208828"/>
                </a:lnTo>
                <a:lnTo>
                  <a:pt x="1720824" y="183272"/>
                </a:lnTo>
                <a:lnTo>
                  <a:pt x="1682743" y="159198"/>
                </a:lnTo>
                <a:lnTo>
                  <a:pt x="1643639" y="136648"/>
                </a:lnTo>
                <a:lnTo>
                  <a:pt x="1603553" y="115662"/>
                </a:lnTo>
                <a:lnTo>
                  <a:pt x="1562527" y="96282"/>
                </a:lnTo>
                <a:lnTo>
                  <a:pt x="1520603" y="78550"/>
                </a:lnTo>
                <a:lnTo>
                  <a:pt x="1477821" y="62509"/>
                </a:lnTo>
                <a:lnTo>
                  <a:pt x="1434224" y="48198"/>
                </a:lnTo>
                <a:lnTo>
                  <a:pt x="1389853" y="35661"/>
                </a:lnTo>
                <a:lnTo>
                  <a:pt x="1344751" y="24938"/>
                </a:lnTo>
                <a:lnTo>
                  <a:pt x="1298958" y="16071"/>
                </a:lnTo>
                <a:lnTo>
                  <a:pt x="1252516" y="9102"/>
                </a:lnTo>
                <a:lnTo>
                  <a:pt x="1205467" y="4073"/>
                </a:lnTo>
                <a:lnTo>
                  <a:pt x="1157853" y="1025"/>
                </a:lnTo>
                <a:lnTo>
                  <a:pt x="1109714" y="0"/>
                </a:lnTo>
                <a:close/>
              </a:path>
            </a:pathLst>
          </a:custGeom>
          <a:solidFill>
            <a:srgbClr val="263E4F"/>
          </a:solidFill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015081" y="3306862"/>
            <a:ext cx="1030433" cy="7635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01" algn="ctr" defTabSz="554492">
              <a:lnSpc>
                <a:spcPts val="3244"/>
              </a:lnSpc>
              <a:buClrTx/>
            </a:pPr>
            <a:r>
              <a:rPr lang="tr-TR" sz="2729" b="1" kern="1200" spc="-209" dirty="0">
                <a:solidFill>
                  <a:srgbClr val="FFC73D"/>
                </a:solidFill>
                <a:latin typeface="Calibri"/>
                <a:ea typeface="+mn-ea"/>
                <a:cs typeface="Calibri"/>
              </a:rPr>
              <a:t>170</a:t>
            </a:r>
            <a:endParaRPr sz="2729" kern="1200" dirty="0">
              <a:solidFill>
                <a:prstClr val="black"/>
              </a:solidFill>
              <a:latin typeface="Montserrat Black"/>
              <a:ea typeface="+mn-ea"/>
              <a:cs typeface="Montserrat Black"/>
            </a:endParaRPr>
          </a:p>
          <a:p>
            <a:pPr marL="7701" algn="ctr" defTabSz="554492">
              <a:lnSpc>
                <a:spcPts val="1352"/>
              </a:lnSpc>
              <a:buClrTx/>
            </a:pPr>
            <a:r>
              <a:rPr lang="tr-TR" sz="1152" kern="1200" spc="179" dirty="0">
                <a:solidFill>
                  <a:srgbClr val="E8E8E8"/>
                </a:solidFill>
                <a:latin typeface="Calibri"/>
                <a:ea typeface="+mn-ea"/>
                <a:cs typeface="Calibri"/>
              </a:rPr>
              <a:t>Farklı Talep Başlığı</a:t>
            </a:r>
            <a:endParaRPr sz="1152" kern="1200" dirty="0">
              <a:solidFill>
                <a:prstClr val="black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91" name="object 53">
            <a:extLst>
              <a:ext uri="{FF2B5EF4-FFF2-40B4-BE49-F238E27FC236}">
                <a16:creationId xmlns:a16="http://schemas.microsoft.com/office/drawing/2014/main" id="{7FB3405F-7E90-4F8D-AB58-4429F56A8BCC}"/>
              </a:ext>
            </a:extLst>
          </p:cNvPr>
          <p:cNvSpPr/>
          <p:nvPr/>
        </p:nvSpPr>
        <p:spPr>
          <a:xfrm>
            <a:off x="4838094" y="3045882"/>
            <a:ext cx="1386304" cy="1339269"/>
          </a:xfrm>
          <a:custGeom>
            <a:avLst/>
            <a:gdLst/>
            <a:ahLst/>
            <a:cxnLst/>
            <a:rect l="l" t="t" r="r" b="b"/>
            <a:pathLst>
              <a:path w="1922144" h="1916429">
                <a:moveTo>
                  <a:pt x="1056326" y="0"/>
                </a:moveTo>
                <a:lnTo>
                  <a:pt x="865688" y="0"/>
                </a:lnTo>
                <a:lnTo>
                  <a:pt x="639970" y="52354"/>
                </a:lnTo>
                <a:lnTo>
                  <a:pt x="597424" y="73296"/>
                </a:lnTo>
                <a:lnTo>
                  <a:pt x="555871" y="83767"/>
                </a:lnTo>
                <a:lnTo>
                  <a:pt x="515368" y="104708"/>
                </a:lnTo>
                <a:lnTo>
                  <a:pt x="475969" y="125650"/>
                </a:lnTo>
                <a:lnTo>
                  <a:pt x="437729" y="157063"/>
                </a:lnTo>
                <a:lnTo>
                  <a:pt x="400704" y="178005"/>
                </a:lnTo>
                <a:lnTo>
                  <a:pt x="364948" y="209417"/>
                </a:lnTo>
                <a:lnTo>
                  <a:pt x="330516" y="230359"/>
                </a:lnTo>
                <a:lnTo>
                  <a:pt x="297464" y="261772"/>
                </a:lnTo>
                <a:lnTo>
                  <a:pt x="265847" y="293184"/>
                </a:lnTo>
                <a:lnTo>
                  <a:pt x="235719" y="335068"/>
                </a:lnTo>
                <a:lnTo>
                  <a:pt x="207136" y="366480"/>
                </a:lnTo>
                <a:lnTo>
                  <a:pt x="180153" y="397893"/>
                </a:lnTo>
                <a:lnTo>
                  <a:pt x="154824" y="439777"/>
                </a:lnTo>
                <a:lnTo>
                  <a:pt x="131206" y="471189"/>
                </a:lnTo>
                <a:lnTo>
                  <a:pt x="109352" y="513073"/>
                </a:lnTo>
                <a:lnTo>
                  <a:pt x="89318" y="554956"/>
                </a:lnTo>
                <a:lnTo>
                  <a:pt x="71160" y="596840"/>
                </a:lnTo>
                <a:lnTo>
                  <a:pt x="54931" y="638724"/>
                </a:lnTo>
                <a:lnTo>
                  <a:pt x="40688" y="680607"/>
                </a:lnTo>
                <a:lnTo>
                  <a:pt x="28485" y="722491"/>
                </a:lnTo>
                <a:lnTo>
                  <a:pt x="18377" y="774845"/>
                </a:lnTo>
                <a:lnTo>
                  <a:pt x="10419" y="816729"/>
                </a:lnTo>
                <a:lnTo>
                  <a:pt x="4667" y="869083"/>
                </a:lnTo>
                <a:lnTo>
                  <a:pt x="1176" y="910967"/>
                </a:lnTo>
                <a:lnTo>
                  <a:pt x="0" y="963321"/>
                </a:lnTo>
                <a:lnTo>
                  <a:pt x="1176" y="1005204"/>
                </a:lnTo>
                <a:lnTo>
                  <a:pt x="4667" y="1057559"/>
                </a:lnTo>
                <a:lnTo>
                  <a:pt x="10419" y="1099442"/>
                </a:lnTo>
                <a:lnTo>
                  <a:pt x="18377" y="1151797"/>
                </a:lnTo>
                <a:lnTo>
                  <a:pt x="28485" y="1193680"/>
                </a:lnTo>
                <a:lnTo>
                  <a:pt x="40688" y="1235564"/>
                </a:lnTo>
                <a:lnTo>
                  <a:pt x="54931" y="1277448"/>
                </a:lnTo>
                <a:lnTo>
                  <a:pt x="71160" y="1319331"/>
                </a:lnTo>
                <a:lnTo>
                  <a:pt x="89318" y="1361215"/>
                </a:lnTo>
                <a:lnTo>
                  <a:pt x="109352" y="1403098"/>
                </a:lnTo>
                <a:lnTo>
                  <a:pt x="131206" y="1444982"/>
                </a:lnTo>
                <a:lnTo>
                  <a:pt x="154824" y="1486865"/>
                </a:lnTo>
                <a:lnTo>
                  <a:pt x="180153" y="1518278"/>
                </a:lnTo>
                <a:lnTo>
                  <a:pt x="207136" y="1560161"/>
                </a:lnTo>
                <a:lnTo>
                  <a:pt x="235719" y="1591574"/>
                </a:lnTo>
                <a:lnTo>
                  <a:pt x="265847" y="1622987"/>
                </a:lnTo>
                <a:lnTo>
                  <a:pt x="297464" y="1654399"/>
                </a:lnTo>
                <a:lnTo>
                  <a:pt x="330516" y="1685812"/>
                </a:lnTo>
                <a:lnTo>
                  <a:pt x="364948" y="1717225"/>
                </a:lnTo>
                <a:lnTo>
                  <a:pt x="400704" y="1738166"/>
                </a:lnTo>
                <a:lnTo>
                  <a:pt x="437729" y="1769579"/>
                </a:lnTo>
                <a:lnTo>
                  <a:pt x="475969" y="1790521"/>
                </a:lnTo>
                <a:lnTo>
                  <a:pt x="515368" y="1811463"/>
                </a:lnTo>
                <a:lnTo>
                  <a:pt x="555871" y="1832404"/>
                </a:lnTo>
                <a:lnTo>
                  <a:pt x="597424" y="1853346"/>
                </a:lnTo>
                <a:lnTo>
                  <a:pt x="639970" y="1863817"/>
                </a:lnTo>
                <a:lnTo>
                  <a:pt x="683456" y="1884759"/>
                </a:lnTo>
                <a:lnTo>
                  <a:pt x="818997" y="1916172"/>
                </a:lnTo>
                <a:lnTo>
                  <a:pt x="1103017" y="1916172"/>
                </a:lnTo>
                <a:lnTo>
                  <a:pt x="1238558" y="1884759"/>
                </a:lnTo>
                <a:lnTo>
                  <a:pt x="1260301" y="1874288"/>
                </a:lnTo>
                <a:lnTo>
                  <a:pt x="864243" y="1874288"/>
                </a:lnTo>
                <a:lnTo>
                  <a:pt x="679930" y="1832404"/>
                </a:lnTo>
                <a:lnTo>
                  <a:pt x="636141" y="1821934"/>
                </a:lnTo>
                <a:lnTo>
                  <a:pt x="593395" y="1800992"/>
                </a:lnTo>
                <a:lnTo>
                  <a:pt x="551755" y="1780050"/>
                </a:lnTo>
                <a:lnTo>
                  <a:pt x="511284" y="1759108"/>
                </a:lnTo>
                <a:lnTo>
                  <a:pt x="472046" y="1738166"/>
                </a:lnTo>
                <a:lnTo>
                  <a:pt x="434103" y="1706754"/>
                </a:lnTo>
                <a:lnTo>
                  <a:pt x="397521" y="1685812"/>
                </a:lnTo>
                <a:lnTo>
                  <a:pt x="362361" y="1654399"/>
                </a:lnTo>
                <a:lnTo>
                  <a:pt x="328688" y="1622987"/>
                </a:lnTo>
                <a:lnTo>
                  <a:pt x="296564" y="1591574"/>
                </a:lnTo>
                <a:lnTo>
                  <a:pt x="266054" y="1560161"/>
                </a:lnTo>
                <a:lnTo>
                  <a:pt x="237220" y="1528749"/>
                </a:lnTo>
                <a:lnTo>
                  <a:pt x="210125" y="1486865"/>
                </a:lnTo>
                <a:lnTo>
                  <a:pt x="184834" y="1444982"/>
                </a:lnTo>
                <a:lnTo>
                  <a:pt x="161410" y="1413569"/>
                </a:lnTo>
                <a:lnTo>
                  <a:pt x="139916" y="1371685"/>
                </a:lnTo>
                <a:lnTo>
                  <a:pt x="120415" y="1329802"/>
                </a:lnTo>
                <a:lnTo>
                  <a:pt x="102971" y="1287918"/>
                </a:lnTo>
                <a:lnTo>
                  <a:pt x="87647" y="1246035"/>
                </a:lnTo>
                <a:lnTo>
                  <a:pt x="74507" y="1193680"/>
                </a:lnTo>
                <a:lnTo>
                  <a:pt x="63614" y="1151797"/>
                </a:lnTo>
                <a:lnTo>
                  <a:pt x="55031" y="1099442"/>
                </a:lnTo>
                <a:lnTo>
                  <a:pt x="48822" y="1057559"/>
                </a:lnTo>
                <a:lnTo>
                  <a:pt x="45050" y="1005204"/>
                </a:lnTo>
                <a:lnTo>
                  <a:pt x="43778" y="963321"/>
                </a:lnTo>
                <a:lnTo>
                  <a:pt x="45050" y="910967"/>
                </a:lnTo>
                <a:lnTo>
                  <a:pt x="48822" y="858612"/>
                </a:lnTo>
                <a:lnTo>
                  <a:pt x="55031" y="816729"/>
                </a:lnTo>
                <a:lnTo>
                  <a:pt x="63614" y="774845"/>
                </a:lnTo>
                <a:lnTo>
                  <a:pt x="74507" y="722491"/>
                </a:lnTo>
                <a:lnTo>
                  <a:pt x="87647" y="680607"/>
                </a:lnTo>
                <a:lnTo>
                  <a:pt x="102971" y="638724"/>
                </a:lnTo>
                <a:lnTo>
                  <a:pt x="120415" y="596840"/>
                </a:lnTo>
                <a:lnTo>
                  <a:pt x="139916" y="554956"/>
                </a:lnTo>
                <a:lnTo>
                  <a:pt x="161410" y="513073"/>
                </a:lnTo>
                <a:lnTo>
                  <a:pt x="184834" y="471189"/>
                </a:lnTo>
                <a:lnTo>
                  <a:pt x="210125" y="429306"/>
                </a:lnTo>
                <a:lnTo>
                  <a:pt x="237220" y="397893"/>
                </a:lnTo>
                <a:lnTo>
                  <a:pt x="266054" y="366480"/>
                </a:lnTo>
                <a:lnTo>
                  <a:pt x="296564" y="324597"/>
                </a:lnTo>
                <a:lnTo>
                  <a:pt x="328688" y="293184"/>
                </a:lnTo>
                <a:lnTo>
                  <a:pt x="362361" y="261772"/>
                </a:lnTo>
                <a:lnTo>
                  <a:pt x="397521" y="240830"/>
                </a:lnTo>
                <a:lnTo>
                  <a:pt x="434103" y="209417"/>
                </a:lnTo>
                <a:lnTo>
                  <a:pt x="472046" y="188475"/>
                </a:lnTo>
                <a:lnTo>
                  <a:pt x="511284" y="157063"/>
                </a:lnTo>
                <a:lnTo>
                  <a:pt x="551755" y="136121"/>
                </a:lnTo>
                <a:lnTo>
                  <a:pt x="593395" y="115179"/>
                </a:lnTo>
                <a:lnTo>
                  <a:pt x="636141" y="104708"/>
                </a:lnTo>
                <a:lnTo>
                  <a:pt x="679930" y="83767"/>
                </a:lnTo>
                <a:lnTo>
                  <a:pt x="816918" y="52354"/>
                </a:lnTo>
                <a:lnTo>
                  <a:pt x="864243" y="52354"/>
                </a:lnTo>
                <a:lnTo>
                  <a:pt x="912294" y="41883"/>
                </a:lnTo>
                <a:lnTo>
                  <a:pt x="1238558" y="41883"/>
                </a:lnTo>
                <a:lnTo>
                  <a:pt x="1056326" y="0"/>
                </a:lnTo>
                <a:close/>
              </a:path>
              <a:path w="1922144" h="1916429">
                <a:moveTo>
                  <a:pt x="1238558" y="41883"/>
                </a:moveTo>
                <a:lnTo>
                  <a:pt x="1009720" y="41883"/>
                </a:lnTo>
                <a:lnTo>
                  <a:pt x="1057771" y="52354"/>
                </a:lnTo>
                <a:lnTo>
                  <a:pt x="1105096" y="52354"/>
                </a:lnTo>
                <a:lnTo>
                  <a:pt x="1242084" y="83767"/>
                </a:lnTo>
                <a:lnTo>
                  <a:pt x="1285873" y="104708"/>
                </a:lnTo>
                <a:lnTo>
                  <a:pt x="1328619" y="115179"/>
                </a:lnTo>
                <a:lnTo>
                  <a:pt x="1370259" y="136121"/>
                </a:lnTo>
                <a:lnTo>
                  <a:pt x="1410730" y="157063"/>
                </a:lnTo>
                <a:lnTo>
                  <a:pt x="1449968" y="188475"/>
                </a:lnTo>
                <a:lnTo>
                  <a:pt x="1487910" y="209417"/>
                </a:lnTo>
                <a:lnTo>
                  <a:pt x="1524493" y="240830"/>
                </a:lnTo>
                <a:lnTo>
                  <a:pt x="1559652" y="261772"/>
                </a:lnTo>
                <a:lnTo>
                  <a:pt x="1593326" y="293184"/>
                </a:lnTo>
                <a:lnTo>
                  <a:pt x="1625449" y="324597"/>
                </a:lnTo>
                <a:lnTo>
                  <a:pt x="1655960" y="366480"/>
                </a:lnTo>
                <a:lnTo>
                  <a:pt x="1684794" y="397893"/>
                </a:lnTo>
                <a:lnTo>
                  <a:pt x="1711888" y="429306"/>
                </a:lnTo>
                <a:lnTo>
                  <a:pt x="1737179" y="471189"/>
                </a:lnTo>
                <a:lnTo>
                  <a:pt x="1760604" y="513073"/>
                </a:lnTo>
                <a:lnTo>
                  <a:pt x="1782098" y="554956"/>
                </a:lnTo>
                <a:lnTo>
                  <a:pt x="1801599" y="596840"/>
                </a:lnTo>
                <a:lnTo>
                  <a:pt x="1819043" y="638724"/>
                </a:lnTo>
                <a:lnTo>
                  <a:pt x="1834367" y="680607"/>
                </a:lnTo>
                <a:lnTo>
                  <a:pt x="1847507" y="722491"/>
                </a:lnTo>
                <a:lnTo>
                  <a:pt x="1858400" y="774845"/>
                </a:lnTo>
                <a:lnTo>
                  <a:pt x="1866983" y="816729"/>
                </a:lnTo>
                <a:lnTo>
                  <a:pt x="1873192" y="858612"/>
                </a:lnTo>
                <a:lnTo>
                  <a:pt x="1876964" y="910967"/>
                </a:lnTo>
                <a:lnTo>
                  <a:pt x="1878236" y="963321"/>
                </a:lnTo>
                <a:lnTo>
                  <a:pt x="1876964" y="1005204"/>
                </a:lnTo>
                <a:lnTo>
                  <a:pt x="1873192" y="1057559"/>
                </a:lnTo>
                <a:lnTo>
                  <a:pt x="1866983" y="1099442"/>
                </a:lnTo>
                <a:lnTo>
                  <a:pt x="1858400" y="1151797"/>
                </a:lnTo>
                <a:lnTo>
                  <a:pt x="1847507" y="1193680"/>
                </a:lnTo>
                <a:lnTo>
                  <a:pt x="1834367" y="1246035"/>
                </a:lnTo>
                <a:lnTo>
                  <a:pt x="1819043" y="1287918"/>
                </a:lnTo>
                <a:lnTo>
                  <a:pt x="1801599" y="1329802"/>
                </a:lnTo>
                <a:lnTo>
                  <a:pt x="1782098" y="1371685"/>
                </a:lnTo>
                <a:lnTo>
                  <a:pt x="1760604" y="1413569"/>
                </a:lnTo>
                <a:lnTo>
                  <a:pt x="1737179" y="1444982"/>
                </a:lnTo>
                <a:lnTo>
                  <a:pt x="1711888" y="1486865"/>
                </a:lnTo>
                <a:lnTo>
                  <a:pt x="1684794" y="1528749"/>
                </a:lnTo>
                <a:lnTo>
                  <a:pt x="1655960" y="1560161"/>
                </a:lnTo>
                <a:lnTo>
                  <a:pt x="1625449" y="1591574"/>
                </a:lnTo>
                <a:lnTo>
                  <a:pt x="1593326" y="1622987"/>
                </a:lnTo>
                <a:lnTo>
                  <a:pt x="1559652" y="1654399"/>
                </a:lnTo>
                <a:lnTo>
                  <a:pt x="1524493" y="1685812"/>
                </a:lnTo>
                <a:lnTo>
                  <a:pt x="1487910" y="1706754"/>
                </a:lnTo>
                <a:lnTo>
                  <a:pt x="1449968" y="1738166"/>
                </a:lnTo>
                <a:lnTo>
                  <a:pt x="1410730" y="1759108"/>
                </a:lnTo>
                <a:lnTo>
                  <a:pt x="1370259" y="1780050"/>
                </a:lnTo>
                <a:lnTo>
                  <a:pt x="1328619" y="1800992"/>
                </a:lnTo>
                <a:lnTo>
                  <a:pt x="1285873" y="1821934"/>
                </a:lnTo>
                <a:lnTo>
                  <a:pt x="1242084" y="1832404"/>
                </a:lnTo>
                <a:lnTo>
                  <a:pt x="1057771" y="1874288"/>
                </a:lnTo>
                <a:lnTo>
                  <a:pt x="1260301" y="1874288"/>
                </a:lnTo>
                <a:lnTo>
                  <a:pt x="1282044" y="1863817"/>
                </a:lnTo>
                <a:lnTo>
                  <a:pt x="1324590" y="1853346"/>
                </a:lnTo>
                <a:lnTo>
                  <a:pt x="1366143" y="1832404"/>
                </a:lnTo>
                <a:lnTo>
                  <a:pt x="1406646" y="1811463"/>
                </a:lnTo>
                <a:lnTo>
                  <a:pt x="1446045" y="1790521"/>
                </a:lnTo>
                <a:lnTo>
                  <a:pt x="1484285" y="1769579"/>
                </a:lnTo>
                <a:lnTo>
                  <a:pt x="1521310" y="1738166"/>
                </a:lnTo>
                <a:lnTo>
                  <a:pt x="1557066" y="1717225"/>
                </a:lnTo>
                <a:lnTo>
                  <a:pt x="1591498" y="1685812"/>
                </a:lnTo>
                <a:lnTo>
                  <a:pt x="1624550" y="1654399"/>
                </a:lnTo>
                <a:lnTo>
                  <a:pt x="1656167" y="1622987"/>
                </a:lnTo>
                <a:lnTo>
                  <a:pt x="1686295" y="1591574"/>
                </a:lnTo>
                <a:lnTo>
                  <a:pt x="1714878" y="1560161"/>
                </a:lnTo>
                <a:lnTo>
                  <a:pt x="1741861" y="1518278"/>
                </a:lnTo>
                <a:lnTo>
                  <a:pt x="1767190" y="1486865"/>
                </a:lnTo>
                <a:lnTo>
                  <a:pt x="1790808" y="1444982"/>
                </a:lnTo>
                <a:lnTo>
                  <a:pt x="1812662" y="1403098"/>
                </a:lnTo>
                <a:lnTo>
                  <a:pt x="1832696" y="1361215"/>
                </a:lnTo>
                <a:lnTo>
                  <a:pt x="1850854" y="1319331"/>
                </a:lnTo>
                <a:lnTo>
                  <a:pt x="1867083" y="1277448"/>
                </a:lnTo>
                <a:lnTo>
                  <a:pt x="1881326" y="1235564"/>
                </a:lnTo>
                <a:lnTo>
                  <a:pt x="1893529" y="1193680"/>
                </a:lnTo>
                <a:lnTo>
                  <a:pt x="1903637" y="1151797"/>
                </a:lnTo>
                <a:lnTo>
                  <a:pt x="1911594" y="1099442"/>
                </a:lnTo>
                <a:lnTo>
                  <a:pt x="1917347" y="1057559"/>
                </a:lnTo>
                <a:lnTo>
                  <a:pt x="1920838" y="1005204"/>
                </a:lnTo>
                <a:lnTo>
                  <a:pt x="1922014" y="963321"/>
                </a:lnTo>
                <a:lnTo>
                  <a:pt x="1920838" y="910967"/>
                </a:lnTo>
                <a:lnTo>
                  <a:pt x="1917347" y="869083"/>
                </a:lnTo>
                <a:lnTo>
                  <a:pt x="1911594" y="816729"/>
                </a:lnTo>
                <a:lnTo>
                  <a:pt x="1903637" y="774845"/>
                </a:lnTo>
                <a:lnTo>
                  <a:pt x="1893529" y="722491"/>
                </a:lnTo>
                <a:lnTo>
                  <a:pt x="1881326" y="680607"/>
                </a:lnTo>
                <a:lnTo>
                  <a:pt x="1867083" y="638724"/>
                </a:lnTo>
                <a:lnTo>
                  <a:pt x="1850854" y="596840"/>
                </a:lnTo>
                <a:lnTo>
                  <a:pt x="1832696" y="554956"/>
                </a:lnTo>
                <a:lnTo>
                  <a:pt x="1812662" y="513073"/>
                </a:lnTo>
                <a:lnTo>
                  <a:pt x="1790808" y="471189"/>
                </a:lnTo>
                <a:lnTo>
                  <a:pt x="1767190" y="439777"/>
                </a:lnTo>
                <a:lnTo>
                  <a:pt x="1741861" y="397893"/>
                </a:lnTo>
                <a:lnTo>
                  <a:pt x="1714878" y="366480"/>
                </a:lnTo>
                <a:lnTo>
                  <a:pt x="1686295" y="335068"/>
                </a:lnTo>
                <a:lnTo>
                  <a:pt x="1656167" y="293184"/>
                </a:lnTo>
                <a:lnTo>
                  <a:pt x="1624550" y="261772"/>
                </a:lnTo>
                <a:lnTo>
                  <a:pt x="1591498" y="230359"/>
                </a:lnTo>
                <a:lnTo>
                  <a:pt x="1557066" y="209417"/>
                </a:lnTo>
                <a:lnTo>
                  <a:pt x="1521310" y="178005"/>
                </a:lnTo>
                <a:lnTo>
                  <a:pt x="1484285" y="157063"/>
                </a:lnTo>
                <a:lnTo>
                  <a:pt x="1446045" y="125650"/>
                </a:lnTo>
                <a:lnTo>
                  <a:pt x="1406646" y="104708"/>
                </a:lnTo>
                <a:lnTo>
                  <a:pt x="1366143" y="83767"/>
                </a:lnTo>
                <a:lnTo>
                  <a:pt x="1324590" y="73296"/>
                </a:lnTo>
                <a:lnTo>
                  <a:pt x="1282044" y="52354"/>
                </a:lnTo>
                <a:lnTo>
                  <a:pt x="1238558" y="41883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3" name="object 52">
            <a:extLst>
              <a:ext uri="{FF2B5EF4-FFF2-40B4-BE49-F238E27FC236}">
                <a16:creationId xmlns:a16="http://schemas.microsoft.com/office/drawing/2014/main" id="{9A390B53-6BCB-4261-B24E-A27B49DD02B4}"/>
              </a:ext>
            </a:extLst>
          </p:cNvPr>
          <p:cNvSpPr/>
          <p:nvPr/>
        </p:nvSpPr>
        <p:spPr>
          <a:xfrm>
            <a:off x="6680202" y="4048614"/>
            <a:ext cx="2051648" cy="2049029"/>
          </a:xfrm>
          <a:custGeom>
            <a:avLst/>
            <a:gdLst/>
            <a:ahLst/>
            <a:cxnLst/>
            <a:rect l="l" t="t" r="r" b="b"/>
            <a:pathLst>
              <a:path w="2219959" h="2219960">
                <a:moveTo>
                  <a:pt x="1109714" y="0"/>
                </a:moveTo>
                <a:lnTo>
                  <a:pt x="1061578" y="1025"/>
                </a:lnTo>
                <a:lnTo>
                  <a:pt x="1013965" y="4073"/>
                </a:lnTo>
                <a:lnTo>
                  <a:pt x="966918" y="9102"/>
                </a:lnTo>
                <a:lnTo>
                  <a:pt x="920477" y="16071"/>
                </a:lnTo>
                <a:lnTo>
                  <a:pt x="874685" y="24938"/>
                </a:lnTo>
                <a:lnTo>
                  <a:pt x="829584" y="35661"/>
                </a:lnTo>
                <a:lnTo>
                  <a:pt x="785214" y="48198"/>
                </a:lnTo>
                <a:lnTo>
                  <a:pt x="741619" y="62509"/>
                </a:lnTo>
                <a:lnTo>
                  <a:pt x="698838" y="78550"/>
                </a:lnTo>
                <a:lnTo>
                  <a:pt x="656914" y="96282"/>
                </a:lnTo>
                <a:lnTo>
                  <a:pt x="615889" y="115662"/>
                </a:lnTo>
                <a:lnTo>
                  <a:pt x="575804" y="136648"/>
                </a:lnTo>
                <a:lnTo>
                  <a:pt x="536700" y="159198"/>
                </a:lnTo>
                <a:lnTo>
                  <a:pt x="498621" y="183272"/>
                </a:lnTo>
                <a:lnTo>
                  <a:pt x="461606" y="208828"/>
                </a:lnTo>
                <a:lnTo>
                  <a:pt x="425698" y="235823"/>
                </a:lnTo>
                <a:lnTo>
                  <a:pt x="390938" y="264216"/>
                </a:lnTo>
                <a:lnTo>
                  <a:pt x="357368" y="293966"/>
                </a:lnTo>
                <a:lnTo>
                  <a:pt x="325030" y="325031"/>
                </a:lnTo>
                <a:lnTo>
                  <a:pt x="293965" y="357370"/>
                </a:lnTo>
                <a:lnTo>
                  <a:pt x="264215" y="390940"/>
                </a:lnTo>
                <a:lnTo>
                  <a:pt x="235822" y="425700"/>
                </a:lnTo>
                <a:lnTo>
                  <a:pt x="208827" y="461608"/>
                </a:lnTo>
                <a:lnTo>
                  <a:pt x="183272" y="498623"/>
                </a:lnTo>
                <a:lnTo>
                  <a:pt x="159198" y="536703"/>
                </a:lnTo>
                <a:lnTo>
                  <a:pt x="136647" y="575807"/>
                </a:lnTo>
                <a:lnTo>
                  <a:pt x="115661" y="615893"/>
                </a:lnTo>
                <a:lnTo>
                  <a:pt x="96282" y="656918"/>
                </a:lnTo>
                <a:lnTo>
                  <a:pt x="78550" y="698843"/>
                </a:lnTo>
                <a:lnTo>
                  <a:pt x="62508" y="741624"/>
                </a:lnTo>
                <a:lnTo>
                  <a:pt x="48198" y="785220"/>
                </a:lnTo>
                <a:lnTo>
                  <a:pt x="35660" y="829590"/>
                </a:lnTo>
                <a:lnTo>
                  <a:pt x="24938" y="874692"/>
                </a:lnTo>
                <a:lnTo>
                  <a:pt x="16071" y="920485"/>
                </a:lnTo>
                <a:lnTo>
                  <a:pt x="9102" y="966926"/>
                </a:lnTo>
                <a:lnTo>
                  <a:pt x="4073" y="1013974"/>
                </a:lnTo>
                <a:lnTo>
                  <a:pt x="1025" y="1061587"/>
                </a:lnTo>
                <a:lnTo>
                  <a:pt x="0" y="1109725"/>
                </a:lnTo>
                <a:lnTo>
                  <a:pt x="1025" y="1157862"/>
                </a:lnTo>
                <a:lnTo>
                  <a:pt x="4073" y="1205476"/>
                </a:lnTo>
                <a:lnTo>
                  <a:pt x="9102" y="1252524"/>
                </a:lnTo>
                <a:lnTo>
                  <a:pt x="16071" y="1298965"/>
                </a:lnTo>
                <a:lnTo>
                  <a:pt x="24938" y="1344758"/>
                </a:lnTo>
                <a:lnTo>
                  <a:pt x="35660" y="1389860"/>
                </a:lnTo>
                <a:lnTo>
                  <a:pt x="48198" y="1434230"/>
                </a:lnTo>
                <a:lnTo>
                  <a:pt x="62508" y="1477826"/>
                </a:lnTo>
                <a:lnTo>
                  <a:pt x="78550" y="1520607"/>
                </a:lnTo>
                <a:lnTo>
                  <a:pt x="96282" y="1562531"/>
                </a:lnTo>
                <a:lnTo>
                  <a:pt x="115661" y="1603557"/>
                </a:lnTo>
                <a:lnTo>
                  <a:pt x="136647" y="1643643"/>
                </a:lnTo>
                <a:lnTo>
                  <a:pt x="159198" y="1682746"/>
                </a:lnTo>
                <a:lnTo>
                  <a:pt x="183272" y="1720827"/>
                </a:lnTo>
                <a:lnTo>
                  <a:pt x="208827" y="1757842"/>
                </a:lnTo>
                <a:lnTo>
                  <a:pt x="235822" y="1793750"/>
                </a:lnTo>
                <a:lnTo>
                  <a:pt x="264215" y="1828510"/>
                </a:lnTo>
                <a:lnTo>
                  <a:pt x="293965" y="1862080"/>
                </a:lnTo>
                <a:lnTo>
                  <a:pt x="325030" y="1894418"/>
                </a:lnTo>
                <a:lnTo>
                  <a:pt x="357368" y="1925483"/>
                </a:lnTo>
                <a:lnTo>
                  <a:pt x="390938" y="1955233"/>
                </a:lnTo>
                <a:lnTo>
                  <a:pt x="425698" y="1983627"/>
                </a:lnTo>
                <a:lnTo>
                  <a:pt x="461606" y="2010622"/>
                </a:lnTo>
                <a:lnTo>
                  <a:pt x="498621" y="2036178"/>
                </a:lnTo>
                <a:lnTo>
                  <a:pt x="536700" y="2060251"/>
                </a:lnTo>
                <a:lnTo>
                  <a:pt x="575804" y="2082802"/>
                </a:lnTo>
                <a:lnTo>
                  <a:pt x="615889" y="2103788"/>
                </a:lnTo>
                <a:lnTo>
                  <a:pt x="656914" y="2123168"/>
                </a:lnTo>
                <a:lnTo>
                  <a:pt x="698838" y="2140899"/>
                </a:lnTo>
                <a:lnTo>
                  <a:pt x="741619" y="2156941"/>
                </a:lnTo>
                <a:lnTo>
                  <a:pt x="785214" y="2171252"/>
                </a:lnTo>
                <a:lnTo>
                  <a:pt x="829584" y="2183789"/>
                </a:lnTo>
                <a:lnTo>
                  <a:pt x="874685" y="2194512"/>
                </a:lnTo>
                <a:lnTo>
                  <a:pt x="920477" y="2203379"/>
                </a:lnTo>
                <a:lnTo>
                  <a:pt x="966918" y="2210348"/>
                </a:lnTo>
                <a:lnTo>
                  <a:pt x="1013965" y="2215377"/>
                </a:lnTo>
                <a:lnTo>
                  <a:pt x="1061578" y="2218425"/>
                </a:lnTo>
                <a:lnTo>
                  <a:pt x="1109714" y="2219450"/>
                </a:lnTo>
                <a:lnTo>
                  <a:pt x="1157853" y="2218425"/>
                </a:lnTo>
                <a:lnTo>
                  <a:pt x="1205467" y="2215377"/>
                </a:lnTo>
                <a:lnTo>
                  <a:pt x="1252516" y="2210348"/>
                </a:lnTo>
                <a:lnTo>
                  <a:pt x="1298958" y="2203379"/>
                </a:lnTo>
                <a:lnTo>
                  <a:pt x="1344751" y="2194512"/>
                </a:lnTo>
                <a:lnTo>
                  <a:pt x="1389853" y="2183789"/>
                </a:lnTo>
                <a:lnTo>
                  <a:pt x="1434224" y="2171252"/>
                </a:lnTo>
                <a:lnTo>
                  <a:pt x="1477821" y="2156941"/>
                </a:lnTo>
                <a:lnTo>
                  <a:pt x="1520603" y="2140899"/>
                </a:lnTo>
                <a:lnTo>
                  <a:pt x="1562527" y="2123168"/>
                </a:lnTo>
                <a:lnTo>
                  <a:pt x="1603553" y="2103788"/>
                </a:lnTo>
                <a:lnTo>
                  <a:pt x="1643639" y="2082802"/>
                </a:lnTo>
                <a:lnTo>
                  <a:pt x="1682743" y="2060251"/>
                </a:lnTo>
                <a:lnTo>
                  <a:pt x="1720824" y="2036178"/>
                </a:lnTo>
                <a:lnTo>
                  <a:pt x="1757839" y="2010622"/>
                </a:lnTo>
                <a:lnTo>
                  <a:pt x="1793748" y="1983627"/>
                </a:lnTo>
                <a:lnTo>
                  <a:pt x="1828508" y="1955233"/>
                </a:lnTo>
                <a:lnTo>
                  <a:pt x="1862078" y="1925483"/>
                </a:lnTo>
                <a:lnTo>
                  <a:pt x="1894417" y="1894418"/>
                </a:lnTo>
                <a:lnTo>
                  <a:pt x="1925482" y="1862080"/>
                </a:lnTo>
                <a:lnTo>
                  <a:pt x="1955232" y="1828510"/>
                </a:lnTo>
                <a:lnTo>
                  <a:pt x="1983626" y="1793750"/>
                </a:lnTo>
                <a:lnTo>
                  <a:pt x="2010621" y="1757842"/>
                </a:lnTo>
                <a:lnTo>
                  <a:pt x="2036177" y="1720827"/>
                </a:lnTo>
                <a:lnTo>
                  <a:pt x="2060251" y="1682746"/>
                </a:lnTo>
                <a:lnTo>
                  <a:pt x="2082802" y="1643643"/>
                </a:lnTo>
                <a:lnTo>
                  <a:pt x="2103788" y="1603557"/>
                </a:lnTo>
                <a:lnTo>
                  <a:pt x="2123168" y="1562531"/>
                </a:lnTo>
                <a:lnTo>
                  <a:pt x="2140899" y="1520607"/>
                </a:lnTo>
                <a:lnTo>
                  <a:pt x="2156941" y="1477826"/>
                </a:lnTo>
                <a:lnTo>
                  <a:pt x="2171252" y="1434230"/>
                </a:lnTo>
                <a:lnTo>
                  <a:pt x="2183789" y="1389860"/>
                </a:lnTo>
                <a:lnTo>
                  <a:pt x="2194512" y="1344758"/>
                </a:lnTo>
                <a:lnTo>
                  <a:pt x="2203379" y="1298965"/>
                </a:lnTo>
                <a:lnTo>
                  <a:pt x="2210348" y="1252524"/>
                </a:lnTo>
                <a:lnTo>
                  <a:pt x="2215377" y="1205476"/>
                </a:lnTo>
                <a:lnTo>
                  <a:pt x="2218425" y="1157862"/>
                </a:lnTo>
                <a:lnTo>
                  <a:pt x="2219450" y="1109725"/>
                </a:lnTo>
                <a:lnTo>
                  <a:pt x="2218425" y="1061587"/>
                </a:lnTo>
                <a:lnTo>
                  <a:pt x="2215377" y="1013974"/>
                </a:lnTo>
                <a:lnTo>
                  <a:pt x="2210348" y="966926"/>
                </a:lnTo>
                <a:lnTo>
                  <a:pt x="2203379" y="920485"/>
                </a:lnTo>
                <a:lnTo>
                  <a:pt x="2194512" y="874692"/>
                </a:lnTo>
                <a:lnTo>
                  <a:pt x="2183789" y="829590"/>
                </a:lnTo>
                <a:lnTo>
                  <a:pt x="2171252" y="785220"/>
                </a:lnTo>
                <a:lnTo>
                  <a:pt x="2156941" y="741624"/>
                </a:lnTo>
                <a:lnTo>
                  <a:pt x="2140899" y="698843"/>
                </a:lnTo>
                <a:lnTo>
                  <a:pt x="2123168" y="656918"/>
                </a:lnTo>
                <a:lnTo>
                  <a:pt x="2103788" y="615893"/>
                </a:lnTo>
                <a:lnTo>
                  <a:pt x="2082802" y="575807"/>
                </a:lnTo>
                <a:lnTo>
                  <a:pt x="2060251" y="536703"/>
                </a:lnTo>
                <a:lnTo>
                  <a:pt x="2036177" y="498623"/>
                </a:lnTo>
                <a:lnTo>
                  <a:pt x="2010621" y="461608"/>
                </a:lnTo>
                <a:lnTo>
                  <a:pt x="1983626" y="425700"/>
                </a:lnTo>
                <a:lnTo>
                  <a:pt x="1955232" y="390940"/>
                </a:lnTo>
                <a:lnTo>
                  <a:pt x="1925482" y="357370"/>
                </a:lnTo>
                <a:lnTo>
                  <a:pt x="1894417" y="325031"/>
                </a:lnTo>
                <a:lnTo>
                  <a:pt x="1862078" y="293966"/>
                </a:lnTo>
                <a:lnTo>
                  <a:pt x="1828508" y="264216"/>
                </a:lnTo>
                <a:lnTo>
                  <a:pt x="1793748" y="235823"/>
                </a:lnTo>
                <a:lnTo>
                  <a:pt x="1757839" y="208828"/>
                </a:lnTo>
                <a:lnTo>
                  <a:pt x="1720824" y="183272"/>
                </a:lnTo>
                <a:lnTo>
                  <a:pt x="1682743" y="159198"/>
                </a:lnTo>
                <a:lnTo>
                  <a:pt x="1643639" y="136648"/>
                </a:lnTo>
                <a:lnTo>
                  <a:pt x="1603553" y="115662"/>
                </a:lnTo>
                <a:lnTo>
                  <a:pt x="1562527" y="96282"/>
                </a:lnTo>
                <a:lnTo>
                  <a:pt x="1520603" y="78550"/>
                </a:lnTo>
                <a:lnTo>
                  <a:pt x="1477821" y="62509"/>
                </a:lnTo>
                <a:lnTo>
                  <a:pt x="1434224" y="48198"/>
                </a:lnTo>
                <a:lnTo>
                  <a:pt x="1389853" y="35661"/>
                </a:lnTo>
                <a:lnTo>
                  <a:pt x="1344751" y="24938"/>
                </a:lnTo>
                <a:lnTo>
                  <a:pt x="1298958" y="16071"/>
                </a:lnTo>
                <a:lnTo>
                  <a:pt x="1252516" y="9102"/>
                </a:lnTo>
                <a:lnTo>
                  <a:pt x="1205467" y="4073"/>
                </a:lnTo>
                <a:lnTo>
                  <a:pt x="1157853" y="1025"/>
                </a:lnTo>
                <a:lnTo>
                  <a:pt x="1109714" y="0"/>
                </a:lnTo>
                <a:close/>
              </a:path>
            </a:pathLst>
          </a:custGeom>
          <a:solidFill>
            <a:srgbClr val="263E4F"/>
          </a:solidFill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4" name="object 53">
            <a:extLst>
              <a:ext uri="{FF2B5EF4-FFF2-40B4-BE49-F238E27FC236}">
                <a16:creationId xmlns:a16="http://schemas.microsoft.com/office/drawing/2014/main" id="{6EB40711-FD2D-46E4-9BD2-B9E1E011A4A9}"/>
              </a:ext>
            </a:extLst>
          </p:cNvPr>
          <p:cNvSpPr/>
          <p:nvPr/>
        </p:nvSpPr>
        <p:spPr>
          <a:xfrm>
            <a:off x="6801910" y="4182543"/>
            <a:ext cx="1776412" cy="1768869"/>
          </a:xfrm>
          <a:custGeom>
            <a:avLst/>
            <a:gdLst/>
            <a:ahLst/>
            <a:cxnLst/>
            <a:rect l="l" t="t" r="r" b="b"/>
            <a:pathLst>
              <a:path w="1922144" h="1916429">
                <a:moveTo>
                  <a:pt x="1056326" y="0"/>
                </a:moveTo>
                <a:lnTo>
                  <a:pt x="865688" y="0"/>
                </a:lnTo>
                <a:lnTo>
                  <a:pt x="639970" y="52354"/>
                </a:lnTo>
                <a:lnTo>
                  <a:pt x="597424" y="73296"/>
                </a:lnTo>
                <a:lnTo>
                  <a:pt x="555871" y="83767"/>
                </a:lnTo>
                <a:lnTo>
                  <a:pt x="515368" y="104708"/>
                </a:lnTo>
                <a:lnTo>
                  <a:pt x="475969" y="125650"/>
                </a:lnTo>
                <a:lnTo>
                  <a:pt x="437729" y="157063"/>
                </a:lnTo>
                <a:lnTo>
                  <a:pt x="400704" y="178005"/>
                </a:lnTo>
                <a:lnTo>
                  <a:pt x="364948" y="209417"/>
                </a:lnTo>
                <a:lnTo>
                  <a:pt x="330516" y="230359"/>
                </a:lnTo>
                <a:lnTo>
                  <a:pt x="297464" y="261772"/>
                </a:lnTo>
                <a:lnTo>
                  <a:pt x="265847" y="293184"/>
                </a:lnTo>
                <a:lnTo>
                  <a:pt x="235719" y="335068"/>
                </a:lnTo>
                <a:lnTo>
                  <a:pt x="207136" y="366480"/>
                </a:lnTo>
                <a:lnTo>
                  <a:pt x="180153" y="397893"/>
                </a:lnTo>
                <a:lnTo>
                  <a:pt x="154824" y="439777"/>
                </a:lnTo>
                <a:lnTo>
                  <a:pt x="131206" y="471189"/>
                </a:lnTo>
                <a:lnTo>
                  <a:pt x="109352" y="513073"/>
                </a:lnTo>
                <a:lnTo>
                  <a:pt x="89318" y="554956"/>
                </a:lnTo>
                <a:lnTo>
                  <a:pt x="71160" y="596840"/>
                </a:lnTo>
                <a:lnTo>
                  <a:pt x="54931" y="638724"/>
                </a:lnTo>
                <a:lnTo>
                  <a:pt x="40688" y="680607"/>
                </a:lnTo>
                <a:lnTo>
                  <a:pt x="28485" y="722491"/>
                </a:lnTo>
                <a:lnTo>
                  <a:pt x="18377" y="774845"/>
                </a:lnTo>
                <a:lnTo>
                  <a:pt x="10419" y="816729"/>
                </a:lnTo>
                <a:lnTo>
                  <a:pt x="4667" y="869083"/>
                </a:lnTo>
                <a:lnTo>
                  <a:pt x="1176" y="910967"/>
                </a:lnTo>
                <a:lnTo>
                  <a:pt x="0" y="963321"/>
                </a:lnTo>
                <a:lnTo>
                  <a:pt x="1176" y="1005204"/>
                </a:lnTo>
                <a:lnTo>
                  <a:pt x="4667" y="1057559"/>
                </a:lnTo>
                <a:lnTo>
                  <a:pt x="10419" y="1099442"/>
                </a:lnTo>
                <a:lnTo>
                  <a:pt x="18377" y="1151797"/>
                </a:lnTo>
                <a:lnTo>
                  <a:pt x="28485" y="1193680"/>
                </a:lnTo>
                <a:lnTo>
                  <a:pt x="40688" y="1235564"/>
                </a:lnTo>
                <a:lnTo>
                  <a:pt x="54931" y="1277448"/>
                </a:lnTo>
                <a:lnTo>
                  <a:pt x="71160" y="1319331"/>
                </a:lnTo>
                <a:lnTo>
                  <a:pt x="89318" y="1361215"/>
                </a:lnTo>
                <a:lnTo>
                  <a:pt x="109352" y="1403098"/>
                </a:lnTo>
                <a:lnTo>
                  <a:pt x="131206" y="1444982"/>
                </a:lnTo>
                <a:lnTo>
                  <a:pt x="154824" y="1486865"/>
                </a:lnTo>
                <a:lnTo>
                  <a:pt x="180153" y="1518278"/>
                </a:lnTo>
                <a:lnTo>
                  <a:pt x="207136" y="1560161"/>
                </a:lnTo>
                <a:lnTo>
                  <a:pt x="235719" y="1591574"/>
                </a:lnTo>
                <a:lnTo>
                  <a:pt x="265847" y="1622987"/>
                </a:lnTo>
                <a:lnTo>
                  <a:pt x="297464" y="1654399"/>
                </a:lnTo>
                <a:lnTo>
                  <a:pt x="330516" y="1685812"/>
                </a:lnTo>
                <a:lnTo>
                  <a:pt x="364948" y="1717225"/>
                </a:lnTo>
                <a:lnTo>
                  <a:pt x="400704" y="1738166"/>
                </a:lnTo>
                <a:lnTo>
                  <a:pt x="437729" y="1769579"/>
                </a:lnTo>
                <a:lnTo>
                  <a:pt x="475969" y="1790521"/>
                </a:lnTo>
                <a:lnTo>
                  <a:pt x="515368" y="1811463"/>
                </a:lnTo>
                <a:lnTo>
                  <a:pt x="555871" y="1832404"/>
                </a:lnTo>
                <a:lnTo>
                  <a:pt x="597424" y="1853346"/>
                </a:lnTo>
                <a:lnTo>
                  <a:pt x="639970" y="1863817"/>
                </a:lnTo>
                <a:lnTo>
                  <a:pt x="683456" y="1884759"/>
                </a:lnTo>
                <a:lnTo>
                  <a:pt x="818997" y="1916172"/>
                </a:lnTo>
                <a:lnTo>
                  <a:pt x="1103017" y="1916172"/>
                </a:lnTo>
                <a:lnTo>
                  <a:pt x="1238558" y="1884759"/>
                </a:lnTo>
                <a:lnTo>
                  <a:pt x="1260301" y="1874288"/>
                </a:lnTo>
                <a:lnTo>
                  <a:pt x="864243" y="1874288"/>
                </a:lnTo>
                <a:lnTo>
                  <a:pt x="679930" y="1832404"/>
                </a:lnTo>
                <a:lnTo>
                  <a:pt x="636141" y="1821934"/>
                </a:lnTo>
                <a:lnTo>
                  <a:pt x="593395" y="1800992"/>
                </a:lnTo>
                <a:lnTo>
                  <a:pt x="551755" y="1780050"/>
                </a:lnTo>
                <a:lnTo>
                  <a:pt x="511284" y="1759108"/>
                </a:lnTo>
                <a:lnTo>
                  <a:pt x="472046" y="1738166"/>
                </a:lnTo>
                <a:lnTo>
                  <a:pt x="434103" y="1706754"/>
                </a:lnTo>
                <a:lnTo>
                  <a:pt x="397521" y="1685812"/>
                </a:lnTo>
                <a:lnTo>
                  <a:pt x="362361" y="1654399"/>
                </a:lnTo>
                <a:lnTo>
                  <a:pt x="328688" y="1622987"/>
                </a:lnTo>
                <a:lnTo>
                  <a:pt x="296564" y="1591574"/>
                </a:lnTo>
                <a:lnTo>
                  <a:pt x="266054" y="1560161"/>
                </a:lnTo>
                <a:lnTo>
                  <a:pt x="237220" y="1528749"/>
                </a:lnTo>
                <a:lnTo>
                  <a:pt x="210125" y="1486865"/>
                </a:lnTo>
                <a:lnTo>
                  <a:pt x="184834" y="1444982"/>
                </a:lnTo>
                <a:lnTo>
                  <a:pt x="161410" y="1413569"/>
                </a:lnTo>
                <a:lnTo>
                  <a:pt x="139916" y="1371685"/>
                </a:lnTo>
                <a:lnTo>
                  <a:pt x="120415" y="1329802"/>
                </a:lnTo>
                <a:lnTo>
                  <a:pt x="102971" y="1287918"/>
                </a:lnTo>
                <a:lnTo>
                  <a:pt x="87647" y="1246035"/>
                </a:lnTo>
                <a:lnTo>
                  <a:pt x="74507" y="1193680"/>
                </a:lnTo>
                <a:lnTo>
                  <a:pt x="63614" y="1151797"/>
                </a:lnTo>
                <a:lnTo>
                  <a:pt x="55031" y="1099442"/>
                </a:lnTo>
                <a:lnTo>
                  <a:pt x="48822" y="1057559"/>
                </a:lnTo>
                <a:lnTo>
                  <a:pt x="45050" y="1005204"/>
                </a:lnTo>
                <a:lnTo>
                  <a:pt x="43778" y="963321"/>
                </a:lnTo>
                <a:lnTo>
                  <a:pt x="45050" y="910967"/>
                </a:lnTo>
                <a:lnTo>
                  <a:pt x="48822" y="858612"/>
                </a:lnTo>
                <a:lnTo>
                  <a:pt x="55031" y="816729"/>
                </a:lnTo>
                <a:lnTo>
                  <a:pt x="63614" y="774845"/>
                </a:lnTo>
                <a:lnTo>
                  <a:pt x="74507" y="722491"/>
                </a:lnTo>
                <a:lnTo>
                  <a:pt x="87647" y="680607"/>
                </a:lnTo>
                <a:lnTo>
                  <a:pt x="102971" y="638724"/>
                </a:lnTo>
                <a:lnTo>
                  <a:pt x="120415" y="596840"/>
                </a:lnTo>
                <a:lnTo>
                  <a:pt x="139916" y="554956"/>
                </a:lnTo>
                <a:lnTo>
                  <a:pt x="161410" y="513073"/>
                </a:lnTo>
                <a:lnTo>
                  <a:pt x="184834" y="471189"/>
                </a:lnTo>
                <a:lnTo>
                  <a:pt x="210125" y="429306"/>
                </a:lnTo>
                <a:lnTo>
                  <a:pt x="237220" y="397893"/>
                </a:lnTo>
                <a:lnTo>
                  <a:pt x="266054" y="366480"/>
                </a:lnTo>
                <a:lnTo>
                  <a:pt x="296564" y="324597"/>
                </a:lnTo>
                <a:lnTo>
                  <a:pt x="328688" y="293184"/>
                </a:lnTo>
                <a:lnTo>
                  <a:pt x="362361" y="261772"/>
                </a:lnTo>
                <a:lnTo>
                  <a:pt x="397521" y="240830"/>
                </a:lnTo>
                <a:lnTo>
                  <a:pt x="434103" y="209417"/>
                </a:lnTo>
                <a:lnTo>
                  <a:pt x="472046" y="188475"/>
                </a:lnTo>
                <a:lnTo>
                  <a:pt x="511284" y="157063"/>
                </a:lnTo>
                <a:lnTo>
                  <a:pt x="551755" y="136121"/>
                </a:lnTo>
                <a:lnTo>
                  <a:pt x="593395" y="115179"/>
                </a:lnTo>
                <a:lnTo>
                  <a:pt x="636141" y="104708"/>
                </a:lnTo>
                <a:lnTo>
                  <a:pt x="679930" y="83767"/>
                </a:lnTo>
                <a:lnTo>
                  <a:pt x="816918" y="52354"/>
                </a:lnTo>
                <a:lnTo>
                  <a:pt x="864243" y="52354"/>
                </a:lnTo>
                <a:lnTo>
                  <a:pt x="912294" y="41883"/>
                </a:lnTo>
                <a:lnTo>
                  <a:pt x="1238558" y="41883"/>
                </a:lnTo>
                <a:lnTo>
                  <a:pt x="1056326" y="0"/>
                </a:lnTo>
                <a:close/>
              </a:path>
              <a:path w="1922144" h="1916429">
                <a:moveTo>
                  <a:pt x="1238558" y="41883"/>
                </a:moveTo>
                <a:lnTo>
                  <a:pt x="1009720" y="41883"/>
                </a:lnTo>
                <a:lnTo>
                  <a:pt x="1057771" y="52354"/>
                </a:lnTo>
                <a:lnTo>
                  <a:pt x="1105096" y="52354"/>
                </a:lnTo>
                <a:lnTo>
                  <a:pt x="1242084" y="83767"/>
                </a:lnTo>
                <a:lnTo>
                  <a:pt x="1285873" y="104708"/>
                </a:lnTo>
                <a:lnTo>
                  <a:pt x="1328619" y="115179"/>
                </a:lnTo>
                <a:lnTo>
                  <a:pt x="1370259" y="136121"/>
                </a:lnTo>
                <a:lnTo>
                  <a:pt x="1410730" y="157063"/>
                </a:lnTo>
                <a:lnTo>
                  <a:pt x="1449968" y="188475"/>
                </a:lnTo>
                <a:lnTo>
                  <a:pt x="1487910" y="209417"/>
                </a:lnTo>
                <a:lnTo>
                  <a:pt x="1524493" y="240830"/>
                </a:lnTo>
                <a:lnTo>
                  <a:pt x="1559652" y="261772"/>
                </a:lnTo>
                <a:lnTo>
                  <a:pt x="1593326" y="293184"/>
                </a:lnTo>
                <a:lnTo>
                  <a:pt x="1625449" y="324597"/>
                </a:lnTo>
                <a:lnTo>
                  <a:pt x="1655960" y="366480"/>
                </a:lnTo>
                <a:lnTo>
                  <a:pt x="1684794" y="397893"/>
                </a:lnTo>
                <a:lnTo>
                  <a:pt x="1711888" y="429306"/>
                </a:lnTo>
                <a:lnTo>
                  <a:pt x="1737179" y="471189"/>
                </a:lnTo>
                <a:lnTo>
                  <a:pt x="1760604" y="513073"/>
                </a:lnTo>
                <a:lnTo>
                  <a:pt x="1782098" y="554956"/>
                </a:lnTo>
                <a:lnTo>
                  <a:pt x="1801599" y="596840"/>
                </a:lnTo>
                <a:lnTo>
                  <a:pt x="1819043" y="638724"/>
                </a:lnTo>
                <a:lnTo>
                  <a:pt x="1834367" y="680607"/>
                </a:lnTo>
                <a:lnTo>
                  <a:pt x="1847507" y="722491"/>
                </a:lnTo>
                <a:lnTo>
                  <a:pt x="1858400" y="774845"/>
                </a:lnTo>
                <a:lnTo>
                  <a:pt x="1866983" y="816729"/>
                </a:lnTo>
                <a:lnTo>
                  <a:pt x="1873192" y="858612"/>
                </a:lnTo>
                <a:lnTo>
                  <a:pt x="1876964" y="910967"/>
                </a:lnTo>
                <a:lnTo>
                  <a:pt x="1878236" y="963321"/>
                </a:lnTo>
                <a:lnTo>
                  <a:pt x="1876964" y="1005204"/>
                </a:lnTo>
                <a:lnTo>
                  <a:pt x="1873192" y="1057559"/>
                </a:lnTo>
                <a:lnTo>
                  <a:pt x="1866983" y="1099442"/>
                </a:lnTo>
                <a:lnTo>
                  <a:pt x="1858400" y="1151797"/>
                </a:lnTo>
                <a:lnTo>
                  <a:pt x="1847507" y="1193680"/>
                </a:lnTo>
                <a:lnTo>
                  <a:pt x="1834367" y="1246035"/>
                </a:lnTo>
                <a:lnTo>
                  <a:pt x="1819043" y="1287918"/>
                </a:lnTo>
                <a:lnTo>
                  <a:pt x="1801599" y="1329802"/>
                </a:lnTo>
                <a:lnTo>
                  <a:pt x="1782098" y="1371685"/>
                </a:lnTo>
                <a:lnTo>
                  <a:pt x="1760604" y="1413569"/>
                </a:lnTo>
                <a:lnTo>
                  <a:pt x="1737179" y="1444982"/>
                </a:lnTo>
                <a:lnTo>
                  <a:pt x="1711888" y="1486865"/>
                </a:lnTo>
                <a:lnTo>
                  <a:pt x="1684794" y="1528749"/>
                </a:lnTo>
                <a:lnTo>
                  <a:pt x="1655960" y="1560161"/>
                </a:lnTo>
                <a:lnTo>
                  <a:pt x="1625449" y="1591574"/>
                </a:lnTo>
                <a:lnTo>
                  <a:pt x="1593326" y="1622987"/>
                </a:lnTo>
                <a:lnTo>
                  <a:pt x="1559652" y="1654399"/>
                </a:lnTo>
                <a:lnTo>
                  <a:pt x="1524493" y="1685812"/>
                </a:lnTo>
                <a:lnTo>
                  <a:pt x="1487910" y="1706754"/>
                </a:lnTo>
                <a:lnTo>
                  <a:pt x="1449968" y="1738166"/>
                </a:lnTo>
                <a:lnTo>
                  <a:pt x="1410730" y="1759108"/>
                </a:lnTo>
                <a:lnTo>
                  <a:pt x="1370259" y="1780050"/>
                </a:lnTo>
                <a:lnTo>
                  <a:pt x="1328619" y="1800992"/>
                </a:lnTo>
                <a:lnTo>
                  <a:pt x="1285873" y="1821934"/>
                </a:lnTo>
                <a:lnTo>
                  <a:pt x="1242084" y="1832404"/>
                </a:lnTo>
                <a:lnTo>
                  <a:pt x="1057771" y="1874288"/>
                </a:lnTo>
                <a:lnTo>
                  <a:pt x="1260301" y="1874288"/>
                </a:lnTo>
                <a:lnTo>
                  <a:pt x="1282044" y="1863817"/>
                </a:lnTo>
                <a:lnTo>
                  <a:pt x="1324590" y="1853346"/>
                </a:lnTo>
                <a:lnTo>
                  <a:pt x="1366143" y="1832404"/>
                </a:lnTo>
                <a:lnTo>
                  <a:pt x="1406646" y="1811463"/>
                </a:lnTo>
                <a:lnTo>
                  <a:pt x="1446045" y="1790521"/>
                </a:lnTo>
                <a:lnTo>
                  <a:pt x="1484285" y="1769579"/>
                </a:lnTo>
                <a:lnTo>
                  <a:pt x="1521310" y="1738166"/>
                </a:lnTo>
                <a:lnTo>
                  <a:pt x="1557066" y="1717225"/>
                </a:lnTo>
                <a:lnTo>
                  <a:pt x="1591498" y="1685812"/>
                </a:lnTo>
                <a:lnTo>
                  <a:pt x="1624550" y="1654399"/>
                </a:lnTo>
                <a:lnTo>
                  <a:pt x="1656167" y="1622987"/>
                </a:lnTo>
                <a:lnTo>
                  <a:pt x="1686295" y="1591574"/>
                </a:lnTo>
                <a:lnTo>
                  <a:pt x="1714878" y="1560161"/>
                </a:lnTo>
                <a:lnTo>
                  <a:pt x="1741861" y="1518278"/>
                </a:lnTo>
                <a:lnTo>
                  <a:pt x="1767190" y="1486865"/>
                </a:lnTo>
                <a:lnTo>
                  <a:pt x="1790808" y="1444982"/>
                </a:lnTo>
                <a:lnTo>
                  <a:pt x="1812662" y="1403098"/>
                </a:lnTo>
                <a:lnTo>
                  <a:pt x="1832696" y="1361215"/>
                </a:lnTo>
                <a:lnTo>
                  <a:pt x="1850854" y="1319331"/>
                </a:lnTo>
                <a:lnTo>
                  <a:pt x="1867083" y="1277448"/>
                </a:lnTo>
                <a:lnTo>
                  <a:pt x="1881326" y="1235564"/>
                </a:lnTo>
                <a:lnTo>
                  <a:pt x="1893529" y="1193680"/>
                </a:lnTo>
                <a:lnTo>
                  <a:pt x="1903637" y="1151797"/>
                </a:lnTo>
                <a:lnTo>
                  <a:pt x="1911594" y="1099442"/>
                </a:lnTo>
                <a:lnTo>
                  <a:pt x="1917347" y="1057559"/>
                </a:lnTo>
                <a:lnTo>
                  <a:pt x="1920838" y="1005204"/>
                </a:lnTo>
                <a:lnTo>
                  <a:pt x="1922014" y="963321"/>
                </a:lnTo>
                <a:lnTo>
                  <a:pt x="1920838" y="910967"/>
                </a:lnTo>
                <a:lnTo>
                  <a:pt x="1917347" y="869083"/>
                </a:lnTo>
                <a:lnTo>
                  <a:pt x="1911594" y="816729"/>
                </a:lnTo>
                <a:lnTo>
                  <a:pt x="1903637" y="774845"/>
                </a:lnTo>
                <a:lnTo>
                  <a:pt x="1893529" y="722491"/>
                </a:lnTo>
                <a:lnTo>
                  <a:pt x="1881326" y="680607"/>
                </a:lnTo>
                <a:lnTo>
                  <a:pt x="1867083" y="638724"/>
                </a:lnTo>
                <a:lnTo>
                  <a:pt x="1850854" y="596840"/>
                </a:lnTo>
                <a:lnTo>
                  <a:pt x="1832696" y="554956"/>
                </a:lnTo>
                <a:lnTo>
                  <a:pt x="1812662" y="513073"/>
                </a:lnTo>
                <a:lnTo>
                  <a:pt x="1790808" y="471189"/>
                </a:lnTo>
                <a:lnTo>
                  <a:pt x="1767190" y="439777"/>
                </a:lnTo>
                <a:lnTo>
                  <a:pt x="1741861" y="397893"/>
                </a:lnTo>
                <a:lnTo>
                  <a:pt x="1714878" y="366480"/>
                </a:lnTo>
                <a:lnTo>
                  <a:pt x="1686295" y="335068"/>
                </a:lnTo>
                <a:lnTo>
                  <a:pt x="1656167" y="293184"/>
                </a:lnTo>
                <a:lnTo>
                  <a:pt x="1624550" y="261772"/>
                </a:lnTo>
                <a:lnTo>
                  <a:pt x="1591498" y="230359"/>
                </a:lnTo>
                <a:lnTo>
                  <a:pt x="1557066" y="209417"/>
                </a:lnTo>
                <a:lnTo>
                  <a:pt x="1521310" y="178005"/>
                </a:lnTo>
                <a:lnTo>
                  <a:pt x="1484285" y="157063"/>
                </a:lnTo>
                <a:lnTo>
                  <a:pt x="1446045" y="125650"/>
                </a:lnTo>
                <a:lnTo>
                  <a:pt x="1406646" y="104708"/>
                </a:lnTo>
                <a:lnTo>
                  <a:pt x="1366143" y="83767"/>
                </a:lnTo>
                <a:lnTo>
                  <a:pt x="1324590" y="73296"/>
                </a:lnTo>
                <a:lnTo>
                  <a:pt x="1282044" y="52354"/>
                </a:lnTo>
                <a:lnTo>
                  <a:pt x="1238558" y="41883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889567" y="4754823"/>
            <a:ext cx="1601098" cy="6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01" algn="ctr" defTabSz="554492">
              <a:lnSpc>
                <a:spcPts val="3751"/>
              </a:lnSpc>
              <a:buClrTx/>
            </a:pPr>
            <a:r>
              <a:rPr lang="tr-TR" sz="3335" b="1" kern="1200" spc="73" dirty="0">
                <a:solidFill>
                  <a:srgbClr val="FFC73D"/>
                </a:solidFill>
                <a:latin typeface="Montserrat Black"/>
                <a:ea typeface="+mn-ea"/>
                <a:cs typeface="Montserrat Black"/>
              </a:rPr>
              <a:t>%60+</a:t>
            </a:r>
          </a:p>
          <a:p>
            <a:pPr marL="7701" algn="ctr" defTabSz="554492">
              <a:lnSpc>
                <a:spcPts val="1292"/>
              </a:lnSpc>
              <a:buClrTx/>
            </a:pPr>
            <a:r>
              <a:rPr lang="tr-TR" sz="1152" kern="1200" spc="139" dirty="0">
                <a:solidFill>
                  <a:srgbClr val="E8E8E8"/>
                </a:solidFill>
                <a:latin typeface="Calibri"/>
                <a:ea typeface="+mn-ea"/>
                <a:cs typeface="Calibri"/>
              </a:rPr>
              <a:t>Tespit Oranı</a:t>
            </a:r>
            <a:endParaRPr lang="tr-TR" sz="1152" kern="1200" dirty="0">
              <a:solidFill>
                <a:prstClr val="black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96" name="object 52">
            <a:extLst>
              <a:ext uri="{FF2B5EF4-FFF2-40B4-BE49-F238E27FC236}">
                <a16:creationId xmlns:a16="http://schemas.microsoft.com/office/drawing/2014/main" id="{E3528464-FB11-451E-B42C-27BCA3CC638F}"/>
              </a:ext>
            </a:extLst>
          </p:cNvPr>
          <p:cNvSpPr/>
          <p:nvPr/>
        </p:nvSpPr>
        <p:spPr>
          <a:xfrm>
            <a:off x="9126097" y="2726150"/>
            <a:ext cx="2051648" cy="2049029"/>
          </a:xfrm>
          <a:custGeom>
            <a:avLst/>
            <a:gdLst/>
            <a:ahLst/>
            <a:cxnLst/>
            <a:rect l="l" t="t" r="r" b="b"/>
            <a:pathLst>
              <a:path w="2219959" h="2219960">
                <a:moveTo>
                  <a:pt x="1109714" y="0"/>
                </a:moveTo>
                <a:lnTo>
                  <a:pt x="1061578" y="1025"/>
                </a:lnTo>
                <a:lnTo>
                  <a:pt x="1013965" y="4073"/>
                </a:lnTo>
                <a:lnTo>
                  <a:pt x="966918" y="9102"/>
                </a:lnTo>
                <a:lnTo>
                  <a:pt x="920477" y="16071"/>
                </a:lnTo>
                <a:lnTo>
                  <a:pt x="874685" y="24938"/>
                </a:lnTo>
                <a:lnTo>
                  <a:pt x="829584" y="35661"/>
                </a:lnTo>
                <a:lnTo>
                  <a:pt x="785214" y="48198"/>
                </a:lnTo>
                <a:lnTo>
                  <a:pt x="741619" y="62509"/>
                </a:lnTo>
                <a:lnTo>
                  <a:pt x="698838" y="78550"/>
                </a:lnTo>
                <a:lnTo>
                  <a:pt x="656914" y="96282"/>
                </a:lnTo>
                <a:lnTo>
                  <a:pt x="615889" y="115662"/>
                </a:lnTo>
                <a:lnTo>
                  <a:pt x="575804" y="136648"/>
                </a:lnTo>
                <a:lnTo>
                  <a:pt x="536700" y="159198"/>
                </a:lnTo>
                <a:lnTo>
                  <a:pt x="498621" y="183272"/>
                </a:lnTo>
                <a:lnTo>
                  <a:pt x="461606" y="208828"/>
                </a:lnTo>
                <a:lnTo>
                  <a:pt x="425698" y="235823"/>
                </a:lnTo>
                <a:lnTo>
                  <a:pt x="390938" y="264216"/>
                </a:lnTo>
                <a:lnTo>
                  <a:pt x="357368" y="293966"/>
                </a:lnTo>
                <a:lnTo>
                  <a:pt x="325030" y="325031"/>
                </a:lnTo>
                <a:lnTo>
                  <a:pt x="293965" y="357370"/>
                </a:lnTo>
                <a:lnTo>
                  <a:pt x="264215" y="390940"/>
                </a:lnTo>
                <a:lnTo>
                  <a:pt x="235822" y="425700"/>
                </a:lnTo>
                <a:lnTo>
                  <a:pt x="208827" y="461608"/>
                </a:lnTo>
                <a:lnTo>
                  <a:pt x="183272" y="498623"/>
                </a:lnTo>
                <a:lnTo>
                  <a:pt x="159198" y="536703"/>
                </a:lnTo>
                <a:lnTo>
                  <a:pt x="136647" y="575807"/>
                </a:lnTo>
                <a:lnTo>
                  <a:pt x="115661" y="615893"/>
                </a:lnTo>
                <a:lnTo>
                  <a:pt x="96282" y="656918"/>
                </a:lnTo>
                <a:lnTo>
                  <a:pt x="78550" y="698843"/>
                </a:lnTo>
                <a:lnTo>
                  <a:pt x="62508" y="741624"/>
                </a:lnTo>
                <a:lnTo>
                  <a:pt x="48198" y="785220"/>
                </a:lnTo>
                <a:lnTo>
                  <a:pt x="35660" y="829590"/>
                </a:lnTo>
                <a:lnTo>
                  <a:pt x="24938" y="874692"/>
                </a:lnTo>
                <a:lnTo>
                  <a:pt x="16071" y="920485"/>
                </a:lnTo>
                <a:lnTo>
                  <a:pt x="9102" y="966926"/>
                </a:lnTo>
                <a:lnTo>
                  <a:pt x="4073" y="1013974"/>
                </a:lnTo>
                <a:lnTo>
                  <a:pt x="1025" y="1061587"/>
                </a:lnTo>
                <a:lnTo>
                  <a:pt x="0" y="1109725"/>
                </a:lnTo>
                <a:lnTo>
                  <a:pt x="1025" y="1157862"/>
                </a:lnTo>
                <a:lnTo>
                  <a:pt x="4073" y="1205476"/>
                </a:lnTo>
                <a:lnTo>
                  <a:pt x="9102" y="1252524"/>
                </a:lnTo>
                <a:lnTo>
                  <a:pt x="16071" y="1298965"/>
                </a:lnTo>
                <a:lnTo>
                  <a:pt x="24938" y="1344758"/>
                </a:lnTo>
                <a:lnTo>
                  <a:pt x="35660" y="1389860"/>
                </a:lnTo>
                <a:lnTo>
                  <a:pt x="48198" y="1434230"/>
                </a:lnTo>
                <a:lnTo>
                  <a:pt x="62508" y="1477826"/>
                </a:lnTo>
                <a:lnTo>
                  <a:pt x="78550" y="1520607"/>
                </a:lnTo>
                <a:lnTo>
                  <a:pt x="96282" y="1562531"/>
                </a:lnTo>
                <a:lnTo>
                  <a:pt x="115661" y="1603557"/>
                </a:lnTo>
                <a:lnTo>
                  <a:pt x="136647" y="1643643"/>
                </a:lnTo>
                <a:lnTo>
                  <a:pt x="159198" y="1682746"/>
                </a:lnTo>
                <a:lnTo>
                  <a:pt x="183272" y="1720827"/>
                </a:lnTo>
                <a:lnTo>
                  <a:pt x="208827" y="1757842"/>
                </a:lnTo>
                <a:lnTo>
                  <a:pt x="235822" y="1793750"/>
                </a:lnTo>
                <a:lnTo>
                  <a:pt x="264215" y="1828510"/>
                </a:lnTo>
                <a:lnTo>
                  <a:pt x="293965" y="1862080"/>
                </a:lnTo>
                <a:lnTo>
                  <a:pt x="325030" y="1894418"/>
                </a:lnTo>
                <a:lnTo>
                  <a:pt x="357368" y="1925483"/>
                </a:lnTo>
                <a:lnTo>
                  <a:pt x="390938" y="1955233"/>
                </a:lnTo>
                <a:lnTo>
                  <a:pt x="425698" y="1983627"/>
                </a:lnTo>
                <a:lnTo>
                  <a:pt x="461606" y="2010622"/>
                </a:lnTo>
                <a:lnTo>
                  <a:pt x="498621" y="2036178"/>
                </a:lnTo>
                <a:lnTo>
                  <a:pt x="536700" y="2060251"/>
                </a:lnTo>
                <a:lnTo>
                  <a:pt x="575804" y="2082802"/>
                </a:lnTo>
                <a:lnTo>
                  <a:pt x="615889" y="2103788"/>
                </a:lnTo>
                <a:lnTo>
                  <a:pt x="656914" y="2123168"/>
                </a:lnTo>
                <a:lnTo>
                  <a:pt x="698838" y="2140899"/>
                </a:lnTo>
                <a:lnTo>
                  <a:pt x="741619" y="2156941"/>
                </a:lnTo>
                <a:lnTo>
                  <a:pt x="785214" y="2171252"/>
                </a:lnTo>
                <a:lnTo>
                  <a:pt x="829584" y="2183789"/>
                </a:lnTo>
                <a:lnTo>
                  <a:pt x="874685" y="2194512"/>
                </a:lnTo>
                <a:lnTo>
                  <a:pt x="920477" y="2203379"/>
                </a:lnTo>
                <a:lnTo>
                  <a:pt x="966918" y="2210348"/>
                </a:lnTo>
                <a:lnTo>
                  <a:pt x="1013965" y="2215377"/>
                </a:lnTo>
                <a:lnTo>
                  <a:pt x="1061578" y="2218425"/>
                </a:lnTo>
                <a:lnTo>
                  <a:pt x="1109714" y="2219450"/>
                </a:lnTo>
                <a:lnTo>
                  <a:pt x="1157853" y="2218425"/>
                </a:lnTo>
                <a:lnTo>
                  <a:pt x="1205467" y="2215377"/>
                </a:lnTo>
                <a:lnTo>
                  <a:pt x="1252516" y="2210348"/>
                </a:lnTo>
                <a:lnTo>
                  <a:pt x="1298958" y="2203379"/>
                </a:lnTo>
                <a:lnTo>
                  <a:pt x="1344751" y="2194512"/>
                </a:lnTo>
                <a:lnTo>
                  <a:pt x="1389853" y="2183789"/>
                </a:lnTo>
                <a:lnTo>
                  <a:pt x="1434224" y="2171252"/>
                </a:lnTo>
                <a:lnTo>
                  <a:pt x="1477821" y="2156941"/>
                </a:lnTo>
                <a:lnTo>
                  <a:pt x="1520603" y="2140899"/>
                </a:lnTo>
                <a:lnTo>
                  <a:pt x="1562527" y="2123168"/>
                </a:lnTo>
                <a:lnTo>
                  <a:pt x="1603553" y="2103788"/>
                </a:lnTo>
                <a:lnTo>
                  <a:pt x="1643639" y="2082802"/>
                </a:lnTo>
                <a:lnTo>
                  <a:pt x="1682743" y="2060251"/>
                </a:lnTo>
                <a:lnTo>
                  <a:pt x="1720824" y="2036178"/>
                </a:lnTo>
                <a:lnTo>
                  <a:pt x="1757839" y="2010622"/>
                </a:lnTo>
                <a:lnTo>
                  <a:pt x="1793748" y="1983627"/>
                </a:lnTo>
                <a:lnTo>
                  <a:pt x="1828508" y="1955233"/>
                </a:lnTo>
                <a:lnTo>
                  <a:pt x="1862078" y="1925483"/>
                </a:lnTo>
                <a:lnTo>
                  <a:pt x="1894417" y="1894418"/>
                </a:lnTo>
                <a:lnTo>
                  <a:pt x="1925482" y="1862080"/>
                </a:lnTo>
                <a:lnTo>
                  <a:pt x="1955232" y="1828510"/>
                </a:lnTo>
                <a:lnTo>
                  <a:pt x="1983626" y="1793750"/>
                </a:lnTo>
                <a:lnTo>
                  <a:pt x="2010621" y="1757842"/>
                </a:lnTo>
                <a:lnTo>
                  <a:pt x="2036177" y="1720827"/>
                </a:lnTo>
                <a:lnTo>
                  <a:pt x="2060251" y="1682746"/>
                </a:lnTo>
                <a:lnTo>
                  <a:pt x="2082802" y="1643643"/>
                </a:lnTo>
                <a:lnTo>
                  <a:pt x="2103788" y="1603557"/>
                </a:lnTo>
                <a:lnTo>
                  <a:pt x="2123168" y="1562531"/>
                </a:lnTo>
                <a:lnTo>
                  <a:pt x="2140899" y="1520607"/>
                </a:lnTo>
                <a:lnTo>
                  <a:pt x="2156941" y="1477826"/>
                </a:lnTo>
                <a:lnTo>
                  <a:pt x="2171252" y="1434230"/>
                </a:lnTo>
                <a:lnTo>
                  <a:pt x="2183789" y="1389860"/>
                </a:lnTo>
                <a:lnTo>
                  <a:pt x="2194512" y="1344758"/>
                </a:lnTo>
                <a:lnTo>
                  <a:pt x="2203379" y="1298965"/>
                </a:lnTo>
                <a:lnTo>
                  <a:pt x="2210348" y="1252524"/>
                </a:lnTo>
                <a:lnTo>
                  <a:pt x="2215377" y="1205476"/>
                </a:lnTo>
                <a:lnTo>
                  <a:pt x="2218425" y="1157862"/>
                </a:lnTo>
                <a:lnTo>
                  <a:pt x="2219450" y="1109725"/>
                </a:lnTo>
                <a:lnTo>
                  <a:pt x="2218425" y="1061587"/>
                </a:lnTo>
                <a:lnTo>
                  <a:pt x="2215377" y="1013974"/>
                </a:lnTo>
                <a:lnTo>
                  <a:pt x="2210348" y="966926"/>
                </a:lnTo>
                <a:lnTo>
                  <a:pt x="2203379" y="920485"/>
                </a:lnTo>
                <a:lnTo>
                  <a:pt x="2194512" y="874692"/>
                </a:lnTo>
                <a:lnTo>
                  <a:pt x="2183789" y="829590"/>
                </a:lnTo>
                <a:lnTo>
                  <a:pt x="2171252" y="785220"/>
                </a:lnTo>
                <a:lnTo>
                  <a:pt x="2156941" y="741624"/>
                </a:lnTo>
                <a:lnTo>
                  <a:pt x="2140899" y="698843"/>
                </a:lnTo>
                <a:lnTo>
                  <a:pt x="2123168" y="656918"/>
                </a:lnTo>
                <a:lnTo>
                  <a:pt x="2103788" y="615893"/>
                </a:lnTo>
                <a:lnTo>
                  <a:pt x="2082802" y="575807"/>
                </a:lnTo>
                <a:lnTo>
                  <a:pt x="2060251" y="536703"/>
                </a:lnTo>
                <a:lnTo>
                  <a:pt x="2036177" y="498623"/>
                </a:lnTo>
                <a:lnTo>
                  <a:pt x="2010621" y="461608"/>
                </a:lnTo>
                <a:lnTo>
                  <a:pt x="1983626" y="425700"/>
                </a:lnTo>
                <a:lnTo>
                  <a:pt x="1955232" y="390940"/>
                </a:lnTo>
                <a:lnTo>
                  <a:pt x="1925482" y="357370"/>
                </a:lnTo>
                <a:lnTo>
                  <a:pt x="1894417" y="325031"/>
                </a:lnTo>
                <a:lnTo>
                  <a:pt x="1862078" y="293966"/>
                </a:lnTo>
                <a:lnTo>
                  <a:pt x="1828508" y="264216"/>
                </a:lnTo>
                <a:lnTo>
                  <a:pt x="1793748" y="235823"/>
                </a:lnTo>
                <a:lnTo>
                  <a:pt x="1757839" y="208828"/>
                </a:lnTo>
                <a:lnTo>
                  <a:pt x="1720824" y="183272"/>
                </a:lnTo>
                <a:lnTo>
                  <a:pt x="1682743" y="159198"/>
                </a:lnTo>
                <a:lnTo>
                  <a:pt x="1643639" y="136648"/>
                </a:lnTo>
                <a:lnTo>
                  <a:pt x="1603553" y="115662"/>
                </a:lnTo>
                <a:lnTo>
                  <a:pt x="1562527" y="96282"/>
                </a:lnTo>
                <a:lnTo>
                  <a:pt x="1520603" y="78550"/>
                </a:lnTo>
                <a:lnTo>
                  <a:pt x="1477821" y="62509"/>
                </a:lnTo>
                <a:lnTo>
                  <a:pt x="1434224" y="48198"/>
                </a:lnTo>
                <a:lnTo>
                  <a:pt x="1389853" y="35661"/>
                </a:lnTo>
                <a:lnTo>
                  <a:pt x="1344751" y="24938"/>
                </a:lnTo>
                <a:lnTo>
                  <a:pt x="1298958" y="16071"/>
                </a:lnTo>
                <a:lnTo>
                  <a:pt x="1252516" y="9102"/>
                </a:lnTo>
                <a:lnTo>
                  <a:pt x="1205467" y="4073"/>
                </a:lnTo>
                <a:lnTo>
                  <a:pt x="1157853" y="1025"/>
                </a:lnTo>
                <a:lnTo>
                  <a:pt x="1109714" y="0"/>
                </a:lnTo>
                <a:close/>
              </a:path>
            </a:pathLst>
          </a:custGeom>
          <a:solidFill>
            <a:srgbClr val="263E4F"/>
          </a:solidFill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7" name="object 53">
            <a:extLst>
              <a:ext uri="{FF2B5EF4-FFF2-40B4-BE49-F238E27FC236}">
                <a16:creationId xmlns:a16="http://schemas.microsoft.com/office/drawing/2014/main" id="{4F007DDB-D923-4854-83A0-4BB3CDDA1286}"/>
              </a:ext>
            </a:extLst>
          </p:cNvPr>
          <p:cNvSpPr/>
          <p:nvPr/>
        </p:nvSpPr>
        <p:spPr>
          <a:xfrm>
            <a:off x="9216277" y="2860079"/>
            <a:ext cx="1776412" cy="1768869"/>
          </a:xfrm>
          <a:custGeom>
            <a:avLst/>
            <a:gdLst/>
            <a:ahLst/>
            <a:cxnLst/>
            <a:rect l="l" t="t" r="r" b="b"/>
            <a:pathLst>
              <a:path w="1922144" h="1916429">
                <a:moveTo>
                  <a:pt x="1056326" y="0"/>
                </a:moveTo>
                <a:lnTo>
                  <a:pt x="865688" y="0"/>
                </a:lnTo>
                <a:lnTo>
                  <a:pt x="639970" y="52354"/>
                </a:lnTo>
                <a:lnTo>
                  <a:pt x="597424" y="73296"/>
                </a:lnTo>
                <a:lnTo>
                  <a:pt x="555871" y="83767"/>
                </a:lnTo>
                <a:lnTo>
                  <a:pt x="515368" y="104708"/>
                </a:lnTo>
                <a:lnTo>
                  <a:pt x="475969" y="125650"/>
                </a:lnTo>
                <a:lnTo>
                  <a:pt x="437729" y="157063"/>
                </a:lnTo>
                <a:lnTo>
                  <a:pt x="400704" y="178005"/>
                </a:lnTo>
                <a:lnTo>
                  <a:pt x="364948" y="209417"/>
                </a:lnTo>
                <a:lnTo>
                  <a:pt x="330516" y="230359"/>
                </a:lnTo>
                <a:lnTo>
                  <a:pt x="297464" y="261772"/>
                </a:lnTo>
                <a:lnTo>
                  <a:pt x="265847" y="293184"/>
                </a:lnTo>
                <a:lnTo>
                  <a:pt x="235719" y="335068"/>
                </a:lnTo>
                <a:lnTo>
                  <a:pt x="207136" y="366480"/>
                </a:lnTo>
                <a:lnTo>
                  <a:pt x="180153" y="397893"/>
                </a:lnTo>
                <a:lnTo>
                  <a:pt x="154824" y="439777"/>
                </a:lnTo>
                <a:lnTo>
                  <a:pt x="131206" y="471189"/>
                </a:lnTo>
                <a:lnTo>
                  <a:pt x="109352" y="513073"/>
                </a:lnTo>
                <a:lnTo>
                  <a:pt x="89318" y="554956"/>
                </a:lnTo>
                <a:lnTo>
                  <a:pt x="71160" y="596840"/>
                </a:lnTo>
                <a:lnTo>
                  <a:pt x="54931" y="638724"/>
                </a:lnTo>
                <a:lnTo>
                  <a:pt x="40688" y="680607"/>
                </a:lnTo>
                <a:lnTo>
                  <a:pt x="28485" y="722491"/>
                </a:lnTo>
                <a:lnTo>
                  <a:pt x="18377" y="774845"/>
                </a:lnTo>
                <a:lnTo>
                  <a:pt x="10419" y="816729"/>
                </a:lnTo>
                <a:lnTo>
                  <a:pt x="4667" y="869083"/>
                </a:lnTo>
                <a:lnTo>
                  <a:pt x="1176" y="910967"/>
                </a:lnTo>
                <a:lnTo>
                  <a:pt x="0" y="963321"/>
                </a:lnTo>
                <a:lnTo>
                  <a:pt x="1176" y="1005204"/>
                </a:lnTo>
                <a:lnTo>
                  <a:pt x="4667" y="1057559"/>
                </a:lnTo>
                <a:lnTo>
                  <a:pt x="10419" y="1099442"/>
                </a:lnTo>
                <a:lnTo>
                  <a:pt x="18377" y="1151797"/>
                </a:lnTo>
                <a:lnTo>
                  <a:pt x="28485" y="1193680"/>
                </a:lnTo>
                <a:lnTo>
                  <a:pt x="40688" y="1235564"/>
                </a:lnTo>
                <a:lnTo>
                  <a:pt x="54931" y="1277448"/>
                </a:lnTo>
                <a:lnTo>
                  <a:pt x="71160" y="1319331"/>
                </a:lnTo>
                <a:lnTo>
                  <a:pt x="89318" y="1361215"/>
                </a:lnTo>
                <a:lnTo>
                  <a:pt x="109352" y="1403098"/>
                </a:lnTo>
                <a:lnTo>
                  <a:pt x="131206" y="1444982"/>
                </a:lnTo>
                <a:lnTo>
                  <a:pt x="154824" y="1486865"/>
                </a:lnTo>
                <a:lnTo>
                  <a:pt x="180153" y="1518278"/>
                </a:lnTo>
                <a:lnTo>
                  <a:pt x="207136" y="1560161"/>
                </a:lnTo>
                <a:lnTo>
                  <a:pt x="235719" y="1591574"/>
                </a:lnTo>
                <a:lnTo>
                  <a:pt x="265847" y="1622987"/>
                </a:lnTo>
                <a:lnTo>
                  <a:pt x="297464" y="1654399"/>
                </a:lnTo>
                <a:lnTo>
                  <a:pt x="330516" y="1685812"/>
                </a:lnTo>
                <a:lnTo>
                  <a:pt x="364948" y="1717225"/>
                </a:lnTo>
                <a:lnTo>
                  <a:pt x="400704" y="1738166"/>
                </a:lnTo>
                <a:lnTo>
                  <a:pt x="437729" y="1769579"/>
                </a:lnTo>
                <a:lnTo>
                  <a:pt x="475969" y="1790521"/>
                </a:lnTo>
                <a:lnTo>
                  <a:pt x="515368" y="1811463"/>
                </a:lnTo>
                <a:lnTo>
                  <a:pt x="555871" y="1832404"/>
                </a:lnTo>
                <a:lnTo>
                  <a:pt x="597424" y="1853346"/>
                </a:lnTo>
                <a:lnTo>
                  <a:pt x="639970" y="1863817"/>
                </a:lnTo>
                <a:lnTo>
                  <a:pt x="683456" y="1884759"/>
                </a:lnTo>
                <a:lnTo>
                  <a:pt x="818997" y="1916172"/>
                </a:lnTo>
                <a:lnTo>
                  <a:pt x="1103017" y="1916172"/>
                </a:lnTo>
                <a:lnTo>
                  <a:pt x="1238558" y="1884759"/>
                </a:lnTo>
                <a:lnTo>
                  <a:pt x="1260301" y="1874288"/>
                </a:lnTo>
                <a:lnTo>
                  <a:pt x="864243" y="1874288"/>
                </a:lnTo>
                <a:lnTo>
                  <a:pt x="679930" y="1832404"/>
                </a:lnTo>
                <a:lnTo>
                  <a:pt x="636141" y="1821934"/>
                </a:lnTo>
                <a:lnTo>
                  <a:pt x="593395" y="1800992"/>
                </a:lnTo>
                <a:lnTo>
                  <a:pt x="551755" y="1780050"/>
                </a:lnTo>
                <a:lnTo>
                  <a:pt x="511284" y="1759108"/>
                </a:lnTo>
                <a:lnTo>
                  <a:pt x="472046" y="1738166"/>
                </a:lnTo>
                <a:lnTo>
                  <a:pt x="434103" y="1706754"/>
                </a:lnTo>
                <a:lnTo>
                  <a:pt x="397521" y="1685812"/>
                </a:lnTo>
                <a:lnTo>
                  <a:pt x="362361" y="1654399"/>
                </a:lnTo>
                <a:lnTo>
                  <a:pt x="328688" y="1622987"/>
                </a:lnTo>
                <a:lnTo>
                  <a:pt x="296564" y="1591574"/>
                </a:lnTo>
                <a:lnTo>
                  <a:pt x="266054" y="1560161"/>
                </a:lnTo>
                <a:lnTo>
                  <a:pt x="237220" y="1528749"/>
                </a:lnTo>
                <a:lnTo>
                  <a:pt x="210125" y="1486865"/>
                </a:lnTo>
                <a:lnTo>
                  <a:pt x="184834" y="1444982"/>
                </a:lnTo>
                <a:lnTo>
                  <a:pt x="161410" y="1413569"/>
                </a:lnTo>
                <a:lnTo>
                  <a:pt x="139916" y="1371685"/>
                </a:lnTo>
                <a:lnTo>
                  <a:pt x="120415" y="1329802"/>
                </a:lnTo>
                <a:lnTo>
                  <a:pt x="102971" y="1287918"/>
                </a:lnTo>
                <a:lnTo>
                  <a:pt x="87647" y="1246035"/>
                </a:lnTo>
                <a:lnTo>
                  <a:pt x="74507" y="1193680"/>
                </a:lnTo>
                <a:lnTo>
                  <a:pt x="63614" y="1151797"/>
                </a:lnTo>
                <a:lnTo>
                  <a:pt x="55031" y="1099442"/>
                </a:lnTo>
                <a:lnTo>
                  <a:pt x="48822" y="1057559"/>
                </a:lnTo>
                <a:lnTo>
                  <a:pt x="45050" y="1005204"/>
                </a:lnTo>
                <a:lnTo>
                  <a:pt x="43778" y="963321"/>
                </a:lnTo>
                <a:lnTo>
                  <a:pt x="45050" y="910967"/>
                </a:lnTo>
                <a:lnTo>
                  <a:pt x="48822" y="858612"/>
                </a:lnTo>
                <a:lnTo>
                  <a:pt x="55031" y="816729"/>
                </a:lnTo>
                <a:lnTo>
                  <a:pt x="63614" y="774845"/>
                </a:lnTo>
                <a:lnTo>
                  <a:pt x="74507" y="722491"/>
                </a:lnTo>
                <a:lnTo>
                  <a:pt x="87647" y="680607"/>
                </a:lnTo>
                <a:lnTo>
                  <a:pt x="102971" y="638724"/>
                </a:lnTo>
                <a:lnTo>
                  <a:pt x="120415" y="596840"/>
                </a:lnTo>
                <a:lnTo>
                  <a:pt x="139916" y="554956"/>
                </a:lnTo>
                <a:lnTo>
                  <a:pt x="161410" y="513073"/>
                </a:lnTo>
                <a:lnTo>
                  <a:pt x="184834" y="471189"/>
                </a:lnTo>
                <a:lnTo>
                  <a:pt x="210125" y="429306"/>
                </a:lnTo>
                <a:lnTo>
                  <a:pt x="237220" y="397893"/>
                </a:lnTo>
                <a:lnTo>
                  <a:pt x="266054" y="366480"/>
                </a:lnTo>
                <a:lnTo>
                  <a:pt x="296564" y="324597"/>
                </a:lnTo>
                <a:lnTo>
                  <a:pt x="328688" y="293184"/>
                </a:lnTo>
                <a:lnTo>
                  <a:pt x="362361" y="261772"/>
                </a:lnTo>
                <a:lnTo>
                  <a:pt x="397521" y="240830"/>
                </a:lnTo>
                <a:lnTo>
                  <a:pt x="434103" y="209417"/>
                </a:lnTo>
                <a:lnTo>
                  <a:pt x="472046" y="188475"/>
                </a:lnTo>
                <a:lnTo>
                  <a:pt x="511284" y="157063"/>
                </a:lnTo>
                <a:lnTo>
                  <a:pt x="551755" y="136121"/>
                </a:lnTo>
                <a:lnTo>
                  <a:pt x="593395" y="115179"/>
                </a:lnTo>
                <a:lnTo>
                  <a:pt x="636141" y="104708"/>
                </a:lnTo>
                <a:lnTo>
                  <a:pt x="679930" y="83767"/>
                </a:lnTo>
                <a:lnTo>
                  <a:pt x="816918" y="52354"/>
                </a:lnTo>
                <a:lnTo>
                  <a:pt x="864243" y="52354"/>
                </a:lnTo>
                <a:lnTo>
                  <a:pt x="912294" y="41883"/>
                </a:lnTo>
                <a:lnTo>
                  <a:pt x="1238558" y="41883"/>
                </a:lnTo>
                <a:lnTo>
                  <a:pt x="1056326" y="0"/>
                </a:lnTo>
                <a:close/>
              </a:path>
              <a:path w="1922144" h="1916429">
                <a:moveTo>
                  <a:pt x="1238558" y="41883"/>
                </a:moveTo>
                <a:lnTo>
                  <a:pt x="1009720" y="41883"/>
                </a:lnTo>
                <a:lnTo>
                  <a:pt x="1057771" y="52354"/>
                </a:lnTo>
                <a:lnTo>
                  <a:pt x="1105096" y="52354"/>
                </a:lnTo>
                <a:lnTo>
                  <a:pt x="1242084" y="83767"/>
                </a:lnTo>
                <a:lnTo>
                  <a:pt x="1285873" y="104708"/>
                </a:lnTo>
                <a:lnTo>
                  <a:pt x="1328619" y="115179"/>
                </a:lnTo>
                <a:lnTo>
                  <a:pt x="1370259" y="136121"/>
                </a:lnTo>
                <a:lnTo>
                  <a:pt x="1410730" y="157063"/>
                </a:lnTo>
                <a:lnTo>
                  <a:pt x="1449968" y="188475"/>
                </a:lnTo>
                <a:lnTo>
                  <a:pt x="1487910" y="209417"/>
                </a:lnTo>
                <a:lnTo>
                  <a:pt x="1524493" y="240830"/>
                </a:lnTo>
                <a:lnTo>
                  <a:pt x="1559652" y="261772"/>
                </a:lnTo>
                <a:lnTo>
                  <a:pt x="1593326" y="293184"/>
                </a:lnTo>
                <a:lnTo>
                  <a:pt x="1625449" y="324597"/>
                </a:lnTo>
                <a:lnTo>
                  <a:pt x="1655960" y="366480"/>
                </a:lnTo>
                <a:lnTo>
                  <a:pt x="1684794" y="397893"/>
                </a:lnTo>
                <a:lnTo>
                  <a:pt x="1711888" y="429306"/>
                </a:lnTo>
                <a:lnTo>
                  <a:pt x="1737179" y="471189"/>
                </a:lnTo>
                <a:lnTo>
                  <a:pt x="1760604" y="513073"/>
                </a:lnTo>
                <a:lnTo>
                  <a:pt x="1782098" y="554956"/>
                </a:lnTo>
                <a:lnTo>
                  <a:pt x="1801599" y="596840"/>
                </a:lnTo>
                <a:lnTo>
                  <a:pt x="1819043" y="638724"/>
                </a:lnTo>
                <a:lnTo>
                  <a:pt x="1834367" y="680607"/>
                </a:lnTo>
                <a:lnTo>
                  <a:pt x="1847507" y="722491"/>
                </a:lnTo>
                <a:lnTo>
                  <a:pt x="1858400" y="774845"/>
                </a:lnTo>
                <a:lnTo>
                  <a:pt x="1866983" y="816729"/>
                </a:lnTo>
                <a:lnTo>
                  <a:pt x="1873192" y="858612"/>
                </a:lnTo>
                <a:lnTo>
                  <a:pt x="1876964" y="910967"/>
                </a:lnTo>
                <a:lnTo>
                  <a:pt x="1878236" y="963321"/>
                </a:lnTo>
                <a:lnTo>
                  <a:pt x="1876964" y="1005204"/>
                </a:lnTo>
                <a:lnTo>
                  <a:pt x="1873192" y="1057559"/>
                </a:lnTo>
                <a:lnTo>
                  <a:pt x="1866983" y="1099442"/>
                </a:lnTo>
                <a:lnTo>
                  <a:pt x="1858400" y="1151797"/>
                </a:lnTo>
                <a:lnTo>
                  <a:pt x="1847507" y="1193680"/>
                </a:lnTo>
                <a:lnTo>
                  <a:pt x="1834367" y="1246035"/>
                </a:lnTo>
                <a:lnTo>
                  <a:pt x="1819043" y="1287918"/>
                </a:lnTo>
                <a:lnTo>
                  <a:pt x="1801599" y="1329802"/>
                </a:lnTo>
                <a:lnTo>
                  <a:pt x="1782098" y="1371685"/>
                </a:lnTo>
                <a:lnTo>
                  <a:pt x="1760604" y="1413569"/>
                </a:lnTo>
                <a:lnTo>
                  <a:pt x="1737179" y="1444982"/>
                </a:lnTo>
                <a:lnTo>
                  <a:pt x="1711888" y="1486865"/>
                </a:lnTo>
                <a:lnTo>
                  <a:pt x="1684794" y="1528749"/>
                </a:lnTo>
                <a:lnTo>
                  <a:pt x="1655960" y="1560161"/>
                </a:lnTo>
                <a:lnTo>
                  <a:pt x="1625449" y="1591574"/>
                </a:lnTo>
                <a:lnTo>
                  <a:pt x="1593326" y="1622987"/>
                </a:lnTo>
                <a:lnTo>
                  <a:pt x="1559652" y="1654399"/>
                </a:lnTo>
                <a:lnTo>
                  <a:pt x="1524493" y="1685812"/>
                </a:lnTo>
                <a:lnTo>
                  <a:pt x="1487910" y="1706754"/>
                </a:lnTo>
                <a:lnTo>
                  <a:pt x="1449968" y="1738166"/>
                </a:lnTo>
                <a:lnTo>
                  <a:pt x="1410730" y="1759108"/>
                </a:lnTo>
                <a:lnTo>
                  <a:pt x="1370259" y="1780050"/>
                </a:lnTo>
                <a:lnTo>
                  <a:pt x="1328619" y="1800992"/>
                </a:lnTo>
                <a:lnTo>
                  <a:pt x="1285873" y="1821934"/>
                </a:lnTo>
                <a:lnTo>
                  <a:pt x="1242084" y="1832404"/>
                </a:lnTo>
                <a:lnTo>
                  <a:pt x="1057771" y="1874288"/>
                </a:lnTo>
                <a:lnTo>
                  <a:pt x="1260301" y="1874288"/>
                </a:lnTo>
                <a:lnTo>
                  <a:pt x="1282044" y="1863817"/>
                </a:lnTo>
                <a:lnTo>
                  <a:pt x="1324590" y="1853346"/>
                </a:lnTo>
                <a:lnTo>
                  <a:pt x="1366143" y="1832404"/>
                </a:lnTo>
                <a:lnTo>
                  <a:pt x="1406646" y="1811463"/>
                </a:lnTo>
                <a:lnTo>
                  <a:pt x="1446045" y="1790521"/>
                </a:lnTo>
                <a:lnTo>
                  <a:pt x="1484285" y="1769579"/>
                </a:lnTo>
                <a:lnTo>
                  <a:pt x="1521310" y="1738166"/>
                </a:lnTo>
                <a:lnTo>
                  <a:pt x="1557066" y="1717225"/>
                </a:lnTo>
                <a:lnTo>
                  <a:pt x="1591498" y="1685812"/>
                </a:lnTo>
                <a:lnTo>
                  <a:pt x="1624550" y="1654399"/>
                </a:lnTo>
                <a:lnTo>
                  <a:pt x="1656167" y="1622987"/>
                </a:lnTo>
                <a:lnTo>
                  <a:pt x="1686295" y="1591574"/>
                </a:lnTo>
                <a:lnTo>
                  <a:pt x="1714878" y="1560161"/>
                </a:lnTo>
                <a:lnTo>
                  <a:pt x="1741861" y="1518278"/>
                </a:lnTo>
                <a:lnTo>
                  <a:pt x="1767190" y="1486865"/>
                </a:lnTo>
                <a:lnTo>
                  <a:pt x="1790808" y="1444982"/>
                </a:lnTo>
                <a:lnTo>
                  <a:pt x="1812662" y="1403098"/>
                </a:lnTo>
                <a:lnTo>
                  <a:pt x="1832696" y="1361215"/>
                </a:lnTo>
                <a:lnTo>
                  <a:pt x="1850854" y="1319331"/>
                </a:lnTo>
                <a:lnTo>
                  <a:pt x="1867083" y="1277448"/>
                </a:lnTo>
                <a:lnTo>
                  <a:pt x="1881326" y="1235564"/>
                </a:lnTo>
                <a:lnTo>
                  <a:pt x="1893529" y="1193680"/>
                </a:lnTo>
                <a:lnTo>
                  <a:pt x="1903637" y="1151797"/>
                </a:lnTo>
                <a:lnTo>
                  <a:pt x="1911594" y="1099442"/>
                </a:lnTo>
                <a:lnTo>
                  <a:pt x="1917347" y="1057559"/>
                </a:lnTo>
                <a:lnTo>
                  <a:pt x="1920838" y="1005204"/>
                </a:lnTo>
                <a:lnTo>
                  <a:pt x="1922014" y="963321"/>
                </a:lnTo>
                <a:lnTo>
                  <a:pt x="1920838" y="910967"/>
                </a:lnTo>
                <a:lnTo>
                  <a:pt x="1917347" y="869083"/>
                </a:lnTo>
                <a:lnTo>
                  <a:pt x="1911594" y="816729"/>
                </a:lnTo>
                <a:lnTo>
                  <a:pt x="1903637" y="774845"/>
                </a:lnTo>
                <a:lnTo>
                  <a:pt x="1893529" y="722491"/>
                </a:lnTo>
                <a:lnTo>
                  <a:pt x="1881326" y="680607"/>
                </a:lnTo>
                <a:lnTo>
                  <a:pt x="1867083" y="638724"/>
                </a:lnTo>
                <a:lnTo>
                  <a:pt x="1850854" y="596840"/>
                </a:lnTo>
                <a:lnTo>
                  <a:pt x="1832696" y="554956"/>
                </a:lnTo>
                <a:lnTo>
                  <a:pt x="1812662" y="513073"/>
                </a:lnTo>
                <a:lnTo>
                  <a:pt x="1790808" y="471189"/>
                </a:lnTo>
                <a:lnTo>
                  <a:pt x="1767190" y="439777"/>
                </a:lnTo>
                <a:lnTo>
                  <a:pt x="1741861" y="397893"/>
                </a:lnTo>
                <a:lnTo>
                  <a:pt x="1714878" y="366480"/>
                </a:lnTo>
                <a:lnTo>
                  <a:pt x="1686295" y="335068"/>
                </a:lnTo>
                <a:lnTo>
                  <a:pt x="1656167" y="293184"/>
                </a:lnTo>
                <a:lnTo>
                  <a:pt x="1624550" y="261772"/>
                </a:lnTo>
                <a:lnTo>
                  <a:pt x="1591498" y="230359"/>
                </a:lnTo>
                <a:lnTo>
                  <a:pt x="1557066" y="209417"/>
                </a:lnTo>
                <a:lnTo>
                  <a:pt x="1521310" y="178005"/>
                </a:lnTo>
                <a:lnTo>
                  <a:pt x="1484285" y="157063"/>
                </a:lnTo>
                <a:lnTo>
                  <a:pt x="1446045" y="125650"/>
                </a:lnTo>
                <a:lnTo>
                  <a:pt x="1406646" y="104708"/>
                </a:lnTo>
                <a:lnTo>
                  <a:pt x="1366143" y="83767"/>
                </a:lnTo>
                <a:lnTo>
                  <a:pt x="1324590" y="73296"/>
                </a:lnTo>
                <a:lnTo>
                  <a:pt x="1282044" y="52354"/>
                </a:lnTo>
                <a:lnTo>
                  <a:pt x="1238558" y="41883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8" name="object 39">
            <a:extLst>
              <a:ext uri="{FF2B5EF4-FFF2-40B4-BE49-F238E27FC236}">
                <a16:creationId xmlns:a16="http://schemas.microsoft.com/office/drawing/2014/main" id="{BE9AEA89-EAFF-430B-9EFC-12A0247D2129}"/>
              </a:ext>
            </a:extLst>
          </p:cNvPr>
          <p:cNvSpPr txBox="1"/>
          <p:nvPr/>
        </p:nvSpPr>
        <p:spPr>
          <a:xfrm>
            <a:off x="9303934" y="3432359"/>
            <a:ext cx="1601098" cy="6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01" algn="ctr" defTabSz="554492">
              <a:lnSpc>
                <a:spcPts val="3751"/>
              </a:lnSpc>
              <a:buClrTx/>
            </a:pPr>
            <a:r>
              <a:rPr lang="tr-TR" sz="3335" b="1" kern="1200" spc="73" dirty="0">
                <a:solidFill>
                  <a:srgbClr val="FFC73D"/>
                </a:solidFill>
                <a:latin typeface="Montserrat Black"/>
                <a:ea typeface="+mn-ea"/>
                <a:cs typeface="Montserrat Black"/>
              </a:rPr>
              <a:t>%70+</a:t>
            </a:r>
          </a:p>
          <a:p>
            <a:pPr marL="7701" algn="ctr" defTabSz="554492">
              <a:lnSpc>
                <a:spcPts val="1292"/>
              </a:lnSpc>
              <a:buClrTx/>
            </a:pPr>
            <a:r>
              <a:rPr lang="tr-TR" sz="1152" kern="1200" spc="139" dirty="0">
                <a:solidFill>
                  <a:srgbClr val="E8E8E8"/>
                </a:solidFill>
                <a:latin typeface="Calibri"/>
                <a:ea typeface="+mn-ea"/>
                <a:cs typeface="Calibri"/>
              </a:rPr>
              <a:t>Başarı Oranı</a:t>
            </a:r>
            <a:endParaRPr lang="tr-TR" sz="1152" kern="1200" dirty="0">
              <a:solidFill>
                <a:prstClr val="black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106" name="object 17">
            <a:extLst>
              <a:ext uri="{FF2B5EF4-FFF2-40B4-BE49-F238E27FC236}">
                <a16:creationId xmlns:a16="http://schemas.microsoft.com/office/drawing/2014/main" id="{2A334FBD-9D25-4384-AA91-37650B9437A5}"/>
              </a:ext>
            </a:extLst>
          </p:cNvPr>
          <p:cNvSpPr/>
          <p:nvPr/>
        </p:nvSpPr>
        <p:spPr>
          <a:xfrm rot="18172641">
            <a:off x="6340221" y="3512676"/>
            <a:ext cx="833198" cy="952422"/>
          </a:xfrm>
          <a:custGeom>
            <a:avLst/>
            <a:gdLst/>
            <a:ahLst/>
            <a:cxnLst/>
            <a:rect l="l" t="t" r="r" b="b"/>
            <a:pathLst>
              <a:path h="2663825">
                <a:moveTo>
                  <a:pt x="0" y="0"/>
                </a:moveTo>
                <a:lnTo>
                  <a:pt x="0" y="2663238"/>
                </a:lnTo>
              </a:path>
            </a:pathLst>
          </a:custGeom>
          <a:ln w="20941">
            <a:solidFill>
              <a:srgbClr val="334A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7">
            <a:extLst>
              <a:ext uri="{FF2B5EF4-FFF2-40B4-BE49-F238E27FC236}">
                <a16:creationId xmlns:a16="http://schemas.microsoft.com/office/drawing/2014/main" id="{96C8F82B-D97D-4A90-8467-208A16945037}"/>
              </a:ext>
            </a:extLst>
          </p:cNvPr>
          <p:cNvSpPr/>
          <p:nvPr/>
        </p:nvSpPr>
        <p:spPr>
          <a:xfrm rot="18690732">
            <a:off x="2467816" y="3577631"/>
            <a:ext cx="795864" cy="1007772"/>
          </a:xfrm>
          <a:custGeom>
            <a:avLst/>
            <a:gdLst/>
            <a:ahLst/>
            <a:cxnLst/>
            <a:rect l="l" t="t" r="r" b="b"/>
            <a:pathLst>
              <a:path h="2663825">
                <a:moveTo>
                  <a:pt x="0" y="0"/>
                </a:moveTo>
                <a:lnTo>
                  <a:pt x="0" y="2663238"/>
                </a:lnTo>
              </a:path>
            </a:pathLst>
          </a:custGeom>
          <a:ln w="20941">
            <a:solidFill>
              <a:srgbClr val="334A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7">
            <a:extLst>
              <a:ext uri="{FF2B5EF4-FFF2-40B4-BE49-F238E27FC236}">
                <a16:creationId xmlns:a16="http://schemas.microsoft.com/office/drawing/2014/main" id="{5F3FAAD1-C061-40F6-8FB1-67CA3F6ED373}"/>
              </a:ext>
            </a:extLst>
          </p:cNvPr>
          <p:cNvSpPr/>
          <p:nvPr/>
        </p:nvSpPr>
        <p:spPr>
          <a:xfrm rot="13850961">
            <a:off x="3942173" y="3628911"/>
            <a:ext cx="795864" cy="1007772"/>
          </a:xfrm>
          <a:custGeom>
            <a:avLst/>
            <a:gdLst/>
            <a:ahLst/>
            <a:cxnLst/>
            <a:rect l="l" t="t" r="r" b="b"/>
            <a:pathLst>
              <a:path h="2663825">
                <a:moveTo>
                  <a:pt x="0" y="0"/>
                </a:moveTo>
                <a:lnTo>
                  <a:pt x="0" y="2663238"/>
                </a:lnTo>
              </a:path>
            </a:pathLst>
          </a:custGeom>
          <a:ln w="20941">
            <a:solidFill>
              <a:srgbClr val="334A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7">
            <a:extLst>
              <a:ext uri="{FF2B5EF4-FFF2-40B4-BE49-F238E27FC236}">
                <a16:creationId xmlns:a16="http://schemas.microsoft.com/office/drawing/2014/main" id="{D699D71E-539C-487E-8E5D-2231D7482B65}"/>
              </a:ext>
            </a:extLst>
          </p:cNvPr>
          <p:cNvSpPr/>
          <p:nvPr/>
        </p:nvSpPr>
        <p:spPr>
          <a:xfrm rot="14581089">
            <a:off x="8285394" y="3567907"/>
            <a:ext cx="811493" cy="931042"/>
          </a:xfrm>
          <a:custGeom>
            <a:avLst/>
            <a:gdLst/>
            <a:ahLst/>
            <a:cxnLst/>
            <a:rect l="l" t="t" r="r" b="b"/>
            <a:pathLst>
              <a:path h="2663825">
                <a:moveTo>
                  <a:pt x="0" y="0"/>
                </a:moveTo>
                <a:lnTo>
                  <a:pt x="0" y="2663238"/>
                </a:lnTo>
              </a:path>
            </a:pathLst>
          </a:custGeom>
          <a:ln w="20941">
            <a:solidFill>
              <a:srgbClr val="334A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87114" y="6442841"/>
            <a:ext cx="2131569" cy="288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575" y="6173424"/>
            <a:ext cx="2223150" cy="50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02" y="3181"/>
            <a:ext cx="12184983" cy="6851454"/>
          </a:xfrm>
          <a:custGeom>
            <a:avLst/>
            <a:gdLst/>
            <a:ahLst/>
            <a:cxnLst/>
            <a:rect l="l" t="t" r="r" b="b"/>
            <a:pathLst>
              <a:path w="20093940" h="11298555">
                <a:moveTo>
                  <a:pt x="0" y="11298074"/>
                </a:moveTo>
                <a:lnTo>
                  <a:pt x="20093629" y="11298074"/>
                </a:lnTo>
                <a:lnTo>
                  <a:pt x="20093629" y="0"/>
                </a:lnTo>
                <a:lnTo>
                  <a:pt x="0" y="0"/>
                </a:lnTo>
                <a:lnTo>
                  <a:pt x="0" y="11298074"/>
                </a:lnTo>
                <a:close/>
              </a:path>
            </a:pathLst>
          </a:custGeom>
          <a:solidFill>
            <a:srgbClr val="334A5C"/>
          </a:solidFill>
        </p:spPr>
        <p:txBody>
          <a:bodyPr wrap="square" lIns="0" tIns="0" rIns="0" bIns="0" rtlCol="0"/>
          <a:lstStyle/>
          <a:p>
            <a:endParaRPr sz="849" dirty="0"/>
          </a:p>
        </p:txBody>
      </p:sp>
      <p:sp>
        <p:nvSpPr>
          <p:cNvPr id="3" name="object 3"/>
          <p:cNvSpPr/>
          <p:nvPr/>
        </p:nvSpPr>
        <p:spPr>
          <a:xfrm>
            <a:off x="832843" y="866272"/>
            <a:ext cx="11355555" cy="59917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91563" y="0"/>
            <a:ext cx="1081646" cy="1077026"/>
          </a:xfrm>
          <a:custGeom>
            <a:avLst/>
            <a:gdLst/>
            <a:ahLst/>
            <a:cxnLst/>
            <a:rect l="l" t="t" r="r" b="b"/>
            <a:pathLst>
              <a:path w="1783715" h="1776095">
                <a:moveTo>
                  <a:pt x="14780" y="0"/>
                </a:moveTo>
                <a:lnTo>
                  <a:pt x="0" y="0"/>
                </a:lnTo>
                <a:lnTo>
                  <a:pt x="1529855" y="1529852"/>
                </a:lnTo>
                <a:lnTo>
                  <a:pt x="1513418" y="1551045"/>
                </a:lnTo>
                <a:lnTo>
                  <a:pt x="1501024" y="1575050"/>
                </a:lnTo>
                <a:lnTo>
                  <a:pt x="1493200" y="1601379"/>
                </a:lnTo>
                <a:lnTo>
                  <a:pt x="1490474" y="1629545"/>
                </a:lnTo>
                <a:lnTo>
                  <a:pt x="1497942" y="1675838"/>
                </a:lnTo>
                <a:lnTo>
                  <a:pt x="1518734" y="1716041"/>
                </a:lnTo>
                <a:lnTo>
                  <a:pt x="1550439" y="1747745"/>
                </a:lnTo>
                <a:lnTo>
                  <a:pt x="1590642" y="1768535"/>
                </a:lnTo>
                <a:lnTo>
                  <a:pt x="1636931" y="1776002"/>
                </a:lnTo>
                <a:lnTo>
                  <a:pt x="1683224" y="1768535"/>
                </a:lnTo>
                <a:lnTo>
                  <a:pt x="1723430" y="1747745"/>
                </a:lnTo>
                <a:lnTo>
                  <a:pt x="1755137" y="1716041"/>
                </a:lnTo>
                <a:lnTo>
                  <a:pt x="1775930" y="1675838"/>
                </a:lnTo>
                <a:lnTo>
                  <a:pt x="1783397" y="1629545"/>
                </a:lnTo>
                <a:lnTo>
                  <a:pt x="1775930" y="1583249"/>
                </a:lnTo>
                <a:lnTo>
                  <a:pt x="1755137" y="1543045"/>
                </a:lnTo>
                <a:lnTo>
                  <a:pt x="1734548" y="1522460"/>
                </a:lnTo>
                <a:lnTo>
                  <a:pt x="1537237" y="1522460"/>
                </a:lnTo>
                <a:lnTo>
                  <a:pt x="14780" y="0"/>
                </a:lnTo>
                <a:close/>
              </a:path>
              <a:path w="1783715" h="1776095">
                <a:moveTo>
                  <a:pt x="1636931" y="1483089"/>
                </a:moveTo>
                <a:lnTo>
                  <a:pt x="1608768" y="1485814"/>
                </a:lnTo>
                <a:lnTo>
                  <a:pt x="1582439" y="1493637"/>
                </a:lnTo>
                <a:lnTo>
                  <a:pt x="1558432" y="1506029"/>
                </a:lnTo>
                <a:lnTo>
                  <a:pt x="1537237" y="1522460"/>
                </a:lnTo>
                <a:lnTo>
                  <a:pt x="1734548" y="1522460"/>
                </a:lnTo>
                <a:lnTo>
                  <a:pt x="1723430" y="1511343"/>
                </a:lnTo>
                <a:lnTo>
                  <a:pt x="1683224" y="1490554"/>
                </a:lnTo>
                <a:lnTo>
                  <a:pt x="1636931" y="1483089"/>
                </a:lnTo>
                <a:close/>
              </a:path>
            </a:pathLst>
          </a:custGeom>
          <a:solidFill>
            <a:srgbClr val="263D4F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8" name="object 8"/>
          <p:cNvSpPr/>
          <p:nvPr/>
        </p:nvSpPr>
        <p:spPr>
          <a:xfrm>
            <a:off x="11069767" y="338400"/>
            <a:ext cx="795700" cy="10557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9" name="object 9"/>
          <p:cNvSpPr/>
          <p:nvPr/>
        </p:nvSpPr>
        <p:spPr>
          <a:xfrm>
            <a:off x="428" y="4814830"/>
            <a:ext cx="1000782" cy="1005404"/>
          </a:xfrm>
          <a:custGeom>
            <a:avLst/>
            <a:gdLst/>
            <a:ahLst/>
            <a:cxnLst/>
            <a:rect l="l" t="t" r="r" b="b"/>
            <a:pathLst>
              <a:path w="1650364" h="1657984">
                <a:moveTo>
                  <a:pt x="0" y="0"/>
                </a:moveTo>
                <a:lnTo>
                  <a:pt x="0" y="14780"/>
                </a:lnTo>
                <a:lnTo>
                  <a:pt x="1396815" y="1411593"/>
                </a:lnTo>
                <a:lnTo>
                  <a:pt x="1380378" y="1432786"/>
                </a:lnTo>
                <a:lnTo>
                  <a:pt x="1367984" y="1456790"/>
                </a:lnTo>
                <a:lnTo>
                  <a:pt x="1360160" y="1483119"/>
                </a:lnTo>
                <a:lnTo>
                  <a:pt x="1357434" y="1511286"/>
                </a:lnTo>
                <a:lnTo>
                  <a:pt x="1364902" y="1557578"/>
                </a:lnTo>
                <a:lnTo>
                  <a:pt x="1385694" y="1597782"/>
                </a:lnTo>
                <a:lnTo>
                  <a:pt x="1417399" y="1629485"/>
                </a:lnTo>
                <a:lnTo>
                  <a:pt x="1457602" y="1650276"/>
                </a:lnTo>
                <a:lnTo>
                  <a:pt x="1503891" y="1657742"/>
                </a:lnTo>
                <a:lnTo>
                  <a:pt x="1550184" y="1650276"/>
                </a:lnTo>
                <a:lnTo>
                  <a:pt x="1590390" y="1629485"/>
                </a:lnTo>
                <a:lnTo>
                  <a:pt x="1622097" y="1597782"/>
                </a:lnTo>
                <a:lnTo>
                  <a:pt x="1642890" y="1557578"/>
                </a:lnTo>
                <a:lnTo>
                  <a:pt x="1650357" y="1511286"/>
                </a:lnTo>
                <a:lnTo>
                  <a:pt x="1642890" y="1464990"/>
                </a:lnTo>
                <a:lnTo>
                  <a:pt x="1622097" y="1424785"/>
                </a:lnTo>
                <a:lnTo>
                  <a:pt x="1601509" y="1404200"/>
                </a:lnTo>
                <a:lnTo>
                  <a:pt x="1404197" y="1404200"/>
                </a:lnTo>
                <a:lnTo>
                  <a:pt x="0" y="0"/>
                </a:lnTo>
                <a:close/>
              </a:path>
              <a:path w="1650364" h="1657984">
                <a:moveTo>
                  <a:pt x="1503891" y="1364830"/>
                </a:moveTo>
                <a:lnTo>
                  <a:pt x="1475728" y="1367555"/>
                </a:lnTo>
                <a:lnTo>
                  <a:pt x="1449399" y="1375378"/>
                </a:lnTo>
                <a:lnTo>
                  <a:pt x="1425392" y="1387769"/>
                </a:lnTo>
                <a:lnTo>
                  <a:pt x="1404197" y="1404200"/>
                </a:lnTo>
                <a:lnTo>
                  <a:pt x="1601509" y="1404200"/>
                </a:lnTo>
                <a:lnTo>
                  <a:pt x="1590390" y="1393084"/>
                </a:lnTo>
                <a:lnTo>
                  <a:pt x="1550184" y="1372295"/>
                </a:lnTo>
                <a:lnTo>
                  <a:pt x="1503891" y="1364830"/>
                </a:lnTo>
                <a:close/>
              </a:path>
            </a:pathLst>
          </a:custGeom>
          <a:solidFill>
            <a:srgbClr val="263D4F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13" name="object 58">
            <a:extLst>
              <a:ext uri="{FF2B5EF4-FFF2-40B4-BE49-F238E27FC236}">
                <a16:creationId xmlns:a16="http://schemas.microsoft.com/office/drawing/2014/main" id="{EA996937-D784-43DA-9E68-8364959A8678}"/>
              </a:ext>
            </a:extLst>
          </p:cNvPr>
          <p:cNvSpPr/>
          <p:nvPr/>
        </p:nvSpPr>
        <p:spPr>
          <a:xfrm>
            <a:off x="1922461" y="2063617"/>
            <a:ext cx="2730758" cy="27292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59">
            <a:extLst>
              <a:ext uri="{FF2B5EF4-FFF2-40B4-BE49-F238E27FC236}">
                <a16:creationId xmlns:a16="http://schemas.microsoft.com/office/drawing/2014/main" id="{3BD8E4BC-3FD5-439C-8BC2-E7A245805498}"/>
              </a:ext>
            </a:extLst>
          </p:cNvPr>
          <p:cNvSpPr/>
          <p:nvPr/>
        </p:nvSpPr>
        <p:spPr>
          <a:xfrm>
            <a:off x="2264075" y="2318255"/>
            <a:ext cx="2219960" cy="2219960"/>
          </a:xfrm>
          <a:custGeom>
            <a:avLst/>
            <a:gdLst/>
            <a:ahLst/>
            <a:cxnLst/>
            <a:rect l="l" t="t" r="r" b="b"/>
            <a:pathLst>
              <a:path w="2219959" h="2219960">
                <a:moveTo>
                  <a:pt x="1109725" y="0"/>
                </a:moveTo>
                <a:lnTo>
                  <a:pt x="1061587" y="1025"/>
                </a:lnTo>
                <a:lnTo>
                  <a:pt x="1013974" y="4073"/>
                </a:lnTo>
                <a:lnTo>
                  <a:pt x="966926" y="9102"/>
                </a:lnTo>
                <a:lnTo>
                  <a:pt x="920485" y="16071"/>
                </a:lnTo>
                <a:lnTo>
                  <a:pt x="874692" y="24938"/>
                </a:lnTo>
                <a:lnTo>
                  <a:pt x="829590" y="35661"/>
                </a:lnTo>
                <a:lnTo>
                  <a:pt x="785220" y="48198"/>
                </a:lnTo>
                <a:lnTo>
                  <a:pt x="741624" y="62509"/>
                </a:lnTo>
                <a:lnTo>
                  <a:pt x="698843" y="78550"/>
                </a:lnTo>
                <a:lnTo>
                  <a:pt x="656918" y="96282"/>
                </a:lnTo>
                <a:lnTo>
                  <a:pt x="615893" y="115662"/>
                </a:lnTo>
                <a:lnTo>
                  <a:pt x="575807" y="136648"/>
                </a:lnTo>
                <a:lnTo>
                  <a:pt x="536703" y="159198"/>
                </a:lnTo>
                <a:lnTo>
                  <a:pt x="498623" y="183272"/>
                </a:lnTo>
                <a:lnTo>
                  <a:pt x="461608" y="208828"/>
                </a:lnTo>
                <a:lnTo>
                  <a:pt x="425700" y="235823"/>
                </a:lnTo>
                <a:lnTo>
                  <a:pt x="390940" y="264216"/>
                </a:lnTo>
                <a:lnTo>
                  <a:pt x="357370" y="293966"/>
                </a:lnTo>
                <a:lnTo>
                  <a:pt x="325031" y="325031"/>
                </a:lnTo>
                <a:lnTo>
                  <a:pt x="293966" y="357370"/>
                </a:lnTo>
                <a:lnTo>
                  <a:pt x="264216" y="390940"/>
                </a:lnTo>
                <a:lnTo>
                  <a:pt x="235823" y="425700"/>
                </a:lnTo>
                <a:lnTo>
                  <a:pt x="208828" y="461608"/>
                </a:lnTo>
                <a:lnTo>
                  <a:pt x="183272" y="498623"/>
                </a:lnTo>
                <a:lnTo>
                  <a:pt x="159198" y="536703"/>
                </a:lnTo>
                <a:lnTo>
                  <a:pt x="136648" y="575807"/>
                </a:lnTo>
                <a:lnTo>
                  <a:pt x="115662" y="615893"/>
                </a:lnTo>
                <a:lnTo>
                  <a:pt x="96282" y="656918"/>
                </a:lnTo>
                <a:lnTo>
                  <a:pt x="78550" y="698843"/>
                </a:lnTo>
                <a:lnTo>
                  <a:pt x="62509" y="741624"/>
                </a:lnTo>
                <a:lnTo>
                  <a:pt x="48198" y="785220"/>
                </a:lnTo>
                <a:lnTo>
                  <a:pt x="35661" y="829590"/>
                </a:lnTo>
                <a:lnTo>
                  <a:pt x="24938" y="874692"/>
                </a:lnTo>
                <a:lnTo>
                  <a:pt x="16071" y="920485"/>
                </a:lnTo>
                <a:lnTo>
                  <a:pt x="9102" y="966926"/>
                </a:lnTo>
                <a:lnTo>
                  <a:pt x="4073" y="1013974"/>
                </a:lnTo>
                <a:lnTo>
                  <a:pt x="1025" y="1061587"/>
                </a:lnTo>
                <a:lnTo>
                  <a:pt x="0" y="1109725"/>
                </a:lnTo>
                <a:lnTo>
                  <a:pt x="1025" y="1157862"/>
                </a:lnTo>
                <a:lnTo>
                  <a:pt x="4073" y="1205476"/>
                </a:lnTo>
                <a:lnTo>
                  <a:pt x="9102" y="1252524"/>
                </a:lnTo>
                <a:lnTo>
                  <a:pt x="16071" y="1298965"/>
                </a:lnTo>
                <a:lnTo>
                  <a:pt x="24938" y="1344758"/>
                </a:lnTo>
                <a:lnTo>
                  <a:pt x="35661" y="1389860"/>
                </a:lnTo>
                <a:lnTo>
                  <a:pt x="48198" y="1434230"/>
                </a:lnTo>
                <a:lnTo>
                  <a:pt x="62509" y="1477826"/>
                </a:lnTo>
                <a:lnTo>
                  <a:pt x="78550" y="1520607"/>
                </a:lnTo>
                <a:lnTo>
                  <a:pt x="96282" y="1562531"/>
                </a:lnTo>
                <a:lnTo>
                  <a:pt x="115662" y="1603557"/>
                </a:lnTo>
                <a:lnTo>
                  <a:pt x="136648" y="1643643"/>
                </a:lnTo>
                <a:lnTo>
                  <a:pt x="159198" y="1682746"/>
                </a:lnTo>
                <a:lnTo>
                  <a:pt x="183272" y="1720827"/>
                </a:lnTo>
                <a:lnTo>
                  <a:pt x="208828" y="1757842"/>
                </a:lnTo>
                <a:lnTo>
                  <a:pt x="235823" y="1793750"/>
                </a:lnTo>
                <a:lnTo>
                  <a:pt x="264216" y="1828510"/>
                </a:lnTo>
                <a:lnTo>
                  <a:pt x="293966" y="1862080"/>
                </a:lnTo>
                <a:lnTo>
                  <a:pt x="325031" y="1894418"/>
                </a:lnTo>
                <a:lnTo>
                  <a:pt x="357370" y="1925483"/>
                </a:lnTo>
                <a:lnTo>
                  <a:pt x="390940" y="1955233"/>
                </a:lnTo>
                <a:lnTo>
                  <a:pt x="425700" y="1983627"/>
                </a:lnTo>
                <a:lnTo>
                  <a:pt x="461608" y="2010622"/>
                </a:lnTo>
                <a:lnTo>
                  <a:pt x="498623" y="2036178"/>
                </a:lnTo>
                <a:lnTo>
                  <a:pt x="536703" y="2060251"/>
                </a:lnTo>
                <a:lnTo>
                  <a:pt x="575807" y="2082802"/>
                </a:lnTo>
                <a:lnTo>
                  <a:pt x="615893" y="2103788"/>
                </a:lnTo>
                <a:lnTo>
                  <a:pt x="656918" y="2123168"/>
                </a:lnTo>
                <a:lnTo>
                  <a:pt x="698843" y="2140899"/>
                </a:lnTo>
                <a:lnTo>
                  <a:pt x="741624" y="2156941"/>
                </a:lnTo>
                <a:lnTo>
                  <a:pt x="785220" y="2171252"/>
                </a:lnTo>
                <a:lnTo>
                  <a:pt x="829590" y="2183789"/>
                </a:lnTo>
                <a:lnTo>
                  <a:pt x="874692" y="2194512"/>
                </a:lnTo>
                <a:lnTo>
                  <a:pt x="920485" y="2203379"/>
                </a:lnTo>
                <a:lnTo>
                  <a:pt x="966926" y="2210348"/>
                </a:lnTo>
                <a:lnTo>
                  <a:pt x="1013974" y="2215377"/>
                </a:lnTo>
                <a:lnTo>
                  <a:pt x="1061587" y="2218425"/>
                </a:lnTo>
                <a:lnTo>
                  <a:pt x="1109725" y="2219450"/>
                </a:lnTo>
                <a:lnTo>
                  <a:pt x="1157862" y="2218425"/>
                </a:lnTo>
                <a:lnTo>
                  <a:pt x="1205476" y="2215377"/>
                </a:lnTo>
                <a:lnTo>
                  <a:pt x="1252524" y="2210348"/>
                </a:lnTo>
                <a:lnTo>
                  <a:pt x="1298965" y="2203379"/>
                </a:lnTo>
                <a:lnTo>
                  <a:pt x="1344758" y="2194512"/>
                </a:lnTo>
                <a:lnTo>
                  <a:pt x="1389860" y="2183789"/>
                </a:lnTo>
                <a:lnTo>
                  <a:pt x="1434230" y="2171252"/>
                </a:lnTo>
                <a:lnTo>
                  <a:pt x="1477826" y="2156941"/>
                </a:lnTo>
                <a:lnTo>
                  <a:pt x="1520607" y="2140899"/>
                </a:lnTo>
                <a:lnTo>
                  <a:pt x="1562531" y="2123168"/>
                </a:lnTo>
                <a:lnTo>
                  <a:pt x="1603557" y="2103788"/>
                </a:lnTo>
                <a:lnTo>
                  <a:pt x="1643643" y="2082802"/>
                </a:lnTo>
                <a:lnTo>
                  <a:pt x="1682746" y="2060251"/>
                </a:lnTo>
                <a:lnTo>
                  <a:pt x="1720827" y="2036178"/>
                </a:lnTo>
                <a:lnTo>
                  <a:pt x="1757842" y="2010622"/>
                </a:lnTo>
                <a:lnTo>
                  <a:pt x="1793750" y="1983627"/>
                </a:lnTo>
                <a:lnTo>
                  <a:pt x="1828510" y="1955233"/>
                </a:lnTo>
                <a:lnTo>
                  <a:pt x="1862080" y="1925483"/>
                </a:lnTo>
                <a:lnTo>
                  <a:pt x="1894418" y="1894418"/>
                </a:lnTo>
                <a:lnTo>
                  <a:pt x="1925483" y="1862080"/>
                </a:lnTo>
                <a:lnTo>
                  <a:pt x="1955233" y="1828510"/>
                </a:lnTo>
                <a:lnTo>
                  <a:pt x="1983627" y="1793750"/>
                </a:lnTo>
                <a:lnTo>
                  <a:pt x="2010622" y="1757842"/>
                </a:lnTo>
                <a:lnTo>
                  <a:pt x="2036178" y="1720827"/>
                </a:lnTo>
                <a:lnTo>
                  <a:pt x="2060251" y="1682746"/>
                </a:lnTo>
                <a:lnTo>
                  <a:pt x="2082802" y="1643643"/>
                </a:lnTo>
                <a:lnTo>
                  <a:pt x="2103788" y="1603557"/>
                </a:lnTo>
                <a:lnTo>
                  <a:pt x="2123168" y="1562531"/>
                </a:lnTo>
                <a:lnTo>
                  <a:pt x="2140899" y="1520607"/>
                </a:lnTo>
                <a:lnTo>
                  <a:pt x="2156941" y="1477826"/>
                </a:lnTo>
                <a:lnTo>
                  <a:pt x="2171252" y="1434230"/>
                </a:lnTo>
                <a:lnTo>
                  <a:pt x="2183789" y="1389860"/>
                </a:lnTo>
                <a:lnTo>
                  <a:pt x="2194512" y="1344758"/>
                </a:lnTo>
                <a:lnTo>
                  <a:pt x="2203379" y="1298965"/>
                </a:lnTo>
                <a:lnTo>
                  <a:pt x="2210348" y="1252524"/>
                </a:lnTo>
                <a:lnTo>
                  <a:pt x="2215377" y="1205476"/>
                </a:lnTo>
                <a:lnTo>
                  <a:pt x="2218425" y="1157862"/>
                </a:lnTo>
                <a:lnTo>
                  <a:pt x="2219450" y="1109725"/>
                </a:lnTo>
                <a:lnTo>
                  <a:pt x="2218425" y="1061587"/>
                </a:lnTo>
                <a:lnTo>
                  <a:pt x="2215377" y="1013974"/>
                </a:lnTo>
                <a:lnTo>
                  <a:pt x="2210348" y="966926"/>
                </a:lnTo>
                <a:lnTo>
                  <a:pt x="2203379" y="920485"/>
                </a:lnTo>
                <a:lnTo>
                  <a:pt x="2194512" y="874692"/>
                </a:lnTo>
                <a:lnTo>
                  <a:pt x="2183789" y="829590"/>
                </a:lnTo>
                <a:lnTo>
                  <a:pt x="2171252" y="785220"/>
                </a:lnTo>
                <a:lnTo>
                  <a:pt x="2156941" y="741624"/>
                </a:lnTo>
                <a:lnTo>
                  <a:pt x="2140899" y="698843"/>
                </a:lnTo>
                <a:lnTo>
                  <a:pt x="2123168" y="656918"/>
                </a:lnTo>
                <a:lnTo>
                  <a:pt x="2103788" y="615893"/>
                </a:lnTo>
                <a:lnTo>
                  <a:pt x="2082802" y="575807"/>
                </a:lnTo>
                <a:lnTo>
                  <a:pt x="2060251" y="536703"/>
                </a:lnTo>
                <a:lnTo>
                  <a:pt x="2036178" y="498623"/>
                </a:lnTo>
                <a:lnTo>
                  <a:pt x="2010622" y="461608"/>
                </a:lnTo>
                <a:lnTo>
                  <a:pt x="1983627" y="425700"/>
                </a:lnTo>
                <a:lnTo>
                  <a:pt x="1955233" y="390940"/>
                </a:lnTo>
                <a:lnTo>
                  <a:pt x="1925483" y="357370"/>
                </a:lnTo>
                <a:lnTo>
                  <a:pt x="1894418" y="325031"/>
                </a:lnTo>
                <a:lnTo>
                  <a:pt x="1862080" y="293966"/>
                </a:lnTo>
                <a:lnTo>
                  <a:pt x="1828510" y="264216"/>
                </a:lnTo>
                <a:lnTo>
                  <a:pt x="1793750" y="235823"/>
                </a:lnTo>
                <a:lnTo>
                  <a:pt x="1757842" y="208828"/>
                </a:lnTo>
                <a:lnTo>
                  <a:pt x="1720827" y="183272"/>
                </a:lnTo>
                <a:lnTo>
                  <a:pt x="1682746" y="159198"/>
                </a:lnTo>
                <a:lnTo>
                  <a:pt x="1643643" y="136648"/>
                </a:lnTo>
                <a:lnTo>
                  <a:pt x="1603557" y="115662"/>
                </a:lnTo>
                <a:lnTo>
                  <a:pt x="1562531" y="96282"/>
                </a:lnTo>
                <a:lnTo>
                  <a:pt x="1520607" y="78550"/>
                </a:lnTo>
                <a:lnTo>
                  <a:pt x="1477826" y="62509"/>
                </a:lnTo>
                <a:lnTo>
                  <a:pt x="1434230" y="48198"/>
                </a:lnTo>
                <a:lnTo>
                  <a:pt x="1389860" y="35661"/>
                </a:lnTo>
                <a:lnTo>
                  <a:pt x="1344758" y="24938"/>
                </a:lnTo>
                <a:lnTo>
                  <a:pt x="1298965" y="16071"/>
                </a:lnTo>
                <a:lnTo>
                  <a:pt x="1252524" y="9102"/>
                </a:lnTo>
                <a:lnTo>
                  <a:pt x="1205476" y="4073"/>
                </a:lnTo>
                <a:lnTo>
                  <a:pt x="1157862" y="1025"/>
                </a:lnTo>
                <a:lnTo>
                  <a:pt x="1109725" y="0"/>
                </a:lnTo>
                <a:close/>
              </a:path>
            </a:pathLst>
          </a:custGeom>
          <a:solidFill>
            <a:srgbClr val="263E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60">
            <a:extLst>
              <a:ext uri="{FF2B5EF4-FFF2-40B4-BE49-F238E27FC236}">
                <a16:creationId xmlns:a16="http://schemas.microsoft.com/office/drawing/2014/main" id="{FE9E31FE-6FC5-4A04-B19E-81F05F84D3B4}"/>
              </a:ext>
            </a:extLst>
          </p:cNvPr>
          <p:cNvSpPr/>
          <p:nvPr/>
        </p:nvSpPr>
        <p:spPr>
          <a:xfrm>
            <a:off x="2413024" y="2473570"/>
            <a:ext cx="1922145" cy="1916430"/>
          </a:xfrm>
          <a:custGeom>
            <a:avLst/>
            <a:gdLst/>
            <a:ahLst/>
            <a:cxnLst/>
            <a:rect l="l" t="t" r="r" b="b"/>
            <a:pathLst>
              <a:path w="1922144" h="1916429">
                <a:moveTo>
                  <a:pt x="1056326" y="0"/>
                </a:moveTo>
                <a:lnTo>
                  <a:pt x="865688" y="0"/>
                </a:lnTo>
                <a:lnTo>
                  <a:pt x="639970" y="52354"/>
                </a:lnTo>
                <a:lnTo>
                  <a:pt x="597424" y="73296"/>
                </a:lnTo>
                <a:lnTo>
                  <a:pt x="555871" y="83767"/>
                </a:lnTo>
                <a:lnTo>
                  <a:pt x="515368" y="104708"/>
                </a:lnTo>
                <a:lnTo>
                  <a:pt x="475969" y="125650"/>
                </a:lnTo>
                <a:lnTo>
                  <a:pt x="437729" y="157063"/>
                </a:lnTo>
                <a:lnTo>
                  <a:pt x="400704" y="178005"/>
                </a:lnTo>
                <a:lnTo>
                  <a:pt x="364948" y="209417"/>
                </a:lnTo>
                <a:lnTo>
                  <a:pt x="330516" y="230359"/>
                </a:lnTo>
                <a:lnTo>
                  <a:pt x="297464" y="261772"/>
                </a:lnTo>
                <a:lnTo>
                  <a:pt x="265847" y="293184"/>
                </a:lnTo>
                <a:lnTo>
                  <a:pt x="235719" y="335068"/>
                </a:lnTo>
                <a:lnTo>
                  <a:pt x="207136" y="366480"/>
                </a:lnTo>
                <a:lnTo>
                  <a:pt x="180153" y="397893"/>
                </a:lnTo>
                <a:lnTo>
                  <a:pt x="154824" y="439777"/>
                </a:lnTo>
                <a:lnTo>
                  <a:pt x="131206" y="471189"/>
                </a:lnTo>
                <a:lnTo>
                  <a:pt x="109352" y="513073"/>
                </a:lnTo>
                <a:lnTo>
                  <a:pt x="89318" y="554956"/>
                </a:lnTo>
                <a:lnTo>
                  <a:pt x="71160" y="596840"/>
                </a:lnTo>
                <a:lnTo>
                  <a:pt x="54931" y="638724"/>
                </a:lnTo>
                <a:lnTo>
                  <a:pt x="40688" y="680607"/>
                </a:lnTo>
                <a:lnTo>
                  <a:pt x="28485" y="722491"/>
                </a:lnTo>
                <a:lnTo>
                  <a:pt x="18377" y="774845"/>
                </a:lnTo>
                <a:lnTo>
                  <a:pt x="10419" y="816729"/>
                </a:lnTo>
                <a:lnTo>
                  <a:pt x="4667" y="869083"/>
                </a:lnTo>
                <a:lnTo>
                  <a:pt x="1176" y="910967"/>
                </a:lnTo>
                <a:lnTo>
                  <a:pt x="0" y="963321"/>
                </a:lnTo>
                <a:lnTo>
                  <a:pt x="1176" y="1005204"/>
                </a:lnTo>
                <a:lnTo>
                  <a:pt x="4667" y="1057559"/>
                </a:lnTo>
                <a:lnTo>
                  <a:pt x="10419" y="1099442"/>
                </a:lnTo>
                <a:lnTo>
                  <a:pt x="18377" y="1151797"/>
                </a:lnTo>
                <a:lnTo>
                  <a:pt x="28485" y="1193680"/>
                </a:lnTo>
                <a:lnTo>
                  <a:pt x="40688" y="1235564"/>
                </a:lnTo>
                <a:lnTo>
                  <a:pt x="54931" y="1277448"/>
                </a:lnTo>
                <a:lnTo>
                  <a:pt x="71160" y="1319331"/>
                </a:lnTo>
                <a:lnTo>
                  <a:pt x="89318" y="1361215"/>
                </a:lnTo>
                <a:lnTo>
                  <a:pt x="109352" y="1403098"/>
                </a:lnTo>
                <a:lnTo>
                  <a:pt x="131206" y="1444982"/>
                </a:lnTo>
                <a:lnTo>
                  <a:pt x="154824" y="1486865"/>
                </a:lnTo>
                <a:lnTo>
                  <a:pt x="180153" y="1518278"/>
                </a:lnTo>
                <a:lnTo>
                  <a:pt x="207136" y="1560161"/>
                </a:lnTo>
                <a:lnTo>
                  <a:pt x="235719" y="1591574"/>
                </a:lnTo>
                <a:lnTo>
                  <a:pt x="265847" y="1622987"/>
                </a:lnTo>
                <a:lnTo>
                  <a:pt x="297464" y="1654399"/>
                </a:lnTo>
                <a:lnTo>
                  <a:pt x="330516" y="1685812"/>
                </a:lnTo>
                <a:lnTo>
                  <a:pt x="364948" y="1717225"/>
                </a:lnTo>
                <a:lnTo>
                  <a:pt x="400704" y="1738166"/>
                </a:lnTo>
                <a:lnTo>
                  <a:pt x="437729" y="1769579"/>
                </a:lnTo>
                <a:lnTo>
                  <a:pt x="475969" y="1790521"/>
                </a:lnTo>
                <a:lnTo>
                  <a:pt x="515368" y="1811463"/>
                </a:lnTo>
                <a:lnTo>
                  <a:pt x="555871" y="1832404"/>
                </a:lnTo>
                <a:lnTo>
                  <a:pt x="597424" y="1853346"/>
                </a:lnTo>
                <a:lnTo>
                  <a:pt x="639970" y="1863817"/>
                </a:lnTo>
                <a:lnTo>
                  <a:pt x="683456" y="1884759"/>
                </a:lnTo>
                <a:lnTo>
                  <a:pt x="818997" y="1916172"/>
                </a:lnTo>
                <a:lnTo>
                  <a:pt x="1103017" y="1916172"/>
                </a:lnTo>
                <a:lnTo>
                  <a:pt x="1238558" y="1884759"/>
                </a:lnTo>
                <a:lnTo>
                  <a:pt x="1260301" y="1874288"/>
                </a:lnTo>
                <a:lnTo>
                  <a:pt x="864243" y="1874288"/>
                </a:lnTo>
                <a:lnTo>
                  <a:pt x="679930" y="1832404"/>
                </a:lnTo>
                <a:lnTo>
                  <a:pt x="636141" y="1821934"/>
                </a:lnTo>
                <a:lnTo>
                  <a:pt x="593395" y="1800992"/>
                </a:lnTo>
                <a:lnTo>
                  <a:pt x="551755" y="1780050"/>
                </a:lnTo>
                <a:lnTo>
                  <a:pt x="511284" y="1759108"/>
                </a:lnTo>
                <a:lnTo>
                  <a:pt x="472046" y="1738166"/>
                </a:lnTo>
                <a:lnTo>
                  <a:pt x="434103" y="1706754"/>
                </a:lnTo>
                <a:lnTo>
                  <a:pt x="397521" y="1685812"/>
                </a:lnTo>
                <a:lnTo>
                  <a:pt x="362361" y="1654399"/>
                </a:lnTo>
                <a:lnTo>
                  <a:pt x="328688" y="1622987"/>
                </a:lnTo>
                <a:lnTo>
                  <a:pt x="296564" y="1591574"/>
                </a:lnTo>
                <a:lnTo>
                  <a:pt x="266054" y="1560161"/>
                </a:lnTo>
                <a:lnTo>
                  <a:pt x="237220" y="1528749"/>
                </a:lnTo>
                <a:lnTo>
                  <a:pt x="210125" y="1486865"/>
                </a:lnTo>
                <a:lnTo>
                  <a:pt x="184834" y="1444982"/>
                </a:lnTo>
                <a:lnTo>
                  <a:pt x="161410" y="1413569"/>
                </a:lnTo>
                <a:lnTo>
                  <a:pt x="139916" y="1371685"/>
                </a:lnTo>
                <a:lnTo>
                  <a:pt x="120415" y="1329802"/>
                </a:lnTo>
                <a:lnTo>
                  <a:pt x="102971" y="1287918"/>
                </a:lnTo>
                <a:lnTo>
                  <a:pt x="87647" y="1246035"/>
                </a:lnTo>
                <a:lnTo>
                  <a:pt x="74507" y="1193680"/>
                </a:lnTo>
                <a:lnTo>
                  <a:pt x="63614" y="1151797"/>
                </a:lnTo>
                <a:lnTo>
                  <a:pt x="55031" y="1099442"/>
                </a:lnTo>
                <a:lnTo>
                  <a:pt x="48822" y="1057559"/>
                </a:lnTo>
                <a:lnTo>
                  <a:pt x="45050" y="1005204"/>
                </a:lnTo>
                <a:lnTo>
                  <a:pt x="43778" y="963321"/>
                </a:lnTo>
                <a:lnTo>
                  <a:pt x="45050" y="910967"/>
                </a:lnTo>
                <a:lnTo>
                  <a:pt x="48822" y="858612"/>
                </a:lnTo>
                <a:lnTo>
                  <a:pt x="55031" y="816729"/>
                </a:lnTo>
                <a:lnTo>
                  <a:pt x="63614" y="774845"/>
                </a:lnTo>
                <a:lnTo>
                  <a:pt x="74507" y="722491"/>
                </a:lnTo>
                <a:lnTo>
                  <a:pt x="87647" y="680607"/>
                </a:lnTo>
                <a:lnTo>
                  <a:pt x="102971" y="638724"/>
                </a:lnTo>
                <a:lnTo>
                  <a:pt x="120415" y="596840"/>
                </a:lnTo>
                <a:lnTo>
                  <a:pt x="139916" y="554956"/>
                </a:lnTo>
                <a:lnTo>
                  <a:pt x="161410" y="513073"/>
                </a:lnTo>
                <a:lnTo>
                  <a:pt x="184834" y="471189"/>
                </a:lnTo>
                <a:lnTo>
                  <a:pt x="210125" y="429306"/>
                </a:lnTo>
                <a:lnTo>
                  <a:pt x="237220" y="397893"/>
                </a:lnTo>
                <a:lnTo>
                  <a:pt x="266054" y="366480"/>
                </a:lnTo>
                <a:lnTo>
                  <a:pt x="296564" y="324597"/>
                </a:lnTo>
                <a:lnTo>
                  <a:pt x="328688" y="293184"/>
                </a:lnTo>
                <a:lnTo>
                  <a:pt x="362361" y="261772"/>
                </a:lnTo>
                <a:lnTo>
                  <a:pt x="397521" y="240830"/>
                </a:lnTo>
                <a:lnTo>
                  <a:pt x="434103" y="209417"/>
                </a:lnTo>
                <a:lnTo>
                  <a:pt x="472046" y="188475"/>
                </a:lnTo>
                <a:lnTo>
                  <a:pt x="511284" y="157063"/>
                </a:lnTo>
                <a:lnTo>
                  <a:pt x="551755" y="136121"/>
                </a:lnTo>
                <a:lnTo>
                  <a:pt x="593395" y="115179"/>
                </a:lnTo>
                <a:lnTo>
                  <a:pt x="636141" y="104708"/>
                </a:lnTo>
                <a:lnTo>
                  <a:pt x="679930" y="83767"/>
                </a:lnTo>
                <a:lnTo>
                  <a:pt x="816918" y="52354"/>
                </a:lnTo>
                <a:lnTo>
                  <a:pt x="864243" y="52354"/>
                </a:lnTo>
                <a:lnTo>
                  <a:pt x="912294" y="41883"/>
                </a:lnTo>
                <a:lnTo>
                  <a:pt x="1238558" y="41883"/>
                </a:lnTo>
                <a:lnTo>
                  <a:pt x="1056326" y="0"/>
                </a:lnTo>
                <a:close/>
              </a:path>
              <a:path w="1922144" h="1916429">
                <a:moveTo>
                  <a:pt x="1238558" y="41883"/>
                </a:moveTo>
                <a:lnTo>
                  <a:pt x="1009720" y="41883"/>
                </a:lnTo>
                <a:lnTo>
                  <a:pt x="1057771" y="52354"/>
                </a:lnTo>
                <a:lnTo>
                  <a:pt x="1105096" y="52354"/>
                </a:lnTo>
                <a:lnTo>
                  <a:pt x="1242084" y="83767"/>
                </a:lnTo>
                <a:lnTo>
                  <a:pt x="1285873" y="104708"/>
                </a:lnTo>
                <a:lnTo>
                  <a:pt x="1328619" y="115179"/>
                </a:lnTo>
                <a:lnTo>
                  <a:pt x="1370259" y="136121"/>
                </a:lnTo>
                <a:lnTo>
                  <a:pt x="1410730" y="157063"/>
                </a:lnTo>
                <a:lnTo>
                  <a:pt x="1449968" y="188475"/>
                </a:lnTo>
                <a:lnTo>
                  <a:pt x="1487910" y="209417"/>
                </a:lnTo>
                <a:lnTo>
                  <a:pt x="1524493" y="240830"/>
                </a:lnTo>
                <a:lnTo>
                  <a:pt x="1559652" y="261772"/>
                </a:lnTo>
                <a:lnTo>
                  <a:pt x="1593326" y="293184"/>
                </a:lnTo>
                <a:lnTo>
                  <a:pt x="1625449" y="324597"/>
                </a:lnTo>
                <a:lnTo>
                  <a:pt x="1655960" y="366480"/>
                </a:lnTo>
                <a:lnTo>
                  <a:pt x="1684794" y="397893"/>
                </a:lnTo>
                <a:lnTo>
                  <a:pt x="1711888" y="429306"/>
                </a:lnTo>
                <a:lnTo>
                  <a:pt x="1737179" y="471189"/>
                </a:lnTo>
                <a:lnTo>
                  <a:pt x="1760604" y="513073"/>
                </a:lnTo>
                <a:lnTo>
                  <a:pt x="1782098" y="554956"/>
                </a:lnTo>
                <a:lnTo>
                  <a:pt x="1801599" y="596840"/>
                </a:lnTo>
                <a:lnTo>
                  <a:pt x="1819043" y="638724"/>
                </a:lnTo>
                <a:lnTo>
                  <a:pt x="1834367" y="680607"/>
                </a:lnTo>
                <a:lnTo>
                  <a:pt x="1847507" y="722491"/>
                </a:lnTo>
                <a:lnTo>
                  <a:pt x="1858400" y="774845"/>
                </a:lnTo>
                <a:lnTo>
                  <a:pt x="1866983" y="816729"/>
                </a:lnTo>
                <a:lnTo>
                  <a:pt x="1873192" y="858612"/>
                </a:lnTo>
                <a:lnTo>
                  <a:pt x="1876964" y="910967"/>
                </a:lnTo>
                <a:lnTo>
                  <a:pt x="1878236" y="963321"/>
                </a:lnTo>
                <a:lnTo>
                  <a:pt x="1876964" y="1005204"/>
                </a:lnTo>
                <a:lnTo>
                  <a:pt x="1873192" y="1057559"/>
                </a:lnTo>
                <a:lnTo>
                  <a:pt x="1866983" y="1099442"/>
                </a:lnTo>
                <a:lnTo>
                  <a:pt x="1858400" y="1151797"/>
                </a:lnTo>
                <a:lnTo>
                  <a:pt x="1847507" y="1193680"/>
                </a:lnTo>
                <a:lnTo>
                  <a:pt x="1834367" y="1246035"/>
                </a:lnTo>
                <a:lnTo>
                  <a:pt x="1819043" y="1287918"/>
                </a:lnTo>
                <a:lnTo>
                  <a:pt x="1801599" y="1329802"/>
                </a:lnTo>
                <a:lnTo>
                  <a:pt x="1782098" y="1371685"/>
                </a:lnTo>
                <a:lnTo>
                  <a:pt x="1760604" y="1413569"/>
                </a:lnTo>
                <a:lnTo>
                  <a:pt x="1737179" y="1444982"/>
                </a:lnTo>
                <a:lnTo>
                  <a:pt x="1711888" y="1486865"/>
                </a:lnTo>
                <a:lnTo>
                  <a:pt x="1684794" y="1528749"/>
                </a:lnTo>
                <a:lnTo>
                  <a:pt x="1655960" y="1560161"/>
                </a:lnTo>
                <a:lnTo>
                  <a:pt x="1625449" y="1591574"/>
                </a:lnTo>
                <a:lnTo>
                  <a:pt x="1593326" y="1622987"/>
                </a:lnTo>
                <a:lnTo>
                  <a:pt x="1559652" y="1654399"/>
                </a:lnTo>
                <a:lnTo>
                  <a:pt x="1524493" y="1685812"/>
                </a:lnTo>
                <a:lnTo>
                  <a:pt x="1487910" y="1706754"/>
                </a:lnTo>
                <a:lnTo>
                  <a:pt x="1449968" y="1738166"/>
                </a:lnTo>
                <a:lnTo>
                  <a:pt x="1410730" y="1759108"/>
                </a:lnTo>
                <a:lnTo>
                  <a:pt x="1370259" y="1780050"/>
                </a:lnTo>
                <a:lnTo>
                  <a:pt x="1328619" y="1800992"/>
                </a:lnTo>
                <a:lnTo>
                  <a:pt x="1285873" y="1821934"/>
                </a:lnTo>
                <a:lnTo>
                  <a:pt x="1242084" y="1832404"/>
                </a:lnTo>
                <a:lnTo>
                  <a:pt x="1057771" y="1874288"/>
                </a:lnTo>
                <a:lnTo>
                  <a:pt x="1260301" y="1874288"/>
                </a:lnTo>
                <a:lnTo>
                  <a:pt x="1282044" y="1863817"/>
                </a:lnTo>
                <a:lnTo>
                  <a:pt x="1324590" y="1853346"/>
                </a:lnTo>
                <a:lnTo>
                  <a:pt x="1366143" y="1832404"/>
                </a:lnTo>
                <a:lnTo>
                  <a:pt x="1406646" y="1811463"/>
                </a:lnTo>
                <a:lnTo>
                  <a:pt x="1446045" y="1790521"/>
                </a:lnTo>
                <a:lnTo>
                  <a:pt x="1484285" y="1769579"/>
                </a:lnTo>
                <a:lnTo>
                  <a:pt x="1521310" y="1738166"/>
                </a:lnTo>
                <a:lnTo>
                  <a:pt x="1557066" y="1717225"/>
                </a:lnTo>
                <a:lnTo>
                  <a:pt x="1591498" y="1685812"/>
                </a:lnTo>
                <a:lnTo>
                  <a:pt x="1624550" y="1654399"/>
                </a:lnTo>
                <a:lnTo>
                  <a:pt x="1656167" y="1622987"/>
                </a:lnTo>
                <a:lnTo>
                  <a:pt x="1686295" y="1591574"/>
                </a:lnTo>
                <a:lnTo>
                  <a:pt x="1714878" y="1560161"/>
                </a:lnTo>
                <a:lnTo>
                  <a:pt x="1741861" y="1518278"/>
                </a:lnTo>
                <a:lnTo>
                  <a:pt x="1767190" y="1486865"/>
                </a:lnTo>
                <a:lnTo>
                  <a:pt x="1790808" y="1444982"/>
                </a:lnTo>
                <a:lnTo>
                  <a:pt x="1812662" y="1403098"/>
                </a:lnTo>
                <a:lnTo>
                  <a:pt x="1832696" y="1361215"/>
                </a:lnTo>
                <a:lnTo>
                  <a:pt x="1850854" y="1319331"/>
                </a:lnTo>
                <a:lnTo>
                  <a:pt x="1867083" y="1277448"/>
                </a:lnTo>
                <a:lnTo>
                  <a:pt x="1881326" y="1235564"/>
                </a:lnTo>
                <a:lnTo>
                  <a:pt x="1893529" y="1193680"/>
                </a:lnTo>
                <a:lnTo>
                  <a:pt x="1903637" y="1151797"/>
                </a:lnTo>
                <a:lnTo>
                  <a:pt x="1911594" y="1099442"/>
                </a:lnTo>
                <a:lnTo>
                  <a:pt x="1917347" y="1057559"/>
                </a:lnTo>
                <a:lnTo>
                  <a:pt x="1920838" y="1005204"/>
                </a:lnTo>
                <a:lnTo>
                  <a:pt x="1922014" y="963321"/>
                </a:lnTo>
                <a:lnTo>
                  <a:pt x="1920838" y="910967"/>
                </a:lnTo>
                <a:lnTo>
                  <a:pt x="1917347" y="869083"/>
                </a:lnTo>
                <a:lnTo>
                  <a:pt x="1911594" y="816729"/>
                </a:lnTo>
                <a:lnTo>
                  <a:pt x="1903637" y="774845"/>
                </a:lnTo>
                <a:lnTo>
                  <a:pt x="1893529" y="722491"/>
                </a:lnTo>
                <a:lnTo>
                  <a:pt x="1881326" y="680607"/>
                </a:lnTo>
                <a:lnTo>
                  <a:pt x="1867083" y="638724"/>
                </a:lnTo>
                <a:lnTo>
                  <a:pt x="1850854" y="596840"/>
                </a:lnTo>
                <a:lnTo>
                  <a:pt x="1832696" y="554956"/>
                </a:lnTo>
                <a:lnTo>
                  <a:pt x="1812662" y="513073"/>
                </a:lnTo>
                <a:lnTo>
                  <a:pt x="1790808" y="471189"/>
                </a:lnTo>
                <a:lnTo>
                  <a:pt x="1767190" y="439777"/>
                </a:lnTo>
                <a:lnTo>
                  <a:pt x="1741861" y="397893"/>
                </a:lnTo>
                <a:lnTo>
                  <a:pt x="1714878" y="366480"/>
                </a:lnTo>
                <a:lnTo>
                  <a:pt x="1686295" y="335068"/>
                </a:lnTo>
                <a:lnTo>
                  <a:pt x="1656167" y="293184"/>
                </a:lnTo>
                <a:lnTo>
                  <a:pt x="1624550" y="261772"/>
                </a:lnTo>
                <a:lnTo>
                  <a:pt x="1591498" y="230359"/>
                </a:lnTo>
                <a:lnTo>
                  <a:pt x="1557066" y="209417"/>
                </a:lnTo>
                <a:lnTo>
                  <a:pt x="1521310" y="178005"/>
                </a:lnTo>
                <a:lnTo>
                  <a:pt x="1484285" y="157063"/>
                </a:lnTo>
                <a:lnTo>
                  <a:pt x="1446045" y="125650"/>
                </a:lnTo>
                <a:lnTo>
                  <a:pt x="1406646" y="104708"/>
                </a:lnTo>
                <a:lnTo>
                  <a:pt x="1366143" y="83767"/>
                </a:lnTo>
                <a:lnTo>
                  <a:pt x="1324590" y="73296"/>
                </a:lnTo>
                <a:lnTo>
                  <a:pt x="1282044" y="52354"/>
                </a:lnTo>
                <a:lnTo>
                  <a:pt x="1238558" y="41883"/>
                </a:lnTo>
                <a:close/>
              </a:path>
            </a:pathLst>
          </a:custGeom>
          <a:solidFill>
            <a:srgbClr val="9484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61">
            <a:extLst>
              <a:ext uri="{FF2B5EF4-FFF2-40B4-BE49-F238E27FC236}">
                <a16:creationId xmlns:a16="http://schemas.microsoft.com/office/drawing/2014/main" id="{B0060C66-FD02-4E58-9546-480BAE4EF0EF}"/>
              </a:ext>
            </a:extLst>
          </p:cNvPr>
          <p:cNvSpPr/>
          <p:nvPr/>
        </p:nvSpPr>
        <p:spPr>
          <a:xfrm>
            <a:off x="3219115" y="3273832"/>
            <a:ext cx="309880" cy="309880"/>
          </a:xfrm>
          <a:custGeom>
            <a:avLst/>
            <a:gdLst/>
            <a:ahLst/>
            <a:cxnLst/>
            <a:rect l="l" t="t" r="r" b="b"/>
            <a:pathLst>
              <a:path w="309880" h="309879">
                <a:moveTo>
                  <a:pt x="154916" y="0"/>
                </a:moveTo>
                <a:lnTo>
                  <a:pt x="106007" y="7910"/>
                </a:lnTo>
                <a:lnTo>
                  <a:pt x="63488" y="29929"/>
                </a:lnTo>
                <a:lnTo>
                  <a:pt x="29932" y="63483"/>
                </a:lnTo>
                <a:lnTo>
                  <a:pt x="7911" y="106003"/>
                </a:lnTo>
                <a:lnTo>
                  <a:pt x="0" y="154916"/>
                </a:lnTo>
                <a:lnTo>
                  <a:pt x="7911" y="203824"/>
                </a:lnTo>
                <a:lnTo>
                  <a:pt x="29932" y="246341"/>
                </a:lnTo>
                <a:lnTo>
                  <a:pt x="63488" y="279894"/>
                </a:lnTo>
                <a:lnTo>
                  <a:pt x="106007" y="301912"/>
                </a:lnTo>
                <a:lnTo>
                  <a:pt x="154916" y="309823"/>
                </a:lnTo>
                <a:lnTo>
                  <a:pt x="203825" y="301912"/>
                </a:lnTo>
                <a:lnTo>
                  <a:pt x="246345" y="279894"/>
                </a:lnTo>
                <a:lnTo>
                  <a:pt x="264081" y="262159"/>
                </a:lnTo>
                <a:lnTo>
                  <a:pt x="154916" y="262159"/>
                </a:lnTo>
                <a:lnTo>
                  <a:pt x="113210" y="253716"/>
                </a:lnTo>
                <a:lnTo>
                  <a:pt x="79118" y="230707"/>
                </a:lnTo>
                <a:lnTo>
                  <a:pt x="56114" y="196614"/>
                </a:lnTo>
                <a:lnTo>
                  <a:pt x="47673" y="154916"/>
                </a:lnTo>
                <a:lnTo>
                  <a:pt x="56114" y="113217"/>
                </a:lnTo>
                <a:lnTo>
                  <a:pt x="79118" y="79120"/>
                </a:lnTo>
                <a:lnTo>
                  <a:pt x="113210" y="56108"/>
                </a:lnTo>
                <a:lnTo>
                  <a:pt x="154916" y="47663"/>
                </a:lnTo>
                <a:lnTo>
                  <a:pt x="264079" y="47663"/>
                </a:lnTo>
                <a:lnTo>
                  <a:pt x="246345" y="29929"/>
                </a:lnTo>
                <a:lnTo>
                  <a:pt x="203825" y="7910"/>
                </a:lnTo>
                <a:lnTo>
                  <a:pt x="154916" y="0"/>
                </a:lnTo>
                <a:close/>
              </a:path>
              <a:path w="309880" h="309879">
                <a:moveTo>
                  <a:pt x="264079" y="47663"/>
                </a:moveTo>
                <a:lnTo>
                  <a:pt x="154916" y="47663"/>
                </a:lnTo>
                <a:lnTo>
                  <a:pt x="196622" y="56108"/>
                </a:lnTo>
                <a:lnTo>
                  <a:pt x="230715" y="79120"/>
                </a:lnTo>
                <a:lnTo>
                  <a:pt x="253719" y="113217"/>
                </a:lnTo>
                <a:lnTo>
                  <a:pt x="262159" y="154916"/>
                </a:lnTo>
                <a:lnTo>
                  <a:pt x="253719" y="196614"/>
                </a:lnTo>
                <a:lnTo>
                  <a:pt x="230715" y="230707"/>
                </a:lnTo>
                <a:lnTo>
                  <a:pt x="196622" y="253716"/>
                </a:lnTo>
                <a:lnTo>
                  <a:pt x="154916" y="262159"/>
                </a:lnTo>
                <a:lnTo>
                  <a:pt x="264081" y="262159"/>
                </a:lnTo>
                <a:lnTo>
                  <a:pt x="279901" y="246341"/>
                </a:lnTo>
                <a:lnTo>
                  <a:pt x="301921" y="203824"/>
                </a:lnTo>
                <a:lnTo>
                  <a:pt x="309833" y="154916"/>
                </a:lnTo>
                <a:lnTo>
                  <a:pt x="301921" y="106003"/>
                </a:lnTo>
                <a:lnTo>
                  <a:pt x="279901" y="63483"/>
                </a:lnTo>
                <a:lnTo>
                  <a:pt x="264079" y="47663"/>
                </a:lnTo>
                <a:close/>
              </a:path>
            </a:pathLst>
          </a:custGeom>
          <a:solidFill>
            <a:srgbClr val="9484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62">
            <a:extLst>
              <a:ext uri="{FF2B5EF4-FFF2-40B4-BE49-F238E27FC236}">
                <a16:creationId xmlns:a16="http://schemas.microsoft.com/office/drawing/2014/main" id="{C14DC016-F5D5-49C4-9696-DB16B6C9FAAB}"/>
              </a:ext>
            </a:extLst>
          </p:cNvPr>
          <p:cNvSpPr/>
          <p:nvPr/>
        </p:nvSpPr>
        <p:spPr>
          <a:xfrm>
            <a:off x="2778217" y="2832923"/>
            <a:ext cx="1191895" cy="1191895"/>
          </a:xfrm>
          <a:custGeom>
            <a:avLst/>
            <a:gdLst/>
            <a:ahLst/>
            <a:cxnLst/>
            <a:rect l="l" t="t" r="r" b="b"/>
            <a:pathLst>
              <a:path w="1191894" h="1191895">
                <a:moveTo>
                  <a:pt x="595814" y="0"/>
                </a:moveTo>
                <a:lnTo>
                  <a:pt x="586533" y="1871"/>
                </a:lnTo>
                <a:lnTo>
                  <a:pt x="578958" y="6976"/>
                </a:lnTo>
                <a:lnTo>
                  <a:pt x="573853" y="14550"/>
                </a:lnTo>
                <a:lnTo>
                  <a:pt x="571982" y="23831"/>
                </a:lnTo>
                <a:lnTo>
                  <a:pt x="571982" y="215710"/>
                </a:lnTo>
                <a:lnTo>
                  <a:pt x="525028" y="221569"/>
                </a:lnTo>
                <a:lnTo>
                  <a:pt x="480018" y="232955"/>
                </a:lnTo>
                <a:lnTo>
                  <a:pt x="437312" y="249509"/>
                </a:lnTo>
                <a:lnTo>
                  <a:pt x="397267" y="270873"/>
                </a:lnTo>
                <a:lnTo>
                  <a:pt x="360242" y="296690"/>
                </a:lnTo>
                <a:lnTo>
                  <a:pt x="326594" y="326601"/>
                </a:lnTo>
                <a:lnTo>
                  <a:pt x="296683" y="360248"/>
                </a:lnTo>
                <a:lnTo>
                  <a:pt x="270865" y="397273"/>
                </a:lnTo>
                <a:lnTo>
                  <a:pt x="249500" y="437318"/>
                </a:lnTo>
                <a:lnTo>
                  <a:pt x="232945" y="480025"/>
                </a:lnTo>
                <a:lnTo>
                  <a:pt x="221559" y="525036"/>
                </a:lnTo>
                <a:lnTo>
                  <a:pt x="215700" y="571993"/>
                </a:lnTo>
                <a:lnTo>
                  <a:pt x="23831" y="571993"/>
                </a:lnTo>
                <a:lnTo>
                  <a:pt x="14550" y="573864"/>
                </a:lnTo>
                <a:lnTo>
                  <a:pt x="6976" y="578969"/>
                </a:lnTo>
                <a:lnTo>
                  <a:pt x="1871" y="586543"/>
                </a:lnTo>
                <a:lnTo>
                  <a:pt x="0" y="595824"/>
                </a:lnTo>
                <a:lnTo>
                  <a:pt x="1871" y="605105"/>
                </a:lnTo>
                <a:lnTo>
                  <a:pt x="6976" y="612680"/>
                </a:lnTo>
                <a:lnTo>
                  <a:pt x="14550" y="617785"/>
                </a:lnTo>
                <a:lnTo>
                  <a:pt x="23831" y="619656"/>
                </a:lnTo>
                <a:lnTo>
                  <a:pt x="215700" y="619656"/>
                </a:lnTo>
                <a:lnTo>
                  <a:pt x="221559" y="666608"/>
                </a:lnTo>
                <a:lnTo>
                  <a:pt x="232945" y="711616"/>
                </a:lnTo>
                <a:lnTo>
                  <a:pt x="249500" y="754322"/>
                </a:lnTo>
                <a:lnTo>
                  <a:pt x="270865" y="794366"/>
                </a:lnTo>
                <a:lnTo>
                  <a:pt x="296683" y="831392"/>
                </a:lnTo>
                <a:lnTo>
                  <a:pt x="326594" y="865040"/>
                </a:lnTo>
                <a:lnTo>
                  <a:pt x="360242" y="894952"/>
                </a:lnTo>
                <a:lnTo>
                  <a:pt x="397267" y="920771"/>
                </a:lnTo>
                <a:lnTo>
                  <a:pt x="437312" y="942137"/>
                </a:lnTo>
                <a:lnTo>
                  <a:pt x="480018" y="958692"/>
                </a:lnTo>
                <a:lnTo>
                  <a:pt x="525028" y="970079"/>
                </a:lnTo>
                <a:lnTo>
                  <a:pt x="571982" y="975938"/>
                </a:lnTo>
                <a:lnTo>
                  <a:pt x="571982" y="1167807"/>
                </a:lnTo>
                <a:lnTo>
                  <a:pt x="573853" y="1177088"/>
                </a:lnTo>
                <a:lnTo>
                  <a:pt x="578958" y="1184662"/>
                </a:lnTo>
                <a:lnTo>
                  <a:pt x="586533" y="1189767"/>
                </a:lnTo>
                <a:lnTo>
                  <a:pt x="595814" y="1191639"/>
                </a:lnTo>
                <a:lnTo>
                  <a:pt x="605095" y="1189767"/>
                </a:lnTo>
                <a:lnTo>
                  <a:pt x="612669" y="1184662"/>
                </a:lnTo>
                <a:lnTo>
                  <a:pt x="617774" y="1177088"/>
                </a:lnTo>
                <a:lnTo>
                  <a:pt x="619646" y="1167807"/>
                </a:lnTo>
                <a:lnTo>
                  <a:pt x="619646" y="975938"/>
                </a:lnTo>
                <a:lnTo>
                  <a:pt x="666598" y="970079"/>
                </a:lnTo>
                <a:lnTo>
                  <a:pt x="711606" y="958692"/>
                </a:lnTo>
                <a:lnTo>
                  <a:pt x="754311" y="942137"/>
                </a:lnTo>
                <a:lnTo>
                  <a:pt x="778035" y="929479"/>
                </a:lnTo>
                <a:lnTo>
                  <a:pt x="595814" y="929479"/>
                </a:lnTo>
                <a:lnTo>
                  <a:pt x="546574" y="925854"/>
                </a:lnTo>
                <a:lnTo>
                  <a:pt x="499555" y="915326"/>
                </a:lnTo>
                <a:lnTo>
                  <a:pt x="455278" y="898416"/>
                </a:lnTo>
                <a:lnTo>
                  <a:pt x="414263" y="875644"/>
                </a:lnTo>
                <a:lnTo>
                  <a:pt x="377029" y="847531"/>
                </a:lnTo>
                <a:lnTo>
                  <a:pt x="344096" y="814597"/>
                </a:lnTo>
                <a:lnTo>
                  <a:pt x="315986" y="777361"/>
                </a:lnTo>
                <a:lnTo>
                  <a:pt x="293217" y="736346"/>
                </a:lnTo>
                <a:lnTo>
                  <a:pt x="276309" y="692071"/>
                </a:lnTo>
                <a:lnTo>
                  <a:pt x="265783" y="645057"/>
                </a:lnTo>
                <a:lnTo>
                  <a:pt x="262159" y="595824"/>
                </a:lnTo>
                <a:lnTo>
                  <a:pt x="265783" y="546591"/>
                </a:lnTo>
                <a:lnTo>
                  <a:pt x="276309" y="499576"/>
                </a:lnTo>
                <a:lnTo>
                  <a:pt x="293217" y="455300"/>
                </a:lnTo>
                <a:lnTo>
                  <a:pt x="315986" y="414284"/>
                </a:lnTo>
                <a:lnTo>
                  <a:pt x="344096" y="377048"/>
                </a:lnTo>
                <a:lnTo>
                  <a:pt x="377029" y="344112"/>
                </a:lnTo>
                <a:lnTo>
                  <a:pt x="414263" y="315997"/>
                </a:lnTo>
                <a:lnTo>
                  <a:pt x="455278" y="293224"/>
                </a:lnTo>
                <a:lnTo>
                  <a:pt x="499555" y="276313"/>
                </a:lnTo>
                <a:lnTo>
                  <a:pt x="546574" y="265784"/>
                </a:lnTo>
                <a:lnTo>
                  <a:pt x="595814" y="262159"/>
                </a:lnTo>
                <a:lnTo>
                  <a:pt x="778022" y="262159"/>
                </a:lnTo>
                <a:lnTo>
                  <a:pt x="754311" y="249509"/>
                </a:lnTo>
                <a:lnTo>
                  <a:pt x="711606" y="232955"/>
                </a:lnTo>
                <a:lnTo>
                  <a:pt x="666598" y="221569"/>
                </a:lnTo>
                <a:lnTo>
                  <a:pt x="619646" y="215710"/>
                </a:lnTo>
                <a:lnTo>
                  <a:pt x="619646" y="23831"/>
                </a:lnTo>
                <a:lnTo>
                  <a:pt x="617774" y="14550"/>
                </a:lnTo>
                <a:lnTo>
                  <a:pt x="612669" y="6976"/>
                </a:lnTo>
                <a:lnTo>
                  <a:pt x="605095" y="1871"/>
                </a:lnTo>
                <a:lnTo>
                  <a:pt x="595814" y="0"/>
                </a:lnTo>
                <a:close/>
              </a:path>
              <a:path w="1191894" h="1191895">
                <a:moveTo>
                  <a:pt x="778022" y="262159"/>
                </a:moveTo>
                <a:lnTo>
                  <a:pt x="595814" y="262159"/>
                </a:lnTo>
                <a:lnTo>
                  <a:pt x="645051" y="265784"/>
                </a:lnTo>
                <a:lnTo>
                  <a:pt x="692069" y="276313"/>
                </a:lnTo>
                <a:lnTo>
                  <a:pt x="736345" y="293224"/>
                </a:lnTo>
                <a:lnTo>
                  <a:pt x="777360" y="315997"/>
                </a:lnTo>
                <a:lnTo>
                  <a:pt x="814595" y="344112"/>
                </a:lnTo>
                <a:lnTo>
                  <a:pt x="847528" y="377048"/>
                </a:lnTo>
                <a:lnTo>
                  <a:pt x="875639" y="414284"/>
                </a:lnTo>
                <a:lnTo>
                  <a:pt x="898409" y="455300"/>
                </a:lnTo>
                <a:lnTo>
                  <a:pt x="915318" y="499576"/>
                </a:lnTo>
                <a:lnTo>
                  <a:pt x="925844" y="546591"/>
                </a:lnTo>
                <a:lnTo>
                  <a:pt x="929469" y="595824"/>
                </a:lnTo>
                <a:lnTo>
                  <a:pt x="925844" y="645057"/>
                </a:lnTo>
                <a:lnTo>
                  <a:pt x="915318" y="692071"/>
                </a:lnTo>
                <a:lnTo>
                  <a:pt x="898409" y="736346"/>
                </a:lnTo>
                <a:lnTo>
                  <a:pt x="875639" y="777361"/>
                </a:lnTo>
                <a:lnTo>
                  <a:pt x="847528" y="814597"/>
                </a:lnTo>
                <a:lnTo>
                  <a:pt x="814595" y="847531"/>
                </a:lnTo>
                <a:lnTo>
                  <a:pt x="777360" y="875644"/>
                </a:lnTo>
                <a:lnTo>
                  <a:pt x="736345" y="898416"/>
                </a:lnTo>
                <a:lnTo>
                  <a:pt x="692069" y="915326"/>
                </a:lnTo>
                <a:lnTo>
                  <a:pt x="645051" y="925854"/>
                </a:lnTo>
                <a:lnTo>
                  <a:pt x="595814" y="929479"/>
                </a:lnTo>
                <a:lnTo>
                  <a:pt x="778035" y="929479"/>
                </a:lnTo>
                <a:lnTo>
                  <a:pt x="831381" y="894952"/>
                </a:lnTo>
                <a:lnTo>
                  <a:pt x="865029" y="865040"/>
                </a:lnTo>
                <a:lnTo>
                  <a:pt x="894942" y="831392"/>
                </a:lnTo>
                <a:lnTo>
                  <a:pt x="920760" y="794366"/>
                </a:lnTo>
                <a:lnTo>
                  <a:pt x="942126" y="754322"/>
                </a:lnTo>
                <a:lnTo>
                  <a:pt x="958682" y="711616"/>
                </a:lnTo>
                <a:lnTo>
                  <a:pt x="970069" y="666608"/>
                </a:lnTo>
                <a:lnTo>
                  <a:pt x="975928" y="619656"/>
                </a:lnTo>
                <a:lnTo>
                  <a:pt x="1167796" y="619656"/>
                </a:lnTo>
                <a:lnTo>
                  <a:pt x="1177077" y="617785"/>
                </a:lnTo>
                <a:lnTo>
                  <a:pt x="1184652" y="612680"/>
                </a:lnTo>
                <a:lnTo>
                  <a:pt x="1189757" y="605105"/>
                </a:lnTo>
                <a:lnTo>
                  <a:pt x="1191628" y="595824"/>
                </a:lnTo>
                <a:lnTo>
                  <a:pt x="1189757" y="586543"/>
                </a:lnTo>
                <a:lnTo>
                  <a:pt x="1184652" y="578969"/>
                </a:lnTo>
                <a:lnTo>
                  <a:pt x="1177077" y="573864"/>
                </a:lnTo>
                <a:lnTo>
                  <a:pt x="1167796" y="571993"/>
                </a:lnTo>
                <a:lnTo>
                  <a:pt x="975928" y="571993"/>
                </a:lnTo>
                <a:lnTo>
                  <a:pt x="970069" y="525036"/>
                </a:lnTo>
                <a:lnTo>
                  <a:pt x="958682" y="480025"/>
                </a:lnTo>
                <a:lnTo>
                  <a:pt x="942126" y="437318"/>
                </a:lnTo>
                <a:lnTo>
                  <a:pt x="920760" y="397273"/>
                </a:lnTo>
                <a:lnTo>
                  <a:pt x="894942" y="360248"/>
                </a:lnTo>
                <a:lnTo>
                  <a:pt x="865029" y="326601"/>
                </a:lnTo>
                <a:lnTo>
                  <a:pt x="831381" y="296690"/>
                </a:lnTo>
                <a:lnTo>
                  <a:pt x="794356" y="270873"/>
                </a:lnTo>
                <a:lnTo>
                  <a:pt x="778022" y="262159"/>
                </a:lnTo>
                <a:close/>
              </a:path>
            </a:pathLst>
          </a:custGeom>
          <a:solidFill>
            <a:srgbClr val="9484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7D4DADEA-6F85-4AEC-8CC2-E4F5BF7EEF09}"/>
              </a:ext>
            </a:extLst>
          </p:cNvPr>
          <p:cNvSpPr txBox="1"/>
          <p:nvPr/>
        </p:nvSpPr>
        <p:spPr>
          <a:xfrm>
            <a:off x="7193487" y="3058903"/>
            <a:ext cx="3701675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tr-TR" sz="4800" spc="-95" dirty="0">
                <a:solidFill>
                  <a:srgbClr val="FFFFFF"/>
                </a:solidFill>
                <a:latin typeface="Montserrat"/>
                <a:cs typeface="Montserrat"/>
              </a:rPr>
              <a:t>Proje Hedefi</a:t>
            </a:r>
            <a:endParaRPr sz="4800" dirty="0">
              <a:latin typeface="Montserrat"/>
              <a:cs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2123188" y="4962913"/>
            <a:ext cx="1472102" cy="1472102"/>
          </a:xfrm>
          <a:custGeom>
            <a:avLst/>
            <a:gdLst/>
            <a:ahLst/>
            <a:cxnLst/>
            <a:rect l="l" t="t" r="r" b="b"/>
            <a:pathLst>
              <a:path w="2427604" h="2427604">
                <a:moveTo>
                  <a:pt x="1213607" y="0"/>
                </a:moveTo>
                <a:lnTo>
                  <a:pt x="1165953" y="918"/>
                </a:lnTo>
                <a:lnTo>
                  <a:pt x="1118764" y="3651"/>
                </a:lnTo>
                <a:lnTo>
                  <a:pt x="1072075" y="8164"/>
                </a:lnTo>
                <a:lnTo>
                  <a:pt x="1025919" y="14425"/>
                </a:lnTo>
                <a:lnTo>
                  <a:pt x="980329" y="22399"/>
                </a:lnTo>
                <a:lnTo>
                  <a:pt x="935339" y="32052"/>
                </a:lnTo>
                <a:lnTo>
                  <a:pt x="890983" y="43351"/>
                </a:lnTo>
                <a:lnTo>
                  <a:pt x="847295" y="56262"/>
                </a:lnTo>
                <a:lnTo>
                  <a:pt x="804309" y="70752"/>
                </a:lnTo>
                <a:lnTo>
                  <a:pt x="762057" y="86786"/>
                </a:lnTo>
                <a:lnTo>
                  <a:pt x="720575" y="104331"/>
                </a:lnTo>
                <a:lnTo>
                  <a:pt x="679895" y="123353"/>
                </a:lnTo>
                <a:lnTo>
                  <a:pt x="640051" y="143819"/>
                </a:lnTo>
                <a:lnTo>
                  <a:pt x="601078" y="165694"/>
                </a:lnTo>
                <a:lnTo>
                  <a:pt x="563008" y="188945"/>
                </a:lnTo>
                <a:lnTo>
                  <a:pt x="525876" y="213539"/>
                </a:lnTo>
                <a:lnTo>
                  <a:pt x="489715" y="239441"/>
                </a:lnTo>
                <a:lnTo>
                  <a:pt x="454559" y="266618"/>
                </a:lnTo>
                <a:lnTo>
                  <a:pt x="420442" y="295036"/>
                </a:lnTo>
                <a:lnTo>
                  <a:pt x="387397" y="324661"/>
                </a:lnTo>
                <a:lnTo>
                  <a:pt x="355459" y="355460"/>
                </a:lnTo>
                <a:lnTo>
                  <a:pt x="324660" y="387399"/>
                </a:lnTo>
                <a:lnTo>
                  <a:pt x="295035" y="420444"/>
                </a:lnTo>
                <a:lnTo>
                  <a:pt x="266617" y="454561"/>
                </a:lnTo>
                <a:lnTo>
                  <a:pt x="239440" y="489717"/>
                </a:lnTo>
                <a:lnTo>
                  <a:pt x="213538" y="525879"/>
                </a:lnTo>
                <a:lnTo>
                  <a:pt x="188945" y="563011"/>
                </a:lnTo>
                <a:lnTo>
                  <a:pt x="165694" y="601081"/>
                </a:lnTo>
                <a:lnTo>
                  <a:pt x="143818" y="640055"/>
                </a:lnTo>
                <a:lnTo>
                  <a:pt x="123353" y="679899"/>
                </a:lnTo>
                <a:lnTo>
                  <a:pt x="104331" y="720579"/>
                </a:lnTo>
                <a:lnTo>
                  <a:pt x="86786" y="762062"/>
                </a:lnTo>
                <a:lnTo>
                  <a:pt x="70752" y="804314"/>
                </a:lnTo>
                <a:lnTo>
                  <a:pt x="56262" y="847301"/>
                </a:lnTo>
                <a:lnTo>
                  <a:pt x="43351" y="890989"/>
                </a:lnTo>
                <a:lnTo>
                  <a:pt x="32052" y="935346"/>
                </a:lnTo>
                <a:lnTo>
                  <a:pt x="22399" y="980336"/>
                </a:lnTo>
                <a:lnTo>
                  <a:pt x="14425" y="1025926"/>
                </a:lnTo>
                <a:lnTo>
                  <a:pt x="8164" y="1072084"/>
                </a:lnTo>
                <a:lnTo>
                  <a:pt x="3651" y="1118774"/>
                </a:lnTo>
                <a:lnTo>
                  <a:pt x="918" y="1165963"/>
                </a:lnTo>
                <a:lnTo>
                  <a:pt x="0" y="1213617"/>
                </a:lnTo>
                <a:lnTo>
                  <a:pt x="918" y="1261271"/>
                </a:lnTo>
                <a:lnTo>
                  <a:pt x="3651" y="1308459"/>
                </a:lnTo>
                <a:lnTo>
                  <a:pt x="8164" y="1355148"/>
                </a:lnTo>
                <a:lnTo>
                  <a:pt x="14425" y="1401305"/>
                </a:lnTo>
                <a:lnTo>
                  <a:pt x="22399" y="1446895"/>
                </a:lnTo>
                <a:lnTo>
                  <a:pt x="32052" y="1491884"/>
                </a:lnTo>
                <a:lnTo>
                  <a:pt x="43351" y="1536240"/>
                </a:lnTo>
                <a:lnTo>
                  <a:pt x="56262" y="1579928"/>
                </a:lnTo>
                <a:lnTo>
                  <a:pt x="70752" y="1622915"/>
                </a:lnTo>
                <a:lnTo>
                  <a:pt x="86786" y="1665166"/>
                </a:lnTo>
                <a:lnTo>
                  <a:pt x="104331" y="1706649"/>
                </a:lnTo>
                <a:lnTo>
                  <a:pt x="123353" y="1747329"/>
                </a:lnTo>
                <a:lnTo>
                  <a:pt x="143818" y="1787172"/>
                </a:lnTo>
                <a:lnTo>
                  <a:pt x="165694" y="1826146"/>
                </a:lnTo>
                <a:lnTo>
                  <a:pt x="188945" y="1864215"/>
                </a:lnTo>
                <a:lnTo>
                  <a:pt x="213538" y="1901347"/>
                </a:lnTo>
                <a:lnTo>
                  <a:pt x="239440" y="1937508"/>
                </a:lnTo>
                <a:lnTo>
                  <a:pt x="266617" y="1972664"/>
                </a:lnTo>
                <a:lnTo>
                  <a:pt x="295035" y="2006782"/>
                </a:lnTo>
                <a:lnTo>
                  <a:pt x="324660" y="2039826"/>
                </a:lnTo>
                <a:lnTo>
                  <a:pt x="355459" y="2071765"/>
                </a:lnTo>
                <a:lnTo>
                  <a:pt x="387397" y="2102564"/>
                </a:lnTo>
                <a:lnTo>
                  <a:pt x="420442" y="2132189"/>
                </a:lnTo>
                <a:lnTo>
                  <a:pt x="454559" y="2160607"/>
                </a:lnTo>
                <a:lnTo>
                  <a:pt x="489715" y="2187783"/>
                </a:lnTo>
                <a:lnTo>
                  <a:pt x="525876" y="2213685"/>
                </a:lnTo>
                <a:lnTo>
                  <a:pt x="563008" y="2238279"/>
                </a:lnTo>
                <a:lnTo>
                  <a:pt x="601078" y="2261530"/>
                </a:lnTo>
                <a:lnTo>
                  <a:pt x="640051" y="2283405"/>
                </a:lnTo>
                <a:lnTo>
                  <a:pt x="679895" y="2303871"/>
                </a:lnTo>
                <a:lnTo>
                  <a:pt x="720575" y="2322893"/>
                </a:lnTo>
                <a:lnTo>
                  <a:pt x="762057" y="2340438"/>
                </a:lnTo>
                <a:lnTo>
                  <a:pt x="804309" y="2356472"/>
                </a:lnTo>
                <a:lnTo>
                  <a:pt x="847295" y="2370961"/>
                </a:lnTo>
                <a:lnTo>
                  <a:pt x="890983" y="2383872"/>
                </a:lnTo>
                <a:lnTo>
                  <a:pt x="935339" y="2395172"/>
                </a:lnTo>
                <a:lnTo>
                  <a:pt x="980329" y="2404825"/>
                </a:lnTo>
                <a:lnTo>
                  <a:pt x="1025919" y="2412799"/>
                </a:lnTo>
                <a:lnTo>
                  <a:pt x="1072075" y="2419059"/>
                </a:lnTo>
                <a:lnTo>
                  <a:pt x="1118764" y="2423573"/>
                </a:lnTo>
                <a:lnTo>
                  <a:pt x="1165953" y="2426306"/>
                </a:lnTo>
                <a:lnTo>
                  <a:pt x="1213607" y="2427224"/>
                </a:lnTo>
                <a:lnTo>
                  <a:pt x="1261260" y="2426306"/>
                </a:lnTo>
                <a:lnTo>
                  <a:pt x="1308449" y="2423573"/>
                </a:lnTo>
                <a:lnTo>
                  <a:pt x="1355138" y="2419059"/>
                </a:lnTo>
                <a:lnTo>
                  <a:pt x="1401294" y="2412799"/>
                </a:lnTo>
                <a:lnTo>
                  <a:pt x="1446884" y="2404825"/>
                </a:lnTo>
                <a:lnTo>
                  <a:pt x="1491874" y="2395172"/>
                </a:lnTo>
                <a:lnTo>
                  <a:pt x="1536230" y="2383872"/>
                </a:lnTo>
                <a:lnTo>
                  <a:pt x="1579918" y="2370961"/>
                </a:lnTo>
                <a:lnTo>
                  <a:pt x="1622904" y="2356472"/>
                </a:lnTo>
                <a:lnTo>
                  <a:pt x="1665156" y="2340438"/>
                </a:lnTo>
                <a:lnTo>
                  <a:pt x="1706638" y="2322893"/>
                </a:lnTo>
                <a:lnTo>
                  <a:pt x="1747318" y="2303871"/>
                </a:lnTo>
                <a:lnTo>
                  <a:pt x="1787162" y="2283405"/>
                </a:lnTo>
                <a:lnTo>
                  <a:pt x="1826135" y="2261530"/>
                </a:lnTo>
                <a:lnTo>
                  <a:pt x="1864205" y="2238279"/>
                </a:lnTo>
                <a:lnTo>
                  <a:pt x="1901337" y="2213685"/>
                </a:lnTo>
                <a:lnTo>
                  <a:pt x="1937498" y="2187783"/>
                </a:lnTo>
                <a:lnTo>
                  <a:pt x="1972654" y="2160607"/>
                </a:lnTo>
                <a:lnTo>
                  <a:pt x="2006771" y="2132189"/>
                </a:lnTo>
                <a:lnTo>
                  <a:pt x="2039816" y="2102564"/>
                </a:lnTo>
                <a:lnTo>
                  <a:pt x="2071754" y="2071765"/>
                </a:lnTo>
                <a:lnTo>
                  <a:pt x="2102553" y="2039826"/>
                </a:lnTo>
                <a:lnTo>
                  <a:pt x="2132178" y="2006782"/>
                </a:lnTo>
                <a:lnTo>
                  <a:pt x="2160596" y="1972664"/>
                </a:lnTo>
                <a:lnTo>
                  <a:pt x="2187773" y="1937508"/>
                </a:lnTo>
                <a:lnTo>
                  <a:pt x="2213675" y="1901347"/>
                </a:lnTo>
                <a:lnTo>
                  <a:pt x="2238268" y="1864215"/>
                </a:lnTo>
                <a:lnTo>
                  <a:pt x="2261520" y="1826146"/>
                </a:lnTo>
                <a:lnTo>
                  <a:pt x="2283395" y="1787172"/>
                </a:lnTo>
                <a:lnTo>
                  <a:pt x="2303860" y="1747329"/>
                </a:lnTo>
                <a:lnTo>
                  <a:pt x="2322882" y="1706649"/>
                </a:lnTo>
                <a:lnTo>
                  <a:pt x="2340427" y="1665166"/>
                </a:lnTo>
                <a:lnTo>
                  <a:pt x="2356461" y="1622915"/>
                </a:lnTo>
                <a:lnTo>
                  <a:pt x="2370951" y="1579928"/>
                </a:lnTo>
                <a:lnTo>
                  <a:pt x="2383862" y="1536240"/>
                </a:lnTo>
                <a:lnTo>
                  <a:pt x="2395161" y="1491884"/>
                </a:lnTo>
                <a:lnTo>
                  <a:pt x="2404814" y="1446895"/>
                </a:lnTo>
                <a:lnTo>
                  <a:pt x="2412788" y="1401305"/>
                </a:lnTo>
                <a:lnTo>
                  <a:pt x="2419049" y="1355148"/>
                </a:lnTo>
                <a:lnTo>
                  <a:pt x="2423562" y="1308459"/>
                </a:lnTo>
                <a:lnTo>
                  <a:pt x="2426295" y="1261271"/>
                </a:lnTo>
                <a:lnTo>
                  <a:pt x="2427214" y="1213617"/>
                </a:lnTo>
                <a:lnTo>
                  <a:pt x="2426295" y="1165963"/>
                </a:lnTo>
                <a:lnTo>
                  <a:pt x="2423562" y="1118774"/>
                </a:lnTo>
                <a:lnTo>
                  <a:pt x="2419049" y="1072084"/>
                </a:lnTo>
                <a:lnTo>
                  <a:pt x="2412788" y="1025926"/>
                </a:lnTo>
                <a:lnTo>
                  <a:pt x="2404814" y="980336"/>
                </a:lnTo>
                <a:lnTo>
                  <a:pt x="2395161" y="935346"/>
                </a:lnTo>
                <a:lnTo>
                  <a:pt x="2383862" y="890989"/>
                </a:lnTo>
                <a:lnTo>
                  <a:pt x="2370951" y="847301"/>
                </a:lnTo>
                <a:lnTo>
                  <a:pt x="2356461" y="804314"/>
                </a:lnTo>
                <a:lnTo>
                  <a:pt x="2340427" y="762062"/>
                </a:lnTo>
                <a:lnTo>
                  <a:pt x="2322882" y="720579"/>
                </a:lnTo>
                <a:lnTo>
                  <a:pt x="2303860" y="679899"/>
                </a:lnTo>
                <a:lnTo>
                  <a:pt x="2283395" y="640055"/>
                </a:lnTo>
                <a:lnTo>
                  <a:pt x="2261520" y="601081"/>
                </a:lnTo>
                <a:lnTo>
                  <a:pt x="2238268" y="563011"/>
                </a:lnTo>
                <a:lnTo>
                  <a:pt x="2213675" y="525879"/>
                </a:lnTo>
                <a:lnTo>
                  <a:pt x="2187773" y="489717"/>
                </a:lnTo>
                <a:lnTo>
                  <a:pt x="2160596" y="454561"/>
                </a:lnTo>
                <a:lnTo>
                  <a:pt x="2132178" y="420444"/>
                </a:lnTo>
                <a:lnTo>
                  <a:pt x="2102553" y="387399"/>
                </a:lnTo>
                <a:lnTo>
                  <a:pt x="2071754" y="355460"/>
                </a:lnTo>
                <a:lnTo>
                  <a:pt x="2039816" y="324661"/>
                </a:lnTo>
                <a:lnTo>
                  <a:pt x="2006771" y="295036"/>
                </a:lnTo>
                <a:lnTo>
                  <a:pt x="1972654" y="266618"/>
                </a:lnTo>
                <a:lnTo>
                  <a:pt x="1937498" y="239441"/>
                </a:lnTo>
                <a:lnTo>
                  <a:pt x="1901337" y="213539"/>
                </a:lnTo>
                <a:lnTo>
                  <a:pt x="1864205" y="188945"/>
                </a:lnTo>
                <a:lnTo>
                  <a:pt x="1826135" y="165694"/>
                </a:lnTo>
                <a:lnTo>
                  <a:pt x="1787162" y="143819"/>
                </a:lnTo>
                <a:lnTo>
                  <a:pt x="1747318" y="123353"/>
                </a:lnTo>
                <a:lnTo>
                  <a:pt x="1706638" y="104331"/>
                </a:lnTo>
                <a:lnTo>
                  <a:pt x="1665156" y="86786"/>
                </a:lnTo>
                <a:lnTo>
                  <a:pt x="1622904" y="70752"/>
                </a:lnTo>
                <a:lnTo>
                  <a:pt x="1579918" y="56262"/>
                </a:lnTo>
                <a:lnTo>
                  <a:pt x="1536230" y="43351"/>
                </a:lnTo>
                <a:lnTo>
                  <a:pt x="1491874" y="32052"/>
                </a:lnTo>
                <a:lnTo>
                  <a:pt x="1446884" y="22399"/>
                </a:lnTo>
                <a:lnTo>
                  <a:pt x="1401294" y="14425"/>
                </a:lnTo>
                <a:lnTo>
                  <a:pt x="1355138" y="8164"/>
                </a:lnTo>
                <a:lnTo>
                  <a:pt x="1308449" y="3651"/>
                </a:lnTo>
                <a:lnTo>
                  <a:pt x="1261260" y="918"/>
                </a:lnTo>
                <a:lnTo>
                  <a:pt x="1213607" y="0"/>
                </a:lnTo>
                <a:close/>
              </a:path>
            </a:pathLst>
          </a:custGeom>
          <a:solidFill>
            <a:srgbClr val="324A5D"/>
          </a:solidFill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" name="object 2"/>
          <p:cNvSpPr/>
          <p:nvPr/>
        </p:nvSpPr>
        <p:spPr>
          <a:xfrm>
            <a:off x="6307389" y="0"/>
            <a:ext cx="701973" cy="697737"/>
          </a:xfrm>
          <a:custGeom>
            <a:avLst/>
            <a:gdLst/>
            <a:ahLst/>
            <a:cxnLst/>
            <a:rect l="l" t="t" r="r" b="b"/>
            <a:pathLst>
              <a:path w="1157604" h="1150620">
                <a:moveTo>
                  <a:pt x="14809" y="0"/>
                </a:moveTo>
                <a:lnTo>
                  <a:pt x="0" y="0"/>
                </a:lnTo>
                <a:lnTo>
                  <a:pt x="903967" y="903967"/>
                </a:lnTo>
                <a:lnTo>
                  <a:pt x="887540" y="925160"/>
                </a:lnTo>
                <a:lnTo>
                  <a:pt x="875148" y="949164"/>
                </a:lnTo>
                <a:lnTo>
                  <a:pt x="867323" y="975493"/>
                </a:lnTo>
                <a:lnTo>
                  <a:pt x="864596" y="1003660"/>
                </a:lnTo>
                <a:lnTo>
                  <a:pt x="872064" y="1049952"/>
                </a:lnTo>
                <a:lnTo>
                  <a:pt x="892857" y="1090156"/>
                </a:lnTo>
                <a:lnTo>
                  <a:pt x="924563" y="1121859"/>
                </a:lnTo>
                <a:lnTo>
                  <a:pt x="964770" y="1142650"/>
                </a:lnTo>
                <a:lnTo>
                  <a:pt x="1011063" y="1150116"/>
                </a:lnTo>
                <a:lnTo>
                  <a:pt x="1057356" y="1142650"/>
                </a:lnTo>
                <a:lnTo>
                  <a:pt x="1097563" y="1121859"/>
                </a:lnTo>
                <a:lnTo>
                  <a:pt x="1129269" y="1090156"/>
                </a:lnTo>
                <a:lnTo>
                  <a:pt x="1150062" y="1049952"/>
                </a:lnTo>
                <a:lnTo>
                  <a:pt x="1157530" y="1003660"/>
                </a:lnTo>
                <a:lnTo>
                  <a:pt x="1150062" y="957363"/>
                </a:lnTo>
                <a:lnTo>
                  <a:pt x="1129269" y="917156"/>
                </a:lnTo>
                <a:lnTo>
                  <a:pt x="1108687" y="896574"/>
                </a:lnTo>
                <a:lnTo>
                  <a:pt x="911380" y="896574"/>
                </a:lnTo>
                <a:lnTo>
                  <a:pt x="14809" y="0"/>
                </a:lnTo>
                <a:close/>
              </a:path>
              <a:path w="1157604" h="1150620">
                <a:moveTo>
                  <a:pt x="1011063" y="857193"/>
                </a:moveTo>
                <a:lnTo>
                  <a:pt x="982892" y="859922"/>
                </a:lnTo>
                <a:lnTo>
                  <a:pt x="956565" y="867751"/>
                </a:lnTo>
                <a:lnTo>
                  <a:pt x="932566" y="880146"/>
                </a:lnTo>
                <a:lnTo>
                  <a:pt x="911380" y="896574"/>
                </a:lnTo>
                <a:lnTo>
                  <a:pt x="1108687" y="896574"/>
                </a:lnTo>
                <a:lnTo>
                  <a:pt x="1097563" y="885451"/>
                </a:lnTo>
                <a:lnTo>
                  <a:pt x="1057356" y="864660"/>
                </a:lnTo>
                <a:lnTo>
                  <a:pt x="1011063" y="857193"/>
                </a:lnTo>
                <a:close/>
              </a:path>
            </a:pathLst>
          </a:custGeom>
          <a:solidFill>
            <a:srgbClr val="334A5C"/>
          </a:solidFill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14801" y="5714598"/>
            <a:ext cx="1147492" cy="1143256"/>
          </a:xfrm>
          <a:custGeom>
            <a:avLst/>
            <a:gdLst/>
            <a:ahLst/>
            <a:cxnLst/>
            <a:rect l="l" t="t" r="r" b="b"/>
            <a:pathLst>
              <a:path w="1892300" h="1885315">
                <a:moveTo>
                  <a:pt x="260976" y="253552"/>
                </a:moveTo>
                <a:lnTo>
                  <a:pt x="246160" y="253552"/>
                </a:lnTo>
                <a:lnTo>
                  <a:pt x="1877367" y="1884759"/>
                </a:lnTo>
                <a:lnTo>
                  <a:pt x="1892187" y="1884759"/>
                </a:lnTo>
                <a:lnTo>
                  <a:pt x="260976" y="253552"/>
                </a:lnTo>
                <a:close/>
              </a:path>
              <a:path w="1892300" h="1885315">
                <a:moveTo>
                  <a:pt x="146477" y="0"/>
                </a:moveTo>
                <a:lnTo>
                  <a:pt x="100178" y="7466"/>
                </a:lnTo>
                <a:lnTo>
                  <a:pt x="59969" y="28256"/>
                </a:lnTo>
                <a:lnTo>
                  <a:pt x="28261" y="59960"/>
                </a:lnTo>
                <a:lnTo>
                  <a:pt x="7467" y="100163"/>
                </a:lnTo>
                <a:lnTo>
                  <a:pt x="0" y="146456"/>
                </a:lnTo>
                <a:lnTo>
                  <a:pt x="7467" y="192749"/>
                </a:lnTo>
                <a:lnTo>
                  <a:pt x="28261" y="232956"/>
                </a:lnTo>
                <a:lnTo>
                  <a:pt x="59969" y="264662"/>
                </a:lnTo>
                <a:lnTo>
                  <a:pt x="100178" y="285455"/>
                </a:lnTo>
                <a:lnTo>
                  <a:pt x="146477" y="292923"/>
                </a:lnTo>
                <a:lnTo>
                  <a:pt x="174639" y="290196"/>
                </a:lnTo>
                <a:lnTo>
                  <a:pt x="200967" y="282370"/>
                </a:lnTo>
                <a:lnTo>
                  <a:pt x="224971" y="269979"/>
                </a:lnTo>
                <a:lnTo>
                  <a:pt x="246160" y="253552"/>
                </a:lnTo>
                <a:lnTo>
                  <a:pt x="260976" y="253552"/>
                </a:lnTo>
                <a:lnTo>
                  <a:pt x="253562" y="246139"/>
                </a:lnTo>
                <a:lnTo>
                  <a:pt x="269989" y="224955"/>
                </a:lnTo>
                <a:lnTo>
                  <a:pt x="282381" y="200950"/>
                </a:lnTo>
                <a:lnTo>
                  <a:pt x="290206" y="174619"/>
                </a:lnTo>
                <a:lnTo>
                  <a:pt x="292933" y="146456"/>
                </a:lnTo>
                <a:lnTo>
                  <a:pt x="285467" y="100163"/>
                </a:lnTo>
                <a:lnTo>
                  <a:pt x="264676" y="59960"/>
                </a:lnTo>
                <a:lnTo>
                  <a:pt x="232973" y="28256"/>
                </a:lnTo>
                <a:lnTo>
                  <a:pt x="192769" y="7466"/>
                </a:lnTo>
                <a:lnTo>
                  <a:pt x="146477" y="0"/>
                </a:lnTo>
                <a:close/>
              </a:path>
            </a:pathLst>
          </a:custGeom>
          <a:solidFill>
            <a:srgbClr val="334A5C"/>
          </a:solidFill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778700" y="5251081"/>
            <a:ext cx="1413187" cy="1606489"/>
          </a:xfrm>
          <a:custGeom>
            <a:avLst/>
            <a:gdLst/>
            <a:ahLst/>
            <a:cxnLst/>
            <a:rect l="l" t="t" r="r" b="b"/>
            <a:pathLst>
              <a:path w="2330450" h="2649220">
                <a:moveTo>
                  <a:pt x="1785247" y="31412"/>
                </a:moveTo>
                <a:lnTo>
                  <a:pt x="1682774" y="31412"/>
                </a:lnTo>
                <a:lnTo>
                  <a:pt x="1534073" y="62825"/>
                </a:lnTo>
                <a:lnTo>
                  <a:pt x="1485094" y="83767"/>
                </a:lnTo>
                <a:lnTo>
                  <a:pt x="1388084" y="104708"/>
                </a:lnTo>
                <a:lnTo>
                  <a:pt x="1245103" y="167534"/>
                </a:lnTo>
                <a:lnTo>
                  <a:pt x="1199877" y="188475"/>
                </a:lnTo>
                <a:lnTo>
                  <a:pt x="1067769" y="251301"/>
                </a:lnTo>
                <a:lnTo>
                  <a:pt x="982758" y="293184"/>
                </a:lnTo>
                <a:lnTo>
                  <a:pt x="941198" y="324597"/>
                </a:lnTo>
                <a:lnTo>
                  <a:pt x="900280" y="345539"/>
                </a:lnTo>
                <a:lnTo>
                  <a:pt x="860012" y="376951"/>
                </a:lnTo>
                <a:lnTo>
                  <a:pt x="820404" y="408364"/>
                </a:lnTo>
                <a:lnTo>
                  <a:pt x="781464" y="439777"/>
                </a:lnTo>
                <a:lnTo>
                  <a:pt x="743202" y="471189"/>
                </a:lnTo>
                <a:lnTo>
                  <a:pt x="705626" y="502602"/>
                </a:lnTo>
                <a:lnTo>
                  <a:pt x="668744" y="534015"/>
                </a:lnTo>
                <a:lnTo>
                  <a:pt x="632567" y="565427"/>
                </a:lnTo>
                <a:lnTo>
                  <a:pt x="597102" y="596840"/>
                </a:lnTo>
                <a:lnTo>
                  <a:pt x="562470" y="638724"/>
                </a:lnTo>
                <a:lnTo>
                  <a:pt x="528788" y="670136"/>
                </a:lnTo>
                <a:lnTo>
                  <a:pt x="496060" y="712020"/>
                </a:lnTo>
                <a:lnTo>
                  <a:pt x="464292" y="743432"/>
                </a:lnTo>
                <a:lnTo>
                  <a:pt x="433492" y="785316"/>
                </a:lnTo>
                <a:lnTo>
                  <a:pt x="403664" y="827199"/>
                </a:lnTo>
                <a:lnTo>
                  <a:pt x="374815" y="858612"/>
                </a:lnTo>
                <a:lnTo>
                  <a:pt x="346951" y="900496"/>
                </a:lnTo>
                <a:lnTo>
                  <a:pt x="320078" y="942379"/>
                </a:lnTo>
                <a:lnTo>
                  <a:pt x="294201" y="984263"/>
                </a:lnTo>
                <a:lnTo>
                  <a:pt x="269328" y="1026146"/>
                </a:lnTo>
                <a:lnTo>
                  <a:pt x="245463" y="1068030"/>
                </a:lnTo>
                <a:lnTo>
                  <a:pt x="222613" y="1109913"/>
                </a:lnTo>
                <a:lnTo>
                  <a:pt x="200785" y="1162268"/>
                </a:lnTo>
                <a:lnTo>
                  <a:pt x="179983" y="1204151"/>
                </a:lnTo>
                <a:lnTo>
                  <a:pt x="160215" y="1246035"/>
                </a:lnTo>
                <a:lnTo>
                  <a:pt x="140896" y="1298389"/>
                </a:lnTo>
                <a:lnTo>
                  <a:pt x="122807" y="1340273"/>
                </a:lnTo>
                <a:lnTo>
                  <a:pt x="105952" y="1392627"/>
                </a:lnTo>
                <a:lnTo>
                  <a:pt x="90331" y="1444982"/>
                </a:lnTo>
                <a:lnTo>
                  <a:pt x="75947" y="1486865"/>
                </a:lnTo>
                <a:lnTo>
                  <a:pt x="62803" y="1539220"/>
                </a:lnTo>
                <a:lnTo>
                  <a:pt x="50900" y="1591574"/>
                </a:lnTo>
                <a:lnTo>
                  <a:pt x="40240" y="1633458"/>
                </a:lnTo>
                <a:lnTo>
                  <a:pt x="30827" y="1685812"/>
                </a:lnTo>
                <a:lnTo>
                  <a:pt x="22661" y="1738166"/>
                </a:lnTo>
                <a:lnTo>
                  <a:pt x="15746" y="1790521"/>
                </a:lnTo>
                <a:lnTo>
                  <a:pt x="10083" y="1832404"/>
                </a:lnTo>
                <a:lnTo>
                  <a:pt x="5675" y="1884759"/>
                </a:lnTo>
                <a:lnTo>
                  <a:pt x="2523" y="1937113"/>
                </a:lnTo>
                <a:lnTo>
                  <a:pt x="631" y="1989468"/>
                </a:lnTo>
                <a:lnTo>
                  <a:pt x="0" y="2041822"/>
                </a:lnTo>
                <a:lnTo>
                  <a:pt x="631" y="2094177"/>
                </a:lnTo>
                <a:lnTo>
                  <a:pt x="2523" y="2146531"/>
                </a:lnTo>
                <a:lnTo>
                  <a:pt x="5675" y="2198885"/>
                </a:lnTo>
                <a:lnTo>
                  <a:pt x="10083" y="2251240"/>
                </a:lnTo>
                <a:lnTo>
                  <a:pt x="15746" y="2293123"/>
                </a:lnTo>
                <a:lnTo>
                  <a:pt x="22661" y="2345478"/>
                </a:lnTo>
                <a:lnTo>
                  <a:pt x="30827" y="2397832"/>
                </a:lnTo>
                <a:lnTo>
                  <a:pt x="40240" y="2450187"/>
                </a:lnTo>
                <a:lnTo>
                  <a:pt x="50900" y="2502541"/>
                </a:lnTo>
                <a:lnTo>
                  <a:pt x="62803" y="2544425"/>
                </a:lnTo>
                <a:lnTo>
                  <a:pt x="75947" y="2596779"/>
                </a:lnTo>
                <a:lnTo>
                  <a:pt x="90331" y="2649133"/>
                </a:lnTo>
                <a:lnTo>
                  <a:pt x="110126" y="2649133"/>
                </a:lnTo>
                <a:lnTo>
                  <a:pt x="105435" y="2638663"/>
                </a:lnTo>
                <a:lnTo>
                  <a:pt x="91164" y="2596779"/>
                </a:lnTo>
                <a:lnTo>
                  <a:pt x="78123" y="2544425"/>
                </a:lnTo>
                <a:lnTo>
                  <a:pt x="66313" y="2492070"/>
                </a:lnTo>
                <a:lnTo>
                  <a:pt x="55737" y="2439716"/>
                </a:lnTo>
                <a:lnTo>
                  <a:pt x="46397" y="2397832"/>
                </a:lnTo>
                <a:lnTo>
                  <a:pt x="38296" y="2345478"/>
                </a:lnTo>
                <a:lnTo>
                  <a:pt x="31434" y="2293123"/>
                </a:lnTo>
                <a:lnTo>
                  <a:pt x="25816" y="2240769"/>
                </a:lnTo>
                <a:lnTo>
                  <a:pt x="21442" y="2198885"/>
                </a:lnTo>
                <a:lnTo>
                  <a:pt x="18315" y="2146531"/>
                </a:lnTo>
                <a:lnTo>
                  <a:pt x="16437" y="2094177"/>
                </a:lnTo>
                <a:lnTo>
                  <a:pt x="15811" y="2041822"/>
                </a:lnTo>
                <a:lnTo>
                  <a:pt x="16437" y="1989468"/>
                </a:lnTo>
                <a:lnTo>
                  <a:pt x="18315" y="1937113"/>
                </a:lnTo>
                <a:lnTo>
                  <a:pt x="21442" y="1884759"/>
                </a:lnTo>
                <a:lnTo>
                  <a:pt x="25816" y="1842875"/>
                </a:lnTo>
                <a:lnTo>
                  <a:pt x="31434" y="1790521"/>
                </a:lnTo>
                <a:lnTo>
                  <a:pt x="38296" y="1738166"/>
                </a:lnTo>
                <a:lnTo>
                  <a:pt x="46397" y="1685812"/>
                </a:lnTo>
                <a:lnTo>
                  <a:pt x="55737" y="1643929"/>
                </a:lnTo>
                <a:lnTo>
                  <a:pt x="66313" y="1591574"/>
                </a:lnTo>
                <a:lnTo>
                  <a:pt x="78123" y="1539220"/>
                </a:lnTo>
                <a:lnTo>
                  <a:pt x="91164" y="1497336"/>
                </a:lnTo>
                <a:lnTo>
                  <a:pt x="105435" y="1444982"/>
                </a:lnTo>
                <a:lnTo>
                  <a:pt x="120933" y="1392627"/>
                </a:lnTo>
                <a:lnTo>
                  <a:pt x="137656" y="1350744"/>
                </a:lnTo>
                <a:lnTo>
                  <a:pt x="155602" y="1298389"/>
                </a:lnTo>
                <a:lnTo>
                  <a:pt x="174769" y="1256506"/>
                </a:lnTo>
                <a:lnTo>
                  <a:pt x="195731" y="1204151"/>
                </a:lnTo>
                <a:lnTo>
                  <a:pt x="217858" y="1162268"/>
                </a:lnTo>
                <a:lnTo>
                  <a:pt x="241143" y="1109913"/>
                </a:lnTo>
                <a:lnTo>
                  <a:pt x="265579" y="1068030"/>
                </a:lnTo>
                <a:lnTo>
                  <a:pt x="291160" y="1026146"/>
                </a:lnTo>
                <a:lnTo>
                  <a:pt x="317876" y="973792"/>
                </a:lnTo>
                <a:lnTo>
                  <a:pt x="345723" y="931908"/>
                </a:lnTo>
                <a:lnTo>
                  <a:pt x="374691" y="890025"/>
                </a:lnTo>
                <a:lnTo>
                  <a:pt x="404775" y="848141"/>
                </a:lnTo>
                <a:lnTo>
                  <a:pt x="435966" y="806258"/>
                </a:lnTo>
                <a:lnTo>
                  <a:pt x="468257" y="764374"/>
                </a:lnTo>
                <a:lnTo>
                  <a:pt x="501642" y="722491"/>
                </a:lnTo>
                <a:lnTo>
                  <a:pt x="536113" y="691078"/>
                </a:lnTo>
                <a:lnTo>
                  <a:pt x="571663" y="649194"/>
                </a:lnTo>
                <a:lnTo>
                  <a:pt x="608285" y="607311"/>
                </a:lnTo>
                <a:lnTo>
                  <a:pt x="645845" y="575898"/>
                </a:lnTo>
                <a:lnTo>
                  <a:pt x="684210" y="544486"/>
                </a:lnTo>
                <a:lnTo>
                  <a:pt x="723368" y="502602"/>
                </a:lnTo>
                <a:lnTo>
                  <a:pt x="763309" y="471189"/>
                </a:lnTo>
                <a:lnTo>
                  <a:pt x="804022" y="439777"/>
                </a:lnTo>
                <a:lnTo>
                  <a:pt x="845496" y="408364"/>
                </a:lnTo>
                <a:lnTo>
                  <a:pt x="887721" y="376951"/>
                </a:lnTo>
                <a:lnTo>
                  <a:pt x="930686" y="345539"/>
                </a:lnTo>
                <a:lnTo>
                  <a:pt x="974381" y="324597"/>
                </a:lnTo>
                <a:lnTo>
                  <a:pt x="1018795" y="293184"/>
                </a:lnTo>
                <a:lnTo>
                  <a:pt x="1063916" y="272243"/>
                </a:lnTo>
                <a:lnTo>
                  <a:pt x="1109735" y="240830"/>
                </a:lnTo>
                <a:lnTo>
                  <a:pt x="1345500" y="136121"/>
                </a:lnTo>
                <a:lnTo>
                  <a:pt x="1393134" y="125650"/>
                </a:lnTo>
                <a:lnTo>
                  <a:pt x="1441100" y="104708"/>
                </a:lnTo>
                <a:lnTo>
                  <a:pt x="1785247" y="31412"/>
                </a:lnTo>
                <a:close/>
              </a:path>
              <a:path w="2330450" h="2649220">
                <a:moveTo>
                  <a:pt x="1288178" y="1329802"/>
                </a:moveTo>
                <a:lnTo>
                  <a:pt x="1245125" y="1329802"/>
                </a:lnTo>
                <a:lnTo>
                  <a:pt x="1227545" y="1350744"/>
                </a:lnTo>
                <a:lnTo>
                  <a:pt x="1215691" y="1361215"/>
                </a:lnTo>
                <a:lnTo>
                  <a:pt x="1211345" y="1382156"/>
                </a:lnTo>
                <a:lnTo>
                  <a:pt x="1212373" y="1392627"/>
                </a:lnTo>
                <a:lnTo>
                  <a:pt x="1215325" y="1403098"/>
                </a:lnTo>
                <a:lnTo>
                  <a:pt x="1219999" y="1413569"/>
                </a:lnTo>
                <a:lnTo>
                  <a:pt x="1226193" y="1424040"/>
                </a:lnTo>
                <a:lnTo>
                  <a:pt x="1196060" y="1465923"/>
                </a:lnTo>
                <a:lnTo>
                  <a:pt x="1168139" y="1507807"/>
                </a:lnTo>
                <a:lnTo>
                  <a:pt x="1142465" y="1549691"/>
                </a:lnTo>
                <a:lnTo>
                  <a:pt x="1119071" y="1602045"/>
                </a:lnTo>
                <a:lnTo>
                  <a:pt x="1097993" y="1643929"/>
                </a:lnTo>
                <a:lnTo>
                  <a:pt x="1079265" y="1685812"/>
                </a:lnTo>
                <a:lnTo>
                  <a:pt x="1062921" y="1738166"/>
                </a:lnTo>
                <a:lnTo>
                  <a:pt x="1048997" y="1790521"/>
                </a:lnTo>
                <a:lnTo>
                  <a:pt x="1037527" y="1842875"/>
                </a:lnTo>
                <a:lnTo>
                  <a:pt x="1028546" y="1884759"/>
                </a:lnTo>
                <a:lnTo>
                  <a:pt x="1022088" y="1937113"/>
                </a:lnTo>
                <a:lnTo>
                  <a:pt x="1018187" y="1989468"/>
                </a:lnTo>
                <a:lnTo>
                  <a:pt x="1016880" y="2041822"/>
                </a:lnTo>
                <a:lnTo>
                  <a:pt x="1018120" y="2094177"/>
                </a:lnTo>
                <a:lnTo>
                  <a:pt x="1021823" y="2146531"/>
                </a:lnTo>
                <a:lnTo>
                  <a:pt x="1027960" y="2198885"/>
                </a:lnTo>
                <a:lnTo>
                  <a:pt x="1036501" y="2240769"/>
                </a:lnTo>
                <a:lnTo>
                  <a:pt x="1047419" y="2293123"/>
                </a:lnTo>
                <a:lnTo>
                  <a:pt x="1060684" y="2335007"/>
                </a:lnTo>
                <a:lnTo>
                  <a:pt x="1076268" y="2387361"/>
                </a:lnTo>
                <a:lnTo>
                  <a:pt x="1094143" y="2429245"/>
                </a:lnTo>
                <a:lnTo>
                  <a:pt x="1114279" y="2481599"/>
                </a:lnTo>
                <a:lnTo>
                  <a:pt x="1136648" y="2523483"/>
                </a:lnTo>
                <a:lnTo>
                  <a:pt x="1161221" y="2565366"/>
                </a:lnTo>
                <a:lnTo>
                  <a:pt x="1187970" y="2607250"/>
                </a:lnTo>
                <a:lnTo>
                  <a:pt x="1216866" y="2649133"/>
                </a:lnTo>
                <a:lnTo>
                  <a:pt x="1240460" y="2649133"/>
                </a:lnTo>
                <a:lnTo>
                  <a:pt x="1229584" y="2638663"/>
                </a:lnTo>
                <a:lnTo>
                  <a:pt x="1201135" y="2596779"/>
                </a:lnTo>
                <a:lnTo>
                  <a:pt x="1174800" y="2554896"/>
                </a:lnTo>
                <a:lnTo>
                  <a:pt x="1150607" y="2513012"/>
                </a:lnTo>
                <a:lnTo>
                  <a:pt x="1128584" y="2471128"/>
                </a:lnTo>
                <a:lnTo>
                  <a:pt x="1108759" y="2429245"/>
                </a:lnTo>
                <a:lnTo>
                  <a:pt x="1091161" y="2376890"/>
                </a:lnTo>
                <a:lnTo>
                  <a:pt x="1075818" y="2335007"/>
                </a:lnTo>
                <a:lnTo>
                  <a:pt x="1062758" y="2293123"/>
                </a:lnTo>
                <a:lnTo>
                  <a:pt x="1052009" y="2240769"/>
                </a:lnTo>
                <a:lnTo>
                  <a:pt x="1043599" y="2188415"/>
                </a:lnTo>
                <a:lnTo>
                  <a:pt x="1037558" y="2146531"/>
                </a:lnTo>
                <a:lnTo>
                  <a:pt x="1033912" y="2094177"/>
                </a:lnTo>
                <a:lnTo>
                  <a:pt x="1032691" y="2041822"/>
                </a:lnTo>
                <a:lnTo>
                  <a:pt x="1033977" y="1989468"/>
                </a:lnTo>
                <a:lnTo>
                  <a:pt x="1037812" y="1937113"/>
                </a:lnTo>
                <a:lnTo>
                  <a:pt x="1044162" y="1895230"/>
                </a:lnTo>
                <a:lnTo>
                  <a:pt x="1052994" y="1842875"/>
                </a:lnTo>
                <a:lnTo>
                  <a:pt x="1064273" y="1790521"/>
                </a:lnTo>
                <a:lnTo>
                  <a:pt x="1077964" y="1748637"/>
                </a:lnTo>
                <a:lnTo>
                  <a:pt x="1094035" y="1696283"/>
                </a:lnTo>
                <a:lnTo>
                  <a:pt x="1112451" y="1654399"/>
                </a:lnTo>
                <a:lnTo>
                  <a:pt x="1133179" y="1602045"/>
                </a:lnTo>
                <a:lnTo>
                  <a:pt x="1156183" y="1560161"/>
                </a:lnTo>
                <a:lnTo>
                  <a:pt x="1181430" y="1518278"/>
                </a:lnTo>
                <a:lnTo>
                  <a:pt x="1208886" y="1476394"/>
                </a:lnTo>
                <a:lnTo>
                  <a:pt x="1238517" y="1434511"/>
                </a:lnTo>
                <a:lnTo>
                  <a:pt x="1288178" y="1434511"/>
                </a:lnTo>
                <a:lnTo>
                  <a:pt x="1305754" y="1424040"/>
                </a:lnTo>
                <a:lnTo>
                  <a:pt x="1317604" y="1403098"/>
                </a:lnTo>
                <a:lnTo>
                  <a:pt x="1321949" y="1382156"/>
                </a:lnTo>
                <a:lnTo>
                  <a:pt x="1317604" y="1361215"/>
                </a:lnTo>
                <a:lnTo>
                  <a:pt x="1305754" y="1350744"/>
                </a:lnTo>
                <a:lnTo>
                  <a:pt x="1288178" y="1329802"/>
                </a:lnTo>
                <a:close/>
              </a:path>
              <a:path w="2330450" h="2649220">
                <a:moveTo>
                  <a:pt x="2087884" y="1528749"/>
                </a:moveTo>
                <a:lnTo>
                  <a:pt x="1989504" y="1528749"/>
                </a:lnTo>
                <a:lnTo>
                  <a:pt x="1893807" y="1549691"/>
                </a:lnTo>
                <a:lnTo>
                  <a:pt x="1847831" y="1570632"/>
                </a:lnTo>
                <a:lnTo>
                  <a:pt x="1803488" y="1581103"/>
                </a:lnTo>
                <a:lnTo>
                  <a:pt x="1761066" y="1612516"/>
                </a:lnTo>
                <a:lnTo>
                  <a:pt x="1723670" y="1633458"/>
                </a:lnTo>
                <a:lnTo>
                  <a:pt x="1688945" y="1664870"/>
                </a:lnTo>
                <a:lnTo>
                  <a:pt x="1657057" y="1696283"/>
                </a:lnTo>
                <a:lnTo>
                  <a:pt x="1628174" y="1738166"/>
                </a:lnTo>
                <a:lnTo>
                  <a:pt x="1602464" y="1769579"/>
                </a:lnTo>
                <a:lnTo>
                  <a:pt x="1560623" y="1769579"/>
                </a:lnTo>
                <a:lnTo>
                  <a:pt x="1543043" y="1780050"/>
                </a:lnTo>
                <a:lnTo>
                  <a:pt x="1531190" y="1800992"/>
                </a:lnTo>
                <a:lnTo>
                  <a:pt x="1526843" y="1821934"/>
                </a:lnTo>
                <a:lnTo>
                  <a:pt x="1531190" y="1842875"/>
                </a:lnTo>
                <a:lnTo>
                  <a:pt x="1543043" y="1863817"/>
                </a:lnTo>
                <a:lnTo>
                  <a:pt x="1560623" y="1874288"/>
                </a:lnTo>
                <a:lnTo>
                  <a:pt x="1603678" y="1874288"/>
                </a:lnTo>
                <a:lnTo>
                  <a:pt x="1621258" y="1863817"/>
                </a:lnTo>
                <a:lnTo>
                  <a:pt x="1633111" y="1842875"/>
                </a:lnTo>
                <a:lnTo>
                  <a:pt x="1637457" y="1821934"/>
                </a:lnTo>
                <a:lnTo>
                  <a:pt x="1635952" y="1811463"/>
                </a:lnTo>
                <a:lnTo>
                  <a:pt x="1631670" y="1800992"/>
                </a:lnTo>
                <a:lnTo>
                  <a:pt x="1624965" y="1790521"/>
                </a:lnTo>
                <a:lnTo>
                  <a:pt x="1616191" y="1780050"/>
                </a:lnTo>
                <a:lnTo>
                  <a:pt x="1647795" y="1738166"/>
                </a:lnTo>
                <a:lnTo>
                  <a:pt x="1684111" y="1696283"/>
                </a:lnTo>
                <a:lnTo>
                  <a:pt x="1724824" y="1654399"/>
                </a:lnTo>
                <a:lnTo>
                  <a:pt x="1769621" y="1622987"/>
                </a:lnTo>
                <a:lnTo>
                  <a:pt x="1810737" y="1602045"/>
                </a:lnTo>
                <a:lnTo>
                  <a:pt x="1853714" y="1581103"/>
                </a:lnTo>
                <a:lnTo>
                  <a:pt x="1898273" y="1560161"/>
                </a:lnTo>
                <a:lnTo>
                  <a:pt x="1944134" y="1549691"/>
                </a:lnTo>
                <a:lnTo>
                  <a:pt x="2182692" y="1549691"/>
                </a:lnTo>
                <a:lnTo>
                  <a:pt x="2087884" y="1528749"/>
                </a:lnTo>
                <a:close/>
              </a:path>
              <a:path w="2330450" h="2649220">
                <a:moveTo>
                  <a:pt x="2182692" y="1549691"/>
                </a:moveTo>
                <a:lnTo>
                  <a:pt x="2132843" y="1549691"/>
                </a:lnTo>
                <a:lnTo>
                  <a:pt x="2178047" y="1560161"/>
                </a:lnTo>
                <a:lnTo>
                  <a:pt x="2221672" y="1581103"/>
                </a:lnTo>
                <a:lnTo>
                  <a:pt x="2263478" y="1602045"/>
                </a:lnTo>
                <a:lnTo>
                  <a:pt x="2303226" y="1622987"/>
                </a:lnTo>
                <a:lnTo>
                  <a:pt x="2329930" y="1643929"/>
                </a:lnTo>
                <a:lnTo>
                  <a:pt x="2329930" y="1622987"/>
                </a:lnTo>
                <a:lnTo>
                  <a:pt x="2312028" y="1612516"/>
                </a:lnTo>
                <a:lnTo>
                  <a:pt x="2270963" y="1581103"/>
                </a:lnTo>
                <a:lnTo>
                  <a:pt x="2227768" y="1560161"/>
                </a:lnTo>
                <a:lnTo>
                  <a:pt x="2182692" y="1549691"/>
                </a:lnTo>
                <a:close/>
              </a:path>
              <a:path w="2330450" h="2649220">
                <a:moveTo>
                  <a:pt x="1288178" y="1434511"/>
                </a:moveTo>
                <a:lnTo>
                  <a:pt x="1251819" y="1434511"/>
                </a:lnTo>
                <a:lnTo>
                  <a:pt x="1259074" y="1444982"/>
                </a:lnTo>
                <a:lnTo>
                  <a:pt x="1266652" y="1444982"/>
                </a:lnTo>
                <a:lnTo>
                  <a:pt x="1288178" y="1434511"/>
                </a:lnTo>
                <a:close/>
              </a:path>
              <a:path w="2330450" h="2649220">
                <a:moveTo>
                  <a:pt x="1425580" y="596840"/>
                </a:moveTo>
                <a:lnTo>
                  <a:pt x="1411182" y="596840"/>
                </a:lnTo>
                <a:lnTo>
                  <a:pt x="1389654" y="607311"/>
                </a:lnTo>
                <a:lnTo>
                  <a:pt x="1372074" y="617782"/>
                </a:lnTo>
                <a:lnTo>
                  <a:pt x="1360221" y="628253"/>
                </a:lnTo>
                <a:lnTo>
                  <a:pt x="1355874" y="659665"/>
                </a:lnTo>
                <a:lnTo>
                  <a:pt x="1360221" y="680607"/>
                </a:lnTo>
                <a:lnTo>
                  <a:pt x="1372074" y="691078"/>
                </a:lnTo>
                <a:lnTo>
                  <a:pt x="1389654" y="701549"/>
                </a:lnTo>
                <a:lnTo>
                  <a:pt x="1411182" y="712020"/>
                </a:lnTo>
                <a:lnTo>
                  <a:pt x="1432707" y="701549"/>
                </a:lnTo>
                <a:lnTo>
                  <a:pt x="1450284" y="691078"/>
                </a:lnTo>
                <a:lnTo>
                  <a:pt x="1462133" y="680607"/>
                </a:lnTo>
                <a:lnTo>
                  <a:pt x="1466478" y="659665"/>
                </a:lnTo>
                <a:lnTo>
                  <a:pt x="1466478" y="649194"/>
                </a:lnTo>
                <a:lnTo>
                  <a:pt x="1465766" y="649194"/>
                </a:lnTo>
                <a:lnTo>
                  <a:pt x="1464520" y="638724"/>
                </a:lnTo>
                <a:lnTo>
                  <a:pt x="1487388" y="628253"/>
                </a:lnTo>
                <a:lnTo>
                  <a:pt x="1458269" y="628253"/>
                </a:lnTo>
                <a:lnTo>
                  <a:pt x="1449607" y="617782"/>
                </a:lnTo>
                <a:lnTo>
                  <a:pt x="1438550" y="607311"/>
                </a:lnTo>
                <a:lnTo>
                  <a:pt x="1425580" y="596840"/>
                </a:lnTo>
                <a:close/>
              </a:path>
              <a:path w="2330450" h="2649220">
                <a:moveTo>
                  <a:pt x="1988980" y="523544"/>
                </a:moveTo>
                <a:lnTo>
                  <a:pt x="1839565" y="523544"/>
                </a:lnTo>
                <a:lnTo>
                  <a:pt x="1551172" y="586369"/>
                </a:lnTo>
                <a:lnTo>
                  <a:pt x="1458269" y="628253"/>
                </a:lnTo>
                <a:lnTo>
                  <a:pt x="1487388" y="628253"/>
                </a:lnTo>
                <a:lnTo>
                  <a:pt x="1510255" y="617782"/>
                </a:lnTo>
                <a:lnTo>
                  <a:pt x="1556424" y="607311"/>
                </a:lnTo>
                <a:lnTo>
                  <a:pt x="1603014" y="586369"/>
                </a:lnTo>
                <a:lnTo>
                  <a:pt x="1793259" y="544486"/>
                </a:lnTo>
                <a:lnTo>
                  <a:pt x="1841714" y="544486"/>
                </a:lnTo>
                <a:lnTo>
                  <a:pt x="1890497" y="534015"/>
                </a:lnTo>
                <a:lnTo>
                  <a:pt x="1939590" y="534015"/>
                </a:lnTo>
                <a:lnTo>
                  <a:pt x="1988980" y="523544"/>
                </a:lnTo>
                <a:close/>
              </a:path>
              <a:path w="2330450" h="2649220">
                <a:moveTo>
                  <a:pt x="2242954" y="523544"/>
                </a:moveTo>
                <a:lnTo>
                  <a:pt x="2089627" y="523544"/>
                </a:lnTo>
                <a:lnTo>
                  <a:pt x="2140332" y="534015"/>
                </a:lnTo>
                <a:lnTo>
                  <a:pt x="2190744" y="534015"/>
                </a:lnTo>
                <a:lnTo>
                  <a:pt x="2240843" y="544486"/>
                </a:lnTo>
                <a:lnTo>
                  <a:pt x="2290612" y="544486"/>
                </a:lnTo>
                <a:lnTo>
                  <a:pt x="2329930" y="554956"/>
                </a:lnTo>
                <a:lnTo>
                  <a:pt x="2329930" y="544486"/>
                </a:lnTo>
                <a:lnTo>
                  <a:pt x="2293242" y="534015"/>
                </a:lnTo>
                <a:lnTo>
                  <a:pt x="2242954" y="523544"/>
                </a:lnTo>
                <a:close/>
              </a:path>
              <a:path w="2330450" h="2649220">
                <a:moveTo>
                  <a:pt x="2141394" y="513073"/>
                </a:moveTo>
                <a:lnTo>
                  <a:pt x="1938508" y="513073"/>
                </a:lnTo>
                <a:lnTo>
                  <a:pt x="1888879" y="523544"/>
                </a:lnTo>
                <a:lnTo>
                  <a:pt x="2192332" y="523544"/>
                </a:lnTo>
                <a:lnTo>
                  <a:pt x="2141394" y="513073"/>
                </a:lnTo>
                <a:close/>
              </a:path>
              <a:path w="2330450" h="2649220">
                <a:moveTo>
                  <a:pt x="2329930" y="20941"/>
                </a:moveTo>
                <a:lnTo>
                  <a:pt x="2193111" y="20941"/>
                </a:lnTo>
                <a:lnTo>
                  <a:pt x="2244209" y="31412"/>
                </a:lnTo>
                <a:lnTo>
                  <a:pt x="2295089" y="31412"/>
                </a:lnTo>
                <a:lnTo>
                  <a:pt x="2329930" y="41883"/>
                </a:lnTo>
                <a:lnTo>
                  <a:pt x="2329930" y="20941"/>
                </a:lnTo>
                <a:close/>
              </a:path>
              <a:path w="2330450" h="2649220">
                <a:moveTo>
                  <a:pt x="2245807" y="10470"/>
                </a:moveTo>
                <a:lnTo>
                  <a:pt x="1833896" y="10470"/>
                </a:lnTo>
                <a:lnTo>
                  <a:pt x="1732894" y="31412"/>
                </a:lnTo>
                <a:lnTo>
                  <a:pt x="1835479" y="31412"/>
                </a:lnTo>
                <a:lnTo>
                  <a:pt x="1885947" y="20941"/>
                </a:lnTo>
                <a:lnTo>
                  <a:pt x="2297084" y="20941"/>
                </a:lnTo>
                <a:lnTo>
                  <a:pt x="2245807" y="10470"/>
                </a:lnTo>
                <a:close/>
              </a:path>
              <a:path w="2330450" h="2649220">
                <a:moveTo>
                  <a:pt x="2090718" y="0"/>
                </a:moveTo>
                <a:lnTo>
                  <a:pt x="1987145" y="0"/>
                </a:lnTo>
                <a:lnTo>
                  <a:pt x="1935843" y="10470"/>
                </a:lnTo>
                <a:lnTo>
                  <a:pt x="2142610" y="10470"/>
                </a:lnTo>
                <a:lnTo>
                  <a:pt x="2090718" y="0"/>
                </a:lnTo>
                <a:close/>
              </a:path>
            </a:pathLst>
          </a:custGeom>
          <a:solidFill>
            <a:srgbClr val="334A5C"/>
          </a:solidFill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658209" y="3225573"/>
            <a:ext cx="533699" cy="349254"/>
          </a:xfrm>
          <a:custGeom>
            <a:avLst/>
            <a:gdLst/>
            <a:ahLst/>
            <a:cxnLst/>
            <a:rect l="l" t="t" r="r" b="b"/>
            <a:pathLst>
              <a:path w="880109" h="575945">
                <a:moveTo>
                  <a:pt x="0" y="575898"/>
                </a:moveTo>
                <a:lnTo>
                  <a:pt x="879554" y="575898"/>
                </a:lnTo>
                <a:lnTo>
                  <a:pt x="879554" y="0"/>
                </a:lnTo>
                <a:lnTo>
                  <a:pt x="0" y="0"/>
                </a:lnTo>
                <a:lnTo>
                  <a:pt x="0" y="575898"/>
                </a:lnTo>
                <a:close/>
              </a:path>
            </a:pathLst>
          </a:custGeom>
          <a:solidFill>
            <a:srgbClr val="F05473"/>
          </a:solidFill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88606" y="3339853"/>
            <a:ext cx="121295" cy="130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01" defTabSz="554492">
              <a:buClrTx/>
            </a:pPr>
            <a:r>
              <a:rPr lang="tr-TR" sz="849" b="1" kern="1200" spc="-3" dirty="0">
                <a:solidFill>
                  <a:srgbClr val="263D4F"/>
                </a:solidFill>
                <a:latin typeface="Montserrat"/>
                <a:ea typeface="+mn-ea"/>
                <a:cs typeface="Montserrat"/>
              </a:rPr>
              <a:t>3</a:t>
            </a:r>
            <a:endParaRPr sz="849" kern="1200" dirty="0">
              <a:solidFill>
                <a:prstClr val="black"/>
              </a:solidFill>
              <a:latin typeface="Montserrat"/>
              <a:ea typeface="+mn-ea"/>
              <a:cs typeface="Montserra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0" y="800"/>
            <a:ext cx="1807878" cy="1797096"/>
          </a:xfrm>
          <a:custGeom>
            <a:avLst/>
            <a:gdLst/>
            <a:ahLst/>
            <a:cxnLst/>
            <a:rect l="l" t="t" r="r" b="b"/>
            <a:pathLst>
              <a:path w="2981325" h="2963545">
                <a:moveTo>
                  <a:pt x="583653" y="2806197"/>
                </a:moveTo>
                <a:lnTo>
                  <a:pt x="558653" y="2806197"/>
                </a:lnTo>
                <a:lnTo>
                  <a:pt x="527169" y="2816668"/>
                </a:lnTo>
                <a:lnTo>
                  <a:pt x="501458" y="2827139"/>
                </a:lnTo>
                <a:lnTo>
                  <a:pt x="484122" y="2858551"/>
                </a:lnTo>
                <a:lnTo>
                  <a:pt x="477765" y="2889964"/>
                </a:lnTo>
                <a:lnTo>
                  <a:pt x="484122" y="2921377"/>
                </a:lnTo>
                <a:lnTo>
                  <a:pt x="501458" y="2942318"/>
                </a:lnTo>
                <a:lnTo>
                  <a:pt x="527169" y="2963260"/>
                </a:lnTo>
                <a:lnTo>
                  <a:pt x="590134" y="2963260"/>
                </a:lnTo>
                <a:lnTo>
                  <a:pt x="615842" y="2942318"/>
                </a:lnTo>
                <a:lnTo>
                  <a:pt x="633174" y="2921377"/>
                </a:lnTo>
                <a:lnTo>
                  <a:pt x="639530" y="2889964"/>
                </a:lnTo>
                <a:lnTo>
                  <a:pt x="639373" y="2879493"/>
                </a:lnTo>
                <a:lnTo>
                  <a:pt x="737435" y="2858551"/>
                </a:lnTo>
                <a:lnTo>
                  <a:pt x="634556" y="2858551"/>
                </a:lnTo>
                <a:lnTo>
                  <a:pt x="622832" y="2837609"/>
                </a:lnTo>
                <a:lnTo>
                  <a:pt x="605455" y="2816668"/>
                </a:lnTo>
                <a:lnTo>
                  <a:pt x="583653" y="2806197"/>
                </a:lnTo>
                <a:close/>
              </a:path>
              <a:path w="2981325" h="2963545">
                <a:moveTo>
                  <a:pt x="2981217" y="0"/>
                </a:moveTo>
                <a:lnTo>
                  <a:pt x="2958087" y="0"/>
                </a:lnTo>
                <a:lnTo>
                  <a:pt x="2957951" y="20941"/>
                </a:lnTo>
                <a:lnTo>
                  <a:pt x="2956695" y="73296"/>
                </a:lnTo>
                <a:lnTo>
                  <a:pt x="2954604" y="125650"/>
                </a:lnTo>
                <a:lnTo>
                  <a:pt x="2951677" y="167534"/>
                </a:lnTo>
                <a:lnTo>
                  <a:pt x="2947917" y="219888"/>
                </a:lnTo>
                <a:lnTo>
                  <a:pt x="2943324" y="272243"/>
                </a:lnTo>
                <a:lnTo>
                  <a:pt x="2937900" y="324597"/>
                </a:lnTo>
                <a:lnTo>
                  <a:pt x="2931646" y="366480"/>
                </a:lnTo>
                <a:lnTo>
                  <a:pt x="2924562" y="418835"/>
                </a:lnTo>
                <a:lnTo>
                  <a:pt x="2916651" y="471189"/>
                </a:lnTo>
                <a:lnTo>
                  <a:pt x="2907912" y="513073"/>
                </a:lnTo>
                <a:lnTo>
                  <a:pt x="2898347" y="565427"/>
                </a:lnTo>
                <a:lnTo>
                  <a:pt x="2887958" y="617782"/>
                </a:lnTo>
                <a:lnTo>
                  <a:pt x="2876745" y="659665"/>
                </a:lnTo>
                <a:lnTo>
                  <a:pt x="2864710" y="712020"/>
                </a:lnTo>
                <a:lnTo>
                  <a:pt x="2851853" y="764374"/>
                </a:lnTo>
                <a:lnTo>
                  <a:pt x="2838176" y="806258"/>
                </a:lnTo>
                <a:lnTo>
                  <a:pt x="2823680" y="858612"/>
                </a:lnTo>
                <a:lnTo>
                  <a:pt x="2808365" y="900496"/>
                </a:lnTo>
                <a:lnTo>
                  <a:pt x="2792234" y="952850"/>
                </a:lnTo>
                <a:lnTo>
                  <a:pt x="2775287" y="994734"/>
                </a:lnTo>
                <a:lnTo>
                  <a:pt x="2757284" y="1047088"/>
                </a:lnTo>
                <a:lnTo>
                  <a:pt x="2738495" y="1088972"/>
                </a:lnTo>
                <a:lnTo>
                  <a:pt x="2718922" y="1141326"/>
                </a:lnTo>
                <a:lnTo>
                  <a:pt x="2698571" y="1183210"/>
                </a:lnTo>
                <a:lnTo>
                  <a:pt x="2677443" y="1225093"/>
                </a:lnTo>
                <a:lnTo>
                  <a:pt x="2655544" y="1277448"/>
                </a:lnTo>
                <a:lnTo>
                  <a:pt x="2632875" y="1319331"/>
                </a:lnTo>
                <a:lnTo>
                  <a:pt x="2609441" y="1361215"/>
                </a:lnTo>
                <a:lnTo>
                  <a:pt x="2585246" y="1413569"/>
                </a:lnTo>
                <a:lnTo>
                  <a:pt x="2560292" y="1455453"/>
                </a:lnTo>
                <a:lnTo>
                  <a:pt x="2534584" y="1497336"/>
                </a:lnTo>
                <a:lnTo>
                  <a:pt x="2508124" y="1539220"/>
                </a:lnTo>
                <a:lnTo>
                  <a:pt x="2480917" y="1581103"/>
                </a:lnTo>
                <a:lnTo>
                  <a:pt x="2452967" y="1622987"/>
                </a:lnTo>
                <a:lnTo>
                  <a:pt x="2424275" y="1664870"/>
                </a:lnTo>
                <a:lnTo>
                  <a:pt x="2394847" y="1706754"/>
                </a:lnTo>
                <a:lnTo>
                  <a:pt x="2364686" y="1748637"/>
                </a:lnTo>
                <a:lnTo>
                  <a:pt x="2333794" y="1790521"/>
                </a:lnTo>
                <a:lnTo>
                  <a:pt x="2302177" y="1832404"/>
                </a:lnTo>
                <a:lnTo>
                  <a:pt x="2269836" y="1863817"/>
                </a:lnTo>
                <a:lnTo>
                  <a:pt x="2237143" y="1905701"/>
                </a:lnTo>
                <a:lnTo>
                  <a:pt x="2203840" y="1947584"/>
                </a:lnTo>
                <a:lnTo>
                  <a:pt x="2169936" y="1978997"/>
                </a:lnTo>
                <a:lnTo>
                  <a:pt x="2135443" y="2020880"/>
                </a:lnTo>
                <a:lnTo>
                  <a:pt x="2100370" y="2052293"/>
                </a:lnTo>
                <a:lnTo>
                  <a:pt x="2064727" y="2083706"/>
                </a:lnTo>
                <a:lnTo>
                  <a:pt x="2028525" y="2125589"/>
                </a:lnTo>
                <a:lnTo>
                  <a:pt x="1991772" y="2157002"/>
                </a:lnTo>
                <a:lnTo>
                  <a:pt x="1954480" y="2188415"/>
                </a:lnTo>
                <a:lnTo>
                  <a:pt x="1916658" y="2219827"/>
                </a:lnTo>
                <a:lnTo>
                  <a:pt x="1878316" y="2251240"/>
                </a:lnTo>
                <a:lnTo>
                  <a:pt x="1839465" y="2282653"/>
                </a:lnTo>
                <a:lnTo>
                  <a:pt x="1760274" y="2345478"/>
                </a:lnTo>
                <a:lnTo>
                  <a:pt x="1679166" y="2408303"/>
                </a:lnTo>
                <a:lnTo>
                  <a:pt x="1637917" y="2429245"/>
                </a:lnTo>
                <a:lnTo>
                  <a:pt x="1554082" y="2492070"/>
                </a:lnTo>
                <a:lnTo>
                  <a:pt x="1468530" y="2533954"/>
                </a:lnTo>
                <a:lnTo>
                  <a:pt x="1425136" y="2565366"/>
                </a:lnTo>
                <a:lnTo>
                  <a:pt x="1292597" y="2628192"/>
                </a:lnTo>
                <a:lnTo>
                  <a:pt x="1064453" y="2732901"/>
                </a:lnTo>
                <a:lnTo>
                  <a:pt x="1017828" y="2743371"/>
                </a:lnTo>
                <a:lnTo>
                  <a:pt x="923662" y="2785255"/>
                </a:lnTo>
                <a:lnTo>
                  <a:pt x="828341" y="2806197"/>
                </a:lnTo>
                <a:lnTo>
                  <a:pt x="780272" y="2827139"/>
                </a:lnTo>
                <a:lnTo>
                  <a:pt x="634556" y="2858551"/>
                </a:lnTo>
                <a:lnTo>
                  <a:pt x="737435" y="2858551"/>
                </a:lnTo>
                <a:lnTo>
                  <a:pt x="834600" y="2837609"/>
                </a:lnTo>
                <a:lnTo>
                  <a:pt x="882781" y="2816668"/>
                </a:lnTo>
                <a:lnTo>
                  <a:pt x="930682" y="2806197"/>
                </a:lnTo>
                <a:lnTo>
                  <a:pt x="978291" y="2785255"/>
                </a:lnTo>
                <a:lnTo>
                  <a:pt x="1025600" y="2774784"/>
                </a:lnTo>
                <a:lnTo>
                  <a:pt x="1257272" y="2670075"/>
                </a:lnTo>
                <a:lnTo>
                  <a:pt x="1436156" y="2586308"/>
                </a:lnTo>
                <a:lnTo>
                  <a:pt x="1479897" y="2554896"/>
                </a:lnTo>
                <a:lnTo>
                  <a:pt x="1523225" y="2533954"/>
                </a:lnTo>
                <a:lnTo>
                  <a:pt x="1566131" y="2502541"/>
                </a:lnTo>
                <a:lnTo>
                  <a:pt x="1608603" y="2481599"/>
                </a:lnTo>
                <a:lnTo>
                  <a:pt x="1650633" y="2450187"/>
                </a:lnTo>
                <a:lnTo>
                  <a:pt x="1692210" y="2429245"/>
                </a:lnTo>
                <a:lnTo>
                  <a:pt x="1773964" y="2366420"/>
                </a:lnTo>
                <a:lnTo>
                  <a:pt x="1853784" y="2303594"/>
                </a:lnTo>
                <a:lnTo>
                  <a:pt x="1892944" y="2272182"/>
                </a:lnTo>
                <a:lnTo>
                  <a:pt x="1931590" y="2240769"/>
                </a:lnTo>
                <a:lnTo>
                  <a:pt x="1969712" y="2209356"/>
                </a:lnTo>
                <a:lnTo>
                  <a:pt x="2007300" y="2177944"/>
                </a:lnTo>
                <a:lnTo>
                  <a:pt x="2044344" y="2136060"/>
                </a:lnTo>
                <a:lnTo>
                  <a:pt x="2080833" y="2104647"/>
                </a:lnTo>
                <a:lnTo>
                  <a:pt x="2116759" y="2073235"/>
                </a:lnTo>
                <a:lnTo>
                  <a:pt x="2152109" y="2031351"/>
                </a:lnTo>
                <a:lnTo>
                  <a:pt x="2186875" y="1999939"/>
                </a:lnTo>
                <a:lnTo>
                  <a:pt x="2221046" y="1958055"/>
                </a:lnTo>
                <a:lnTo>
                  <a:pt x="2254612" y="1916172"/>
                </a:lnTo>
                <a:lnTo>
                  <a:pt x="2287563" y="1884759"/>
                </a:lnTo>
                <a:lnTo>
                  <a:pt x="2320157" y="1842875"/>
                </a:lnTo>
                <a:lnTo>
                  <a:pt x="2352022" y="1800992"/>
                </a:lnTo>
                <a:lnTo>
                  <a:pt x="2383156" y="1759108"/>
                </a:lnTo>
                <a:lnTo>
                  <a:pt x="2413554" y="1717225"/>
                </a:lnTo>
                <a:lnTo>
                  <a:pt x="2443213" y="1675341"/>
                </a:lnTo>
                <a:lnTo>
                  <a:pt x="2472129" y="1633458"/>
                </a:lnTo>
                <a:lnTo>
                  <a:pt x="2500299" y="1591574"/>
                </a:lnTo>
                <a:lnTo>
                  <a:pt x="2527720" y="1549691"/>
                </a:lnTo>
                <a:lnTo>
                  <a:pt x="2554387" y="1507807"/>
                </a:lnTo>
                <a:lnTo>
                  <a:pt x="2580297" y="1465923"/>
                </a:lnTo>
                <a:lnTo>
                  <a:pt x="2605446" y="1424040"/>
                </a:lnTo>
                <a:lnTo>
                  <a:pt x="2629831" y="1371685"/>
                </a:lnTo>
                <a:lnTo>
                  <a:pt x="2653449" y="1329802"/>
                </a:lnTo>
                <a:lnTo>
                  <a:pt x="2676295" y="1287918"/>
                </a:lnTo>
                <a:lnTo>
                  <a:pt x="2698366" y="1235564"/>
                </a:lnTo>
                <a:lnTo>
                  <a:pt x="2719658" y="1193680"/>
                </a:lnTo>
                <a:lnTo>
                  <a:pt x="2740169" y="1151797"/>
                </a:lnTo>
                <a:lnTo>
                  <a:pt x="2759894" y="1099442"/>
                </a:lnTo>
                <a:lnTo>
                  <a:pt x="2778829" y="1057559"/>
                </a:lnTo>
                <a:lnTo>
                  <a:pt x="2796972" y="1005204"/>
                </a:lnTo>
                <a:lnTo>
                  <a:pt x="2814053" y="952850"/>
                </a:lnTo>
                <a:lnTo>
                  <a:pt x="2830313" y="910967"/>
                </a:lnTo>
                <a:lnTo>
                  <a:pt x="2845748" y="858612"/>
                </a:lnTo>
                <a:lnTo>
                  <a:pt x="2860359" y="816729"/>
                </a:lnTo>
                <a:lnTo>
                  <a:pt x="2874144" y="764374"/>
                </a:lnTo>
                <a:lnTo>
                  <a:pt x="2887103" y="712020"/>
                </a:lnTo>
                <a:lnTo>
                  <a:pt x="2899233" y="670136"/>
                </a:lnTo>
                <a:lnTo>
                  <a:pt x="2910535" y="617782"/>
                </a:lnTo>
                <a:lnTo>
                  <a:pt x="2921006" y="565427"/>
                </a:lnTo>
                <a:lnTo>
                  <a:pt x="2930646" y="523544"/>
                </a:lnTo>
                <a:lnTo>
                  <a:pt x="2939453" y="471189"/>
                </a:lnTo>
                <a:lnTo>
                  <a:pt x="2947427" y="418835"/>
                </a:lnTo>
                <a:lnTo>
                  <a:pt x="2954566" y="376951"/>
                </a:lnTo>
                <a:lnTo>
                  <a:pt x="2960870" y="324597"/>
                </a:lnTo>
                <a:lnTo>
                  <a:pt x="2966337" y="272243"/>
                </a:lnTo>
                <a:lnTo>
                  <a:pt x="2970965" y="219888"/>
                </a:lnTo>
                <a:lnTo>
                  <a:pt x="2974755" y="167534"/>
                </a:lnTo>
                <a:lnTo>
                  <a:pt x="2977704" y="125650"/>
                </a:lnTo>
                <a:lnTo>
                  <a:pt x="2979813" y="73296"/>
                </a:lnTo>
                <a:lnTo>
                  <a:pt x="2981078" y="20941"/>
                </a:lnTo>
                <a:lnTo>
                  <a:pt x="2981217" y="0"/>
                </a:lnTo>
                <a:close/>
              </a:path>
              <a:path w="2981325" h="2963545">
                <a:moveTo>
                  <a:pt x="347882" y="2177944"/>
                </a:moveTo>
                <a:lnTo>
                  <a:pt x="99322" y="2177944"/>
                </a:lnTo>
                <a:lnTo>
                  <a:pt x="49748" y="2188415"/>
                </a:lnTo>
                <a:lnTo>
                  <a:pt x="0" y="2188415"/>
                </a:lnTo>
                <a:lnTo>
                  <a:pt x="0" y="2209356"/>
                </a:lnTo>
                <a:lnTo>
                  <a:pt x="100356" y="2209356"/>
                </a:lnTo>
                <a:lnTo>
                  <a:pt x="150263" y="2198885"/>
                </a:lnTo>
                <a:lnTo>
                  <a:pt x="249491" y="2198885"/>
                </a:lnTo>
                <a:lnTo>
                  <a:pt x="347882" y="2177944"/>
                </a:lnTo>
                <a:close/>
              </a:path>
              <a:path w="2981325" h="2963545">
                <a:moveTo>
                  <a:pt x="2237539" y="0"/>
                </a:moveTo>
                <a:lnTo>
                  <a:pt x="2214409" y="0"/>
                </a:lnTo>
                <a:lnTo>
                  <a:pt x="2214238" y="20941"/>
                </a:lnTo>
                <a:lnTo>
                  <a:pt x="2212614" y="73296"/>
                </a:lnTo>
                <a:lnTo>
                  <a:pt x="2209908" y="115179"/>
                </a:lnTo>
                <a:lnTo>
                  <a:pt x="2206123" y="167534"/>
                </a:lnTo>
                <a:lnTo>
                  <a:pt x="2201261" y="219888"/>
                </a:lnTo>
                <a:lnTo>
                  <a:pt x="2195323" y="261772"/>
                </a:lnTo>
                <a:lnTo>
                  <a:pt x="2188310" y="314126"/>
                </a:lnTo>
                <a:lnTo>
                  <a:pt x="2180225" y="366480"/>
                </a:lnTo>
                <a:lnTo>
                  <a:pt x="2171068" y="408364"/>
                </a:lnTo>
                <a:lnTo>
                  <a:pt x="2160843" y="460718"/>
                </a:lnTo>
                <a:lnTo>
                  <a:pt x="2149549" y="502602"/>
                </a:lnTo>
                <a:lnTo>
                  <a:pt x="2137190" y="554956"/>
                </a:lnTo>
                <a:lnTo>
                  <a:pt x="2123767" y="596840"/>
                </a:lnTo>
                <a:lnTo>
                  <a:pt x="2109281" y="649194"/>
                </a:lnTo>
                <a:lnTo>
                  <a:pt x="2093734" y="691078"/>
                </a:lnTo>
                <a:lnTo>
                  <a:pt x="2077127" y="743432"/>
                </a:lnTo>
                <a:lnTo>
                  <a:pt x="2059463" y="785316"/>
                </a:lnTo>
                <a:lnTo>
                  <a:pt x="2040744" y="827199"/>
                </a:lnTo>
                <a:lnTo>
                  <a:pt x="2020558" y="879554"/>
                </a:lnTo>
                <a:lnTo>
                  <a:pt x="1999379" y="921437"/>
                </a:lnTo>
                <a:lnTo>
                  <a:pt x="1977211" y="973792"/>
                </a:lnTo>
                <a:lnTo>
                  <a:pt x="1954061" y="1015675"/>
                </a:lnTo>
                <a:lnTo>
                  <a:pt x="1929932" y="1057559"/>
                </a:lnTo>
                <a:lnTo>
                  <a:pt x="1904831" y="1099442"/>
                </a:lnTo>
                <a:lnTo>
                  <a:pt x="1878763" y="1141326"/>
                </a:lnTo>
                <a:lnTo>
                  <a:pt x="1851733" y="1183210"/>
                </a:lnTo>
                <a:lnTo>
                  <a:pt x="1823748" y="1225093"/>
                </a:lnTo>
                <a:lnTo>
                  <a:pt x="1794811" y="1266977"/>
                </a:lnTo>
                <a:lnTo>
                  <a:pt x="1764929" y="1308860"/>
                </a:lnTo>
                <a:lnTo>
                  <a:pt x="1734108" y="1350744"/>
                </a:lnTo>
                <a:lnTo>
                  <a:pt x="1702351" y="1382156"/>
                </a:lnTo>
                <a:lnTo>
                  <a:pt x="1669666" y="1424040"/>
                </a:lnTo>
                <a:lnTo>
                  <a:pt x="1636056" y="1465923"/>
                </a:lnTo>
                <a:lnTo>
                  <a:pt x="1601529" y="1497336"/>
                </a:lnTo>
                <a:lnTo>
                  <a:pt x="1566088" y="1539220"/>
                </a:lnTo>
                <a:lnTo>
                  <a:pt x="1529848" y="1570632"/>
                </a:lnTo>
                <a:lnTo>
                  <a:pt x="1492922" y="1602045"/>
                </a:lnTo>
                <a:lnTo>
                  <a:pt x="1455317" y="1643929"/>
                </a:lnTo>
                <a:lnTo>
                  <a:pt x="1417041" y="1675341"/>
                </a:lnTo>
                <a:lnTo>
                  <a:pt x="1378103" y="1706754"/>
                </a:lnTo>
                <a:lnTo>
                  <a:pt x="1338510" y="1738166"/>
                </a:lnTo>
                <a:lnTo>
                  <a:pt x="1298271" y="1769579"/>
                </a:lnTo>
                <a:lnTo>
                  <a:pt x="1257393" y="1790521"/>
                </a:lnTo>
                <a:lnTo>
                  <a:pt x="1215885" y="1821934"/>
                </a:lnTo>
                <a:lnTo>
                  <a:pt x="1173754" y="1853346"/>
                </a:lnTo>
                <a:lnTo>
                  <a:pt x="1087658" y="1895230"/>
                </a:lnTo>
                <a:lnTo>
                  <a:pt x="1043708" y="1926642"/>
                </a:lnTo>
                <a:lnTo>
                  <a:pt x="999168" y="1947584"/>
                </a:lnTo>
                <a:lnTo>
                  <a:pt x="816424" y="2031351"/>
                </a:lnTo>
                <a:lnTo>
                  <a:pt x="770454" y="2041822"/>
                </a:lnTo>
                <a:lnTo>
                  <a:pt x="677626" y="2083706"/>
                </a:lnTo>
                <a:lnTo>
                  <a:pt x="295714" y="2167473"/>
                </a:lnTo>
                <a:lnTo>
                  <a:pt x="246918" y="2167473"/>
                </a:lnTo>
                <a:lnTo>
                  <a:pt x="197916" y="2177944"/>
                </a:lnTo>
                <a:lnTo>
                  <a:pt x="396744" y="2177944"/>
                </a:lnTo>
                <a:lnTo>
                  <a:pt x="541889" y="2146531"/>
                </a:lnTo>
                <a:lnTo>
                  <a:pt x="589763" y="2125589"/>
                </a:lnTo>
                <a:lnTo>
                  <a:pt x="684700" y="2104647"/>
                </a:lnTo>
                <a:lnTo>
                  <a:pt x="731746" y="2083706"/>
                </a:lnTo>
                <a:lnTo>
                  <a:pt x="778499" y="2073235"/>
                </a:lnTo>
                <a:lnTo>
                  <a:pt x="1009605" y="1968526"/>
                </a:lnTo>
                <a:lnTo>
                  <a:pt x="1054609" y="1947584"/>
                </a:lnTo>
                <a:lnTo>
                  <a:pt x="1099018" y="1916172"/>
                </a:lnTo>
                <a:lnTo>
                  <a:pt x="1142821" y="1895230"/>
                </a:lnTo>
                <a:lnTo>
                  <a:pt x="1186013" y="1863817"/>
                </a:lnTo>
                <a:lnTo>
                  <a:pt x="1228583" y="1842875"/>
                </a:lnTo>
                <a:lnTo>
                  <a:pt x="1270525" y="1811463"/>
                </a:lnTo>
                <a:lnTo>
                  <a:pt x="1311829" y="1780050"/>
                </a:lnTo>
                <a:lnTo>
                  <a:pt x="1352489" y="1748637"/>
                </a:lnTo>
                <a:lnTo>
                  <a:pt x="1392495" y="1717225"/>
                </a:lnTo>
                <a:lnTo>
                  <a:pt x="1431840" y="1685812"/>
                </a:lnTo>
                <a:lnTo>
                  <a:pt x="1470515" y="1654399"/>
                </a:lnTo>
                <a:lnTo>
                  <a:pt x="1508513" y="1622987"/>
                </a:lnTo>
                <a:lnTo>
                  <a:pt x="1545825" y="1591574"/>
                </a:lnTo>
                <a:lnTo>
                  <a:pt x="1582443" y="1549691"/>
                </a:lnTo>
                <a:lnTo>
                  <a:pt x="1618253" y="1518278"/>
                </a:lnTo>
                <a:lnTo>
                  <a:pt x="1653140" y="1476394"/>
                </a:lnTo>
                <a:lnTo>
                  <a:pt x="1687099" y="1444982"/>
                </a:lnTo>
                <a:lnTo>
                  <a:pt x="1720126" y="1403098"/>
                </a:lnTo>
                <a:lnTo>
                  <a:pt x="1752213" y="1361215"/>
                </a:lnTo>
                <a:lnTo>
                  <a:pt x="1783357" y="1319331"/>
                </a:lnTo>
                <a:lnTo>
                  <a:pt x="1813550" y="1277448"/>
                </a:lnTo>
                <a:lnTo>
                  <a:pt x="1842788" y="1235564"/>
                </a:lnTo>
                <a:lnTo>
                  <a:pt x="1871066" y="1193680"/>
                </a:lnTo>
                <a:lnTo>
                  <a:pt x="1898377" y="1151797"/>
                </a:lnTo>
                <a:lnTo>
                  <a:pt x="1924717" y="1109913"/>
                </a:lnTo>
                <a:lnTo>
                  <a:pt x="1950080" y="1068030"/>
                </a:lnTo>
                <a:lnTo>
                  <a:pt x="1974459" y="1026146"/>
                </a:lnTo>
                <a:lnTo>
                  <a:pt x="1997851" y="984263"/>
                </a:lnTo>
                <a:lnTo>
                  <a:pt x="2020249" y="931908"/>
                </a:lnTo>
                <a:lnTo>
                  <a:pt x="2041647" y="890025"/>
                </a:lnTo>
                <a:lnTo>
                  <a:pt x="2062041" y="837670"/>
                </a:lnTo>
                <a:lnTo>
                  <a:pt x="2080958" y="795787"/>
                </a:lnTo>
                <a:lnTo>
                  <a:pt x="2098808" y="743432"/>
                </a:lnTo>
                <a:lnTo>
                  <a:pt x="2115589" y="701549"/>
                </a:lnTo>
                <a:lnTo>
                  <a:pt x="2131300" y="659665"/>
                </a:lnTo>
                <a:lnTo>
                  <a:pt x="2145938" y="607311"/>
                </a:lnTo>
                <a:lnTo>
                  <a:pt x="2159503" y="554956"/>
                </a:lnTo>
                <a:lnTo>
                  <a:pt x="2171992" y="513073"/>
                </a:lnTo>
                <a:lnTo>
                  <a:pt x="2183404" y="460718"/>
                </a:lnTo>
                <a:lnTo>
                  <a:pt x="2193738" y="418835"/>
                </a:lnTo>
                <a:lnTo>
                  <a:pt x="2202990" y="366480"/>
                </a:lnTo>
                <a:lnTo>
                  <a:pt x="2211161" y="314126"/>
                </a:lnTo>
                <a:lnTo>
                  <a:pt x="2218248" y="272243"/>
                </a:lnTo>
                <a:lnTo>
                  <a:pt x="2224249" y="219888"/>
                </a:lnTo>
                <a:lnTo>
                  <a:pt x="2229162" y="167534"/>
                </a:lnTo>
                <a:lnTo>
                  <a:pt x="2232987" y="115179"/>
                </a:lnTo>
                <a:lnTo>
                  <a:pt x="2235721" y="73296"/>
                </a:lnTo>
                <a:lnTo>
                  <a:pt x="2237363" y="20941"/>
                </a:lnTo>
                <a:lnTo>
                  <a:pt x="2237539" y="0"/>
                </a:lnTo>
                <a:close/>
              </a:path>
              <a:path w="2981325" h="2963545">
                <a:moveTo>
                  <a:pt x="208631" y="607311"/>
                </a:moveTo>
                <a:lnTo>
                  <a:pt x="154114" y="607311"/>
                </a:lnTo>
                <a:lnTo>
                  <a:pt x="128407" y="628253"/>
                </a:lnTo>
                <a:lnTo>
                  <a:pt x="111074" y="649194"/>
                </a:lnTo>
                <a:lnTo>
                  <a:pt x="104719" y="680607"/>
                </a:lnTo>
                <a:lnTo>
                  <a:pt x="111074" y="712020"/>
                </a:lnTo>
                <a:lnTo>
                  <a:pt x="128407" y="743432"/>
                </a:lnTo>
                <a:lnTo>
                  <a:pt x="154114" y="764374"/>
                </a:lnTo>
                <a:lnTo>
                  <a:pt x="217078" y="764374"/>
                </a:lnTo>
                <a:lnTo>
                  <a:pt x="242785" y="743432"/>
                </a:lnTo>
                <a:lnTo>
                  <a:pt x="260118" y="712020"/>
                </a:lnTo>
                <a:lnTo>
                  <a:pt x="266473" y="680607"/>
                </a:lnTo>
                <a:lnTo>
                  <a:pt x="266023" y="680607"/>
                </a:lnTo>
                <a:lnTo>
                  <a:pt x="265342" y="670136"/>
                </a:lnTo>
                <a:lnTo>
                  <a:pt x="310245" y="649194"/>
                </a:lnTo>
                <a:lnTo>
                  <a:pt x="258327" y="649194"/>
                </a:lnTo>
                <a:lnTo>
                  <a:pt x="245941" y="628253"/>
                </a:lnTo>
                <a:lnTo>
                  <a:pt x="229061" y="617782"/>
                </a:lnTo>
                <a:lnTo>
                  <a:pt x="208631" y="607311"/>
                </a:lnTo>
                <a:close/>
              </a:path>
              <a:path w="2981325" h="2963545">
                <a:moveTo>
                  <a:pt x="749617" y="0"/>
                </a:moveTo>
                <a:lnTo>
                  <a:pt x="726426" y="0"/>
                </a:lnTo>
                <a:lnTo>
                  <a:pt x="725863" y="20941"/>
                </a:lnTo>
                <a:lnTo>
                  <a:pt x="720719" y="73296"/>
                </a:lnTo>
                <a:lnTo>
                  <a:pt x="712270" y="115179"/>
                </a:lnTo>
                <a:lnTo>
                  <a:pt x="700619" y="167534"/>
                </a:lnTo>
                <a:lnTo>
                  <a:pt x="685866" y="209417"/>
                </a:lnTo>
                <a:lnTo>
                  <a:pt x="668115" y="261772"/>
                </a:lnTo>
                <a:lnTo>
                  <a:pt x="647468" y="303655"/>
                </a:lnTo>
                <a:lnTo>
                  <a:pt x="624025" y="345539"/>
                </a:lnTo>
                <a:lnTo>
                  <a:pt x="597890" y="387422"/>
                </a:lnTo>
                <a:lnTo>
                  <a:pt x="569164" y="418835"/>
                </a:lnTo>
                <a:lnTo>
                  <a:pt x="537949" y="460718"/>
                </a:lnTo>
                <a:lnTo>
                  <a:pt x="504347" y="492131"/>
                </a:lnTo>
                <a:lnTo>
                  <a:pt x="468461" y="523544"/>
                </a:lnTo>
                <a:lnTo>
                  <a:pt x="430392" y="554956"/>
                </a:lnTo>
                <a:lnTo>
                  <a:pt x="390242" y="586369"/>
                </a:lnTo>
                <a:lnTo>
                  <a:pt x="348113" y="607311"/>
                </a:lnTo>
                <a:lnTo>
                  <a:pt x="304107" y="628253"/>
                </a:lnTo>
                <a:lnTo>
                  <a:pt x="258327" y="649194"/>
                </a:lnTo>
                <a:lnTo>
                  <a:pt x="310245" y="649194"/>
                </a:lnTo>
                <a:lnTo>
                  <a:pt x="353506" y="628253"/>
                </a:lnTo>
                <a:lnTo>
                  <a:pt x="395034" y="607311"/>
                </a:lnTo>
                <a:lnTo>
                  <a:pt x="434741" y="586369"/>
                </a:lnTo>
                <a:lnTo>
                  <a:pt x="472537" y="554956"/>
                </a:lnTo>
                <a:lnTo>
                  <a:pt x="508332" y="523544"/>
                </a:lnTo>
                <a:lnTo>
                  <a:pt x="542036" y="492131"/>
                </a:lnTo>
                <a:lnTo>
                  <a:pt x="573559" y="450248"/>
                </a:lnTo>
                <a:lnTo>
                  <a:pt x="602812" y="418835"/>
                </a:lnTo>
                <a:lnTo>
                  <a:pt x="629705" y="376951"/>
                </a:lnTo>
                <a:lnTo>
                  <a:pt x="654148" y="335068"/>
                </a:lnTo>
                <a:lnTo>
                  <a:pt x="676052" y="293184"/>
                </a:lnTo>
                <a:lnTo>
                  <a:pt x="695326" y="251301"/>
                </a:lnTo>
                <a:lnTo>
                  <a:pt x="711881" y="209417"/>
                </a:lnTo>
                <a:lnTo>
                  <a:pt x="725628" y="167534"/>
                </a:lnTo>
                <a:lnTo>
                  <a:pt x="736476" y="115179"/>
                </a:lnTo>
                <a:lnTo>
                  <a:pt x="744335" y="62825"/>
                </a:lnTo>
                <a:lnTo>
                  <a:pt x="749117" y="20941"/>
                </a:lnTo>
                <a:lnTo>
                  <a:pt x="749617" y="0"/>
                </a:lnTo>
                <a:close/>
              </a:path>
            </a:pathLst>
          </a:custGeom>
          <a:solidFill>
            <a:srgbClr val="334A5C"/>
          </a:solidFill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372482" y="1701097"/>
            <a:ext cx="819417" cy="823653"/>
          </a:xfrm>
          <a:custGeom>
            <a:avLst/>
            <a:gdLst/>
            <a:ahLst/>
            <a:cxnLst/>
            <a:rect l="l" t="t" r="r" b="b"/>
            <a:pathLst>
              <a:path w="1351280" h="1358264">
                <a:moveTo>
                  <a:pt x="146456" y="1065213"/>
                </a:moveTo>
                <a:lnTo>
                  <a:pt x="100163" y="1072680"/>
                </a:lnTo>
                <a:lnTo>
                  <a:pt x="59960" y="1093473"/>
                </a:lnTo>
                <a:lnTo>
                  <a:pt x="28256" y="1125178"/>
                </a:lnTo>
                <a:lnTo>
                  <a:pt x="7466" y="1165381"/>
                </a:lnTo>
                <a:lnTo>
                  <a:pt x="0" y="1211669"/>
                </a:lnTo>
                <a:lnTo>
                  <a:pt x="7466" y="1257963"/>
                </a:lnTo>
                <a:lnTo>
                  <a:pt x="28256" y="1298169"/>
                </a:lnTo>
                <a:lnTo>
                  <a:pt x="59960" y="1329875"/>
                </a:lnTo>
                <a:lnTo>
                  <a:pt x="100163" y="1350669"/>
                </a:lnTo>
                <a:lnTo>
                  <a:pt x="146456" y="1358136"/>
                </a:lnTo>
                <a:lnTo>
                  <a:pt x="192752" y="1350669"/>
                </a:lnTo>
                <a:lnTo>
                  <a:pt x="232956" y="1329875"/>
                </a:lnTo>
                <a:lnTo>
                  <a:pt x="264658" y="1298169"/>
                </a:lnTo>
                <a:lnTo>
                  <a:pt x="285447" y="1257963"/>
                </a:lnTo>
                <a:lnTo>
                  <a:pt x="292912" y="1211669"/>
                </a:lnTo>
                <a:lnTo>
                  <a:pt x="290187" y="1183507"/>
                </a:lnTo>
                <a:lnTo>
                  <a:pt x="282364" y="1157177"/>
                </a:lnTo>
                <a:lnTo>
                  <a:pt x="269972" y="1133170"/>
                </a:lnTo>
                <a:lnTo>
                  <a:pt x="253542" y="1111976"/>
                </a:lnTo>
                <a:lnTo>
                  <a:pt x="260924" y="1104594"/>
                </a:lnTo>
                <a:lnTo>
                  <a:pt x="246149" y="1104594"/>
                </a:lnTo>
                <a:lnTo>
                  <a:pt x="224956" y="1088157"/>
                </a:lnTo>
                <a:lnTo>
                  <a:pt x="200951" y="1075762"/>
                </a:lnTo>
                <a:lnTo>
                  <a:pt x="174622" y="1067938"/>
                </a:lnTo>
                <a:lnTo>
                  <a:pt x="146456" y="1065213"/>
                </a:lnTo>
                <a:close/>
              </a:path>
              <a:path w="1351280" h="1358264">
                <a:moveTo>
                  <a:pt x="1350741" y="0"/>
                </a:moveTo>
                <a:lnTo>
                  <a:pt x="246149" y="1104594"/>
                </a:lnTo>
                <a:lnTo>
                  <a:pt x="260924" y="1104594"/>
                </a:lnTo>
                <a:lnTo>
                  <a:pt x="1350741" y="14780"/>
                </a:lnTo>
                <a:lnTo>
                  <a:pt x="1350741" y="0"/>
                </a:lnTo>
                <a:close/>
              </a:path>
            </a:pathLst>
          </a:custGeom>
          <a:solidFill>
            <a:srgbClr val="334A5C"/>
          </a:solidFill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0281" y="760357"/>
            <a:ext cx="1302907" cy="2192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01" defTabSz="554492">
              <a:buClrTx/>
            </a:pPr>
            <a:r>
              <a:rPr lang="tr-TR" sz="1425" b="1" kern="1200" spc="-24" dirty="0">
                <a:solidFill>
                  <a:srgbClr val="FFFFFF"/>
                </a:solidFill>
                <a:latin typeface="Montserrat"/>
                <a:ea typeface="+mn-ea"/>
                <a:cs typeface="Montserrat"/>
              </a:rPr>
              <a:t>Proje Hedefi</a:t>
            </a:r>
            <a:endParaRPr lang="tr-TR" sz="1425" kern="1200" dirty="0">
              <a:solidFill>
                <a:prstClr val="black"/>
              </a:solidFill>
              <a:latin typeface="Montserrat"/>
              <a:ea typeface="+mn-ea"/>
              <a:cs typeface="Montserra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27982" y="1077775"/>
            <a:ext cx="10536137" cy="0"/>
          </a:xfrm>
          <a:custGeom>
            <a:avLst/>
            <a:gdLst/>
            <a:ahLst/>
            <a:cxnLst/>
            <a:rect l="l" t="t" r="r" b="b"/>
            <a:pathLst>
              <a:path w="17374870">
                <a:moveTo>
                  <a:pt x="0" y="0"/>
                </a:moveTo>
                <a:lnTo>
                  <a:pt x="17374696" y="0"/>
                </a:lnTo>
              </a:path>
            </a:pathLst>
          </a:custGeom>
          <a:ln w="20941">
            <a:solidFill>
              <a:srgbClr val="E8E8E8"/>
            </a:solidFill>
          </a:ln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520868" y="3252069"/>
            <a:ext cx="0" cy="1435136"/>
          </a:xfrm>
          <a:custGeom>
            <a:avLst/>
            <a:gdLst/>
            <a:ahLst/>
            <a:cxnLst/>
            <a:rect l="l" t="t" r="r" b="b"/>
            <a:pathLst>
              <a:path h="2366645">
                <a:moveTo>
                  <a:pt x="0" y="0"/>
                </a:moveTo>
                <a:lnTo>
                  <a:pt x="0" y="2366420"/>
                </a:lnTo>
              </a:path>
            </a:pathLst>
          </a:custGeom>
          <a:ln w="20941">
            <a:solidFill>
              <a:srgbClr val="334A5C"/>
            </a:solidFill>
          </a:ln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59120" y="4674370"/>
            <a:ext cx="0" cy="1615346"/>
          </a:xfrm>
          <a:custGeom>
            <a:avLst/>
            <a:gdLst/>
            <a:ahLst/>
            <a:cxnLst/>
            <a:rect l="l" t="t" r="r" b="b"/>
            <a:pathLst>
              <a:path h="2663825">
                <a:moveTo>
                  <a:pt x="0" y="0"/>
                </a:moveTo>
                <a:lnTo>
                  <a:pt x="0" y="2663238"/>
                </a:lnTo>
              </a:path>
            </a:pathLst>
          </a:custGeom>
          <a:ln w="20941">
            <a:solidFill>
              <a:srgbClr val="334A5C"/>
            </a:solidFill>
          </a:ln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477560" y="4674370"/>
            <a:ext cx="0" cy="1615346"/>
          </a:xfrm>
          <a:custGeom>
            <a:avLst/>
            <a:gdLst/>
            <a:ahLst/>
            <a:cxnLst/>
            <a:rect l="l" t="t" r="r" b="b"/>
            <a:pathLst>
              <a:path h="2663825">
                <a:moveTo>
                  <a:pt x="0" y="0"/>
                </a:moveTo>
                <a:lnTo>
                  <a:pt x="0" y="2663238"/>
                </a:lnTo>
              </a:path>
            </a:pathLst>
          </a:custGeom>
          <a:ln w="20941">
            <a:solidFill>
              <a:srgbClr val="334A5C"/>
            </a:solidFill>
          </a:ln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096000" y="4674370"/>
            <a:ext cx="0" cy="1615346"/>
          </a:xfrm>
          <a:custGeom>
            <a:avLst/>
            <a:gdLst/>
            <a:ahLst/>
            <a:cxnLst/>
            <a:rect l="l" t="t" r="r" b="b"/>
            <a:pathLst>
              <a:path h="2663825">
                <a:moveTo>
                  <a:pt x="0" y="0"/>
                </a:moveTo>
                <a:lnTo>
                  <a:pt x="0" y="2663238"/>
                </a:lnTo>
              </a:path>
            </a:pathLst>
          </a:custGeom>
          <a:ln w="20941">
            <a:solidFill>
              <a:srgbClr val="334A5C"/>
            </a:solidFill>
          </a:ln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714440" y="4674370"/>
            <a:ext cx="0" cy="1615346"/>
          </a:xfrm>
          <a:custGeom>
            <a:avLst/>
            <a:gdLst/>
            <a:ahLst/>
            <a:cxnLst/>
            <a:rect l="l" t="t" r="r" b="b"/>
            <a:pathLst>
              <a:path h="2663825">
                <a:moveTo>
                  <a:pt x="0" y="0"/>
                </a:moveTo>
                <a:lnTo>
                  <a:pt x="0" y="2663238"/>
                </a:lnTo>
              </a:path>
            </a:pathLst>
          </a:custGeom>
          <a:ln w="20941">
            <a:solidFill>
              <a:srgbClr val="334A5C"/>
            </a:solidFill>
          </a:ln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332879" y="4674370"/>
            <a:ext cx="0" cy="1615346"/>
          </a:xfrm>
          <a:custGeom>
            <a:avLst/>
            <a:gdLst/>
            <a:ahLst/>
            <a:cxnLst/>
            <a:rect l="l" t="t" r="r" b="b"/>
            <a:pathLst>
              <a:path h="2663825">
                <a:moveTo>
                  <a:pt x="0" y="0"/>
                </a:moveTo>
                <a:lnTo>
                  <a:pt x="0" y="2663238"/>
                </a:lnTo>
              </a:path>
            </a:pathLst>
          </a:custGeom>
          <a:ln w="20941">
            <a:solidFill>
              <a:srgbClr val="334A5C"/>
            </a:solidFill>
          </a:ln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741628" y="4962913"/>
            <a:ext cx="1472102" cy="1472102"/>
          </a:xfrm>
          <a:custGeom>
            <a:avLst/>
            <a:gdLst/>
            <a:ahLst/>
            <a:cxnLst/>
            <a:rect l="l" t="t" r="r" b="b"/>
            <a:pathLst>
              <a:path w="2427604" h="2427604">
                <a:moveTo>
                  <a:pt x="1213607" y="0"/>
                </a:moveTo>
                <a:lnTo>
                  <a:pt x="1165953" y="918"/>
                </a:lnTo>
                <a:lnTo>
                  <a:pt x="1118764" y="3651"/>
                </a:lnTo>
                <a:lnTo>
                  <a:pt x="1072075" y="8164"/>
                </a:lnTo>
                <a:lnTo>
                  <a:pt x="1025919" y="14425"/>
                </a:lnTo>
                <a:lnTo>
                  <a:pt x="980329" y="22399"/>
                </a:lnTo>
                <a:lnTo>
                  <a:pt x="935339" y="32052"/>
                </a:lnTo>
                <a:lnTo>
                  <a:pt x="890983" y="43351"/>
                </a:lnTo>
                <a:lnTo>
                  <a:pt x="847295" y="56262"/>
                </a:lnTo>
                <a:lnTo>
                  <a:pt x="804309" y="70752"/>
                </a:lnTo>
                <a:lnTo>
                  <a:pt x="762057" y="86786"/>
                </a:lnTo>
                <a:lnTo>
                  <a:pt x="720575" y="104331"/>
                </a:lnTo>
                <a:lnTo>
                  <a:pt x="679895" y="123353"/>
                </a:lnTo>
                <a:lnTo>
                  <a:pt x="640051" y="143819"/>
                </a:lnTo>
                <a:lnTo>
                  <a:pt x="601078" y="165694"/>
                </a:lnTo>
                <a:lnTo>
                  <a:pt x="563008" y="188945"/>
                </a:lnTo>
                <a:lnTo>
                  <a:pt x="525876" y="213539"/>
                </a:lnTo>
                <a:lnTo>
                  <a:pt x="489715" y="239441"/>
                </a:lnTo>
                <a:lnTo>
                  <a:pt x="454559" y="266618"/>
                </a:lnTo>
                <a:lnTo>
                  <a:pt x="420442" y="295036"/>
                </a:lnTo>
                <a:lnTo>
                  <a:pt x="387397" y="324661"/>
                </a:lnTo>
                <a:lnTo>
                  <a:pt x="355459" y="355460"/>
                </a:lnTo>
                <a:lnTo>
                  <a:pt x="324660" y="387399"/>
                </a:lnTo>
                <a:lnTo>
                  <a:pt x="295035" y="420444"/>
                </a:lnTo>
                <a:lnTo>
                  <a:pt x="266617" y="454561"/>
                </a:lnTo>
                <a:lnTo>
                  <a:pt x="239440" y="489717"/>
                </a:lnTo>
                <a:lnTo>
                  <a:pt x="213538" y="525879"/>
                </a:lnTo>
                <a:lnTo>
                  <a:pt x="188945" y="563011"/>
                </a:lnTo>
                <a:lnTo>
                  <a:pt x="165694" y="601081"/>
                </a:lnTo>
                <a:lnTo>
                  <a:pt x="143818" y="640055"/>
                </a:lnTo>
                <a:lnTo>
                  <a:pt x="123353" y="679899"/>
                </a:lnTo>
                <a:lnTo>
                  <a:pt x="104331" y="720579"/>
                </a:lnTo>
                <a:lnTo>
                  <a:pt x="86786" y="762062"/>
                </a:lnTo>
                <a:lnTo>
                  <a:pt x="70752" y="804314"/>
                </a:lnTo>
                <a:lnTo>
                  <a:pt x="56262" y="847301"/>
                </a:lnTo>
                <a:lnTo>
                  <a:pt x="43351" y="890989"/>
                </a:lnTo>
                <a:lnTo>
                  <a:pt x="32052" y="935346"/>
                </a:lnTo>
                <a:lnTo>
                  <a:pt x="22399" y="980336"/>
                </a:lnTo>
                <a:lnTo>
                  <a:pt x="14425" y="1025926"/>
                </a:lnTo>
                <a:lnTo>
                  <a:pt x="8164" y="1072084"/>
                </a:lnTo>
                <a:lnTo>
                  <a:pt x="3651" y="1118774"/>
                </a:lnTo>
                <a:lnTo>
                  <a:pt x="918" y="1165963"/>
                </a:lnTo>
                <a:lnTo>
                  <a:pt x="0" y="1213617"/>
                </a:lnTo>
                <a:lnTo>
                  <a:pt x="918" y="1261271"/>
                </a:lnTo>
                <a:lnTo>
                  <a:pt x="3651" y="1308459"/>
                </a:lnTo>
                <a:lnTo>
                  <a:pt x="8164" y="1355148"/>
                </a:lnTo>
                <a:lnTo>
                  <a:pt x="14425" y="1401305"/>
                </a:lnTo>
                <a:lnTo>
                  <a:pt x="22399" y="1446895"/>
                </a:lnTo>
                <a:lnTo>
                  <a:pt x="32052" y="1491884"/>
                </a:lnTo>
                <a:lnTo>
                  <a:pt x="43351" y="1536240"/>
                </a:lnTo>
                <a:lnTo>
                  <a:pt x="56262" y="1579928"/>
                </a:lnTo>
                <a:lnTo>
                  <a:pt x="70752" y="1622915"/>
                </a:lnTo>
                <a:lnTo>
                  <a:pt x="86786" y="1665166"/>
                </a:lnTo>
                <a:lnTo>
                  <a:pt x="104331" y="1706649"/>
                </a:lnTo>
                <a:lnTo>
                  <a:pt x="123353" y="1747329"/>
                </a:lnTo>
                <a:lnTo>
                  <a:pt x="143818" y="1787172"/>
                </a:lnTo>
                <a:lnTo>
                  <a:pt x="165694" y="1826146"/>
                </a:lnTo>
                <a:lnTo>
                  <a:pt x="188945" y="1864215"/>
                </a:lnTo>
                <a:lnTo>
                  <a:pt x="213538" y="1901347"/>
                </a:lnTo>
                <a:lnTo>
                  <a:pt x="239440" y="1937508"/>
                </a:lnTo>
                <a:lnTo>
                  <a:pt x="266617" y="1972664"/>
                </a:lnTo>
                <a:lnTo>
                  <a:pt x="295035" y="2006782"/>
                </a:lnTo>
                <a:lnTo>
                  <a:pt x="324660" y="2039826"/>
                </a:lnTo>
                <a:lnTo>
                  <a:pt x="355459" y="2071765"/>
                </a:lnTo>
                <a:lnTo>
                  <a:pt x="387397" y="2102564"/>
                </a:lnTo>
                <a:lnTo>
                  <a:pt x="420442" y="2132189"/>
                </a:lnTo>
                <a:lnTo>
                  <a:pt x="454559" y="2160607"/>
                </a:lnTo>
                <a:lnTo>
                  <a:pt x="489715" y="2187783"/>
                </a:lnTo>
                <a:lnTo>
                  <a:pt x="525876" y="2213685"/>
                </a:lnTo>
                <a:lnTo>
                  <a:pt x="563008" y="2238279"/>
                </a:lnTo>
                <a:lnTo>
                  <a:pt x="601078" y="2261530"/>
                </a:lnTo>
                <a:lnTo>
                  <a:pt x="640051" y="2283405"/>
                </a:lnTo>
                <a:lnTo>
                  <a:pt x="679895" y="2303871"/>
                </a:lnTo>
                <a:lnTo>
                  <a:pt x="720575" y="2322893"/>
                </a:lnTo>
                <a:lnTo>
                  <a:pt x="762057" y="2340438"/>
                </a:lnTo>
                <a:lnTo>
                  <a:pt x="804309" y="2356472"/>
                </a:lnTo>
                <a:lnTo>
                  <a:pt x="847295" y="2370961"/>
                </a:lnTo>
                <a:lnTo>
                  <a:pt x="890983" y="2383872"/>
                </a:lnTo>
                <a:lnTo>
                  <a:pt x="935339" y="2395172"/>
                </a:lnTo>
                <a:lnTo>
                  <a:pt x="980329" y="2404825"/>
                </a:lnTo>
                <a:lnTo>
                  <a:pt x="1025919" y="2412799"/>
                </a:lnTo>
                <a:lnTo>
                  <a:pt x="1072075" y="2419059"/>
                </a:lnTo>
                <a:lnTo>
                  <a:pt x="1118764" y="2423573"/>
                </a:lnTo>
                <a:lnTo>
                  <a:pt x="1165953" y="2426306"/>
                </a:lnTo>
                <a:lnTo>
                  <a:pt x="1213607" y="2427224"/>
                </a:lnTo>
                <a:lnTo>
                  <a:pt x="1261260" y="2426306"/>
                </a:lnTo>
                <a:lnTo>
                  <a:pt x="1308449" y="2423573"/>
                </a:lnTo>
                <a:lnTo>
                  <a:pt x="1355138" y="2419059"/>
                </a:lnTo>
                <a:lnTo>
                  <a:pt x="1401294" y="2412799"/>
                </a:lnTo>
                <a:lnTo>
                  <a:pt x="1446884" y="2404825"/>
                </a:lnTo>
                <a:lnTo>
                  <a:pt x="1491874" y="2395172"/>
                </a:lnTo>
                <a:lnTo>
                  <a:pt x="1536230" y="2383872"/>
                </a:lnTo>
                <a:lnTo>
                  <a:pt x="1579918" y="2370961"/>
                </a:lnTo>
                <a:lnTo>
                  <a:pt x="1622904" y="2356472"/>
                </a:lnTo>
                <a:lnTo>
                  <a:pt x="1665156" y="2340438"/>
                </a:lnTo>
                <a:lnTo>
                  <a:pt x="1706638" y="2322893"/>
                </a:lnTo>
                <a:lnTo>
                  <a:pt x="1747318" y="2303871"/>
                </a:lnTo>
                <a:lnTo>
                  <a:pt x="1787162" y="2283405"/>
                </a:lnTo>
                <a:lnTo>
                  <a:pt x="1826135" y="2261530"/>
                </a:lnTo>
                <a:lnTo>
                  <a:pt x="1864205" y="2238279"/>
                </a:lnTo>
                <a:lnTo>
                  <a:pt x="1901337" y="2213685"/>
                </a:lnTo>
                <a:lnTo>
                  <a:pt x="1937498" y="2187783"/>
                </a:lnTo>
                <a:lnTo>
                  <a:pt x="1972654" y="2160607"/>
                </a:lnTo>
                <a:lnTo>
                  <a:pt x="2006771" y="2132189"/>
                </a:lnTo>
                <a:lnTo>
                  <a:pt x="2039816" y="2102564"/>
                </a:lnTo>
                <a:lnTo>
                  <a:pt x="2071754" y="2071765"/>
                </a:lnTo>
                <a:lnTo>
                  <a:pt x="2102553" y="2039826"/>
                </a:lnTo>
                <a:lnTo>
                  <a:pt x="2132178" y="2006782"/>
                </a:lnTo>
                <a:lnTo>
                  <a:pt x="2160596" y="1972664"/>
                </a:lnTo>
                <a:lnTo>
                  <a:pt x="2187773" y="1937508"/>
                </a:lnTo>
                <a:lnTo>
                  <a:pt x="2213675" y="1901347"/>
                </a:lnTo>
                <a:lnTo>
                  <a:pt x="2238268" y="1864215"/>
                </a:lnTo>
                <a:lnTo>
                  <a:pt x="2261520" y="1826146"/>
                </a:lnTo>
                <a:lnTo>
                  <a:pt x="2283395" y="1787172"/>
                </a:lnTo>
                <a:lnTo>
                  <a:pt x="2303860" y="1747329"/>
                </a:lnTo>
                <a:lnTo>
                  <a:pt x="2322882" y="1706649"/>
                </a:lnTo>
                <a:lnTo>
                  <a:pt x="2340427" y="1665166"/>
                </a:lnTo>
                <a:lnTo>
                  <a:pt x="2356461" y="1622915"/>
                </a:lnTo>
                <a:lnTo>
                  <a:pt x="2370951" y="1579928"/>
                </a:lnTo>
                <a:lnTo>
                  <a:pt x="2383862" y="1536240"/>
                </a:lnTo>
                <a:lnTo>
                  <a:pt x="2395161" y="1491884"/>
                </a:lnTo>
                <a:lnTo>
                  <a:pt x="2404814" y="1446895"/>
                </a:lnTo>
                <a:lnTo>
                  <a:pt x="2412788" y="1401305"/>
                </a:lnTo>
                <a:lnTo>
                  <a:pt x="2419049" y="1355148"/>
                </a:lnTo>
                <a:lnTo>
                  <a:pt x="2423562" y="1308459"/>
                </a:lnTo>
                <a:lnTo>
                  <a:pt x="2426295" y="1261271"/>
                </a:lnTo>
                <a:lnTo>
                  <a:pt x="2427214" y="1213617"/>
                </a:lnTo>
                <a:lnTo>
                  <a:pt x="2426295" y="1165963"/>
                </a:lnTo>
                <a:lnTo>
                  <a:pt x="2423562" y="1118774"/>
                </a:lnTo>
                <a:lnTo>
                  <a:pt x="2419049" y="1072084"/>
                </a:lnTo>
                <a:lnTo>
                  <a:pt x="2412788" y="1025926"/>
                </a:lnTo>
                <a:lnTo>
                  <a:pt x="2404814" y="980336"/>
                </a:lnTo>
                <a:lnTo>
                  <a:pt x="2395161" y="935346"/>
                </a:lnTo>
                <a:lnTo>
                  <a:pt x="2383862" y="890989"/>
                </a:lnTo>
                <a:lnTo>
                  <a:pt x="2370951" y="847301"/>
                </a:lnTo>
                <a:lnTo>
                  <a:pt x="2356461" y="804314"/>
                </a:lnTo>
                <a:lnTo>
                  <a:pt x="2340427" y="762062"/>
                </a:lnTo>
                <a:lnTo>
                  <a:pt x="2322882" y="720579"/>
                </a:lnTo>
                <a:lnTo>
                  <a:pt x="2303860" y="679899"/>
                </a:lnTo>
                <a:lnTo>
                  <a:pt x="2283395" y="640055"/>
                </a:lnTo>
                <a:lnTo>
                  <a:pt x="2261520" y="601081"/>
                </a:lnTo>
                <a:lnTo>
                  <a:pt x="2238268" y="563011"/>
                </a:lnTo>
                <a:lnTo>
                  <a:pt x="2213675" y="525879"/>
                </a:lnTo>
                <a:lnTo>
                  <a:pt x="2187773" y="489717"/>
                </a:lnTo>
                <a:lnTo>
                  <a:pt x="2160596" y="454561"/>
                </a:lnTo>
                <a:lnTo>
                  <a:pt x="2132178" y="420444"/>
                </a:lnTo>
                <a:lnTo>
                  <a:pt x="2102553" y="387399"/>
                </a:lnTo>
                <a:lnTo>
                  <a:pt x="2071754" y="355460"/>
                </a:lnTo>
                <a:lnTo>
                  <a:pt x="2039816" y="324661"/>
                </a:lnTo>
                <a:lnTo>
                  <a:pt x="2006771" y="295036"/>
                </a:lnTo>
                <a:lnTo>
                  <a:pt x="1972654" y="266618"/>
                </a:lnTo>
                <a:lnTo>
                  <a:pt x="1937498" y="239441"/>
                </a:lnTo>
                <a:lnTo>
                  <a:pt x="1901337" y="213539"/>
                </a:lnTo>
                <a:lnTo>
                  <a:pt x="1864205" y="188945"/>
                </a:lnTo>
                <a:lnTo>
                  <a:pt x="1826135" y="165694"/>
                </a:lnTo>
                <a:lnTo>
                  <a:pt x="1787162" y="143819"/>
                </a:lnTo>
                <a:lnTo>
                  <a:pt x="1747318" y="123353"/>
                </a:lnTo>
                <a:lnTo>
                  <a:pt x="1706638" y="104331"/>
                </a:lnTo>
                <a:lnTo>
                  <a:pt x="1665156" y="86786"/>
                </a:lnTo>
                <a:lnTo>
                  <a:pt x="1622904" y="70752"/>
                </a:lnTo>
                <a:lnTo>
                  <a:pt x="1579918" y="56262"/>
                </a:lnTo>
                <a:lnTo>
                  <a:pt x="1536230" y="43351"/>
                </a:lnTo>
                <a:lnTo>
                  <a:pt x="1491874" y="32052"/>
                </a:lnTo>
                <a:lnTo>
                  <a:pt x="1446884" y="22399"/>
                </a:lnTo>
                <a:lnTo>
                  <a:pt x="1401294" y="14425"/>
                </a:lnTo>
                <a:lnTo>
                  <a:pt x="1355138" y="8164"/>
                </a:lnTo>
                <a:lnTo>
                  <a:pt x="1308449" y="3651"/>
                </a:lnTo>
                <a:lnTo>
                  <a:pt x="1261260" y="918"/>
                </a:lnTo>
                <a:lnTo>
                  <a:pt x="1213607" y="0"/>
                </a:lnTo>
                <a:close/>
              </a:path>
            </a:pathLst>
          </a:custGeom>
          <a:solidFill>
            <a:srgbClr val="324A5D"/>
          </a:solidFill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978508" y="4962913"/>
            <a:ext cx="1472102" cy="1472102"/>
          </a:xfrm>
          <a:custGeom>
            <a:avLst/>
            <a:gdLst/>
            <a:ahLst/>
            <a:cxnLst/>
            <a:rect l="l" t="t" r="r" b="b"/>
            <a:pathLst>
              <a:path w="2427605" h="2427604">
                <a:moveTo>
                  <a:pt x="1213607" y="0"/>
                </a:moveTo>
                <a:lnTo>
                  <a:pt x="1165953" y="918"/>
                </a:lnTo>
                <a:lnTo>
                  <a:pt x="1118764" y="3651"/>
                </a:lnTo>
                <a:lnTo>
                  <a:pt x="1072075" y="8164"/>
                </a:lnTo>
                <a:lnTo>
                  <a:pt x="1025919" y="14425"/>
                </a:lnTo>
                <a:lnTo>
                  <a:pt x="980329" y="22399"/>
                </a:lnTo>
                <a:lnTo>
                  <a:pt x="935339" y="32052"/>
                </a:lnTo>
                <a:lnTo>
                  <a:pt x="890983" y="43351"/>
                </a:lnTo>
                <a:lnTo>
                  <a:pt x="847295" y="56262"/>
                </a:lnTo>
                <a:lnTo>
                  <a:pt x="804309" y="70752"/>
                </a:lnTo>
                <a:lnTo>
                  <a:pt x="762057" y="86786"/>
                </a:lnTo>
                <a:lnTo>
                  <a:pt x="720575" y="104331"/>
                </a:lnTo>
                <a:lnTo>
                  <a:pt x="679895" y="123353"/>
                </a:lnTo>
                <a:lnTo>
                  <a:pt x="640051" y="143819"/>
                </a:lnTo>
                <a:lnTo>
                  <a:pt x="601078" y="165694"/>
                </a:lnTo>
                <a:lnTo>
                  <a:pt x="563008" y="188945"/>
                </a:lnTo>
                <a:lnTo>
                  <a:pt x="525876" y="213539"/>
                </a:lnTo>
                <a:lnTo>
                  <a:pt x="489715" y="239441"/>
                </a:lnTo>
                <a:lnTo>
                  <a:pt x="454559" y="266618"/>
                </a:lnTo>
                <a:lnTo>
                  <a:pt x="420442" y="295036"/>
                </a:lnTo>
                <a:lnTo>
                  <a:pt x="387397" y="324661"/>
                </a:lnTo>
                <a:lnTo>
                  <a:pt x="355459" y="355460"/>
                </a:lnTo>
                <a:lnTo>
                  <a:pt x="324660" y="387399"/>
                </a:lnTo>
                <a:lnTo>
                  <a:pt x="295035" y="420444"/>
                </a:lnTo>
                <a:lnTo>
                  <a:pt x="266617" y="454561"/>
                </a:lnTo>
                <a:lnTo>
                  <a:pt x="239440" y="489717"/>
                </a:lnTo>
                <a:lnTo>
                  <a:pt x="213538" y="525879"/>
                </a:lnTo>
                <a:lnTo>
                  <a:pt x="188945" y="563011"/>
                </a:lnTo>
                <a:lnTo>
                  <a:pt x="165694" y="601081"/>
                </a:lnTo>
                <a:lnTo>
                  <a:pt x="143818" y="640055"/>
                </a:lnTo>
                <a:lnTo>
                  <a:pt x="123353" y="679899"/>
                </a:lnTo>
                <a:lnTo>
                  <a:pt x="104331" y="720579"/>
                </a:lnTo>
                <a:lnTo>
                  <a:pt x="86786" y="762062"/>
                </a:lnTo>
                <a:lnTo>
                  <a:pt x="70752" y="804314"/>
                </a:lnTo>
                <a:lnTo>
                  <a:pt x="56262" y="847301"/>
                </a:lnTo>
                <a:lnTo>
                  <a:pt x="43351" y="890989"/>
                </a:lnTo>
                <a:lnTo>
                  <a:pt x="32052" y="935346"/>
                </a:lnTo>
                <a:lnTo>
                  <a:pt x="22399" y="980336"/>
                </a:lnTo>
                <a:lnTo>
                  <a:pt x="14425" y="1025926"/>
                </a:lnTo>
                <a:lnTo>
                  <a:pt x="8164" y="1072084"/>
                </a:lnTo>
                <a:lnTo>
                  <a:pt x="3651" y="1118774"/>
                </a:lnTo>
                <a:lnTo>
                  <a:pt x="918" y="1165963"/>
                </a:lnTo>
                <a:lnTo>
                  <a:pt x="0" y="1213617"/>
                </a:lnTo>
                <a:lnTo>
                  <a:pt x="918" y="1261271"/>
                </a:lnTo>
                <a:lnTo>
                  <a:pt x="3651" y="1308459"/>
                </a:lnTo>
                <a:lnTo>
                  <a:pt x="8164" y="1355148"/>
                </a:lnTo>
                <a:lnTo>
                  <a:pt x="14425" y="1401305"/>
                </a:lnTo>
                <a:lnTo>
                  <a:pt x="22399" y="1446895"/>
                </a:lnTo>
                <a:lnTo>
                  <a:pt x="32052" y="1491884"/>
                </a:lnTo>
                <a:lnTo>
                  <a:pt x="43351" y="1536240"/>
                </a:lnTo>
                <a:lnTo>
                  <a:pt x="56262" y="1579928"/>
                </a:lnTo>
                <a:lnTo>
                  <a:pt x="70752" y="1622915"/>
                </a:lnTo>
                <a:lnTo>
                  <a:pt x="86786" y="1665166"/>
                </a:lnTo>
                <a:lnTo>
                  <a:pt x="104331" y="1706649"/>
                </a:lnTo>
                <a:lnTo>
                  <a:pt x="123353" y="1747329"/>
                </a:lnTo>
                <a:lnTo>
                  <a:pt x="143818" y="1787172"/>
                </a:lnTo>
                <a:lnTo>
                  <a:pt x="165694" y="1826146"/>
                </a:lnTo>
                <a:lnTo>
                  <a:pt x="188945" y="1864215"/>
                </a:lnTo>
                <a:lnTo>
                  <a:pt x="213538" y="1901347"/>
                </a:lnTo>
                <a:lnTo>
                  <a:pt x="239440" y="1937508"/>
                </a:lnTo>
                <a:lnTo>
                  <a:pt x="266617" y="1972664"/>
                </a:lnTo>
                <a:lnTo>
                  <a:pt x="295035" y="2006782"/>
                </a:lnTo>
                <a:lnTo>
                  <a:pt x="324660" y="2039826"/>
                </a:lnTo>
                <a:lnTo>
                  <a:pt x="355459" y="2071765"/>
                </a:lnTo>
                <a:lnTo>
                  <a:pt x="387397" y="2102564"/>
                </a:lnTo>
                <a:lnTo>
                  <a:pt x="420442" y="2132189"/>
                </a:lnTo>
                <a:lnTo>
                  <a:pt x="454559" y="2160607"/>
                </a:lnTo>
                <a:lnTo>
                  <a:pt x="489715" y="2187783"/>
                </a:lnTo>
                <a:lnTo>
                  <a:pt x="525876" y="2213685"/>
                </a:lnTo>
                <a:lnTo>
                  <a:pt x="563008" y="2238279"/>
                </a:lnTo>
                <a:lnTo>
                  <a:pt x="601078" y="2261530"/>
                </a:lnTo>
                <a:lnTo>
                  <a:pt x="640051" y="2283405"/>
                </a:lnTo>
                <a:lnTo>
                  <a:pt x="679895" y="2303871"/>
                </a:lnTo>
                <a:lnTo>
                  <a:pt x="720575" y="2322893"/>
                </a:lnTo>
                <a:lnTo>
                  <a:pt x="762057" y="2340438"/>
                </a:lnTo>
                <a:lnTo>
                  <a:pt x="804309" y="2356472"/>
                </a:lnTo>
                <a:lnTo>
                  <a:pt x="847295" y="2370961"/>
                </a:lnTo>
                <a:lnTo>
                  <a:pt x="890983" y="2383872"/>
                </a:lnTo>
                <a:lnTo>
                  <a:pt x="935339" y="2395172"/>
                </a:lnTo>
                <a:lnTo>
                  <a:pt x="980329" y="2404825"/>
                </a:lnTo>
                <a:lnTo>
                  <a:pt x="1025919" y="2412799"/>
                </a:lnTo>
                <a:lnTo>
                  <a:pt x="1072075" y="2419059"/>
                </a:lnTo>
                <a:lnTo>
                  <a:pt x="1118764" y="2423573"/>
                </a:lnTo>
                <a:lnTo>
                  <a:pt x="1165953" y="2426306"/>
                </a:lnTo>
                <a:lnTo>
                  <a:pt x="1213607" y="2427224"/>
                </a:lnTo>
                <a:lnTo>
                  <a:pt x="1261260" y="2426306"/>
                </a:lnTo>
                <a:lnTo>
                  <a:pt x="1308449" y="2423573"/>
                </a:lnTo>
                <a:lnTo>
                  <a:pt x="1355138" y="2419059"/>
                </a:lnTo>
                <a:lnTo>
                  <a:pt x="1401294" y="2412799"/>
                </a:lnTo>
                <a:lnTo>
                  <a:pt x="1446884" y="2404825"/>
                </a:lnTo>
                <a:lnTo>
                  <a:pt x="1491874" y="2395172"/>
                </a:lnTo>
                <a:lnTo>
                  <a:pt x="1536230" y="2383872"/>
                </a:lnTo>
                <a:lnTo>
                  <a:pt x="1579918" y="2370961"/>
                </a:lnTo>
                <a:lnTo>
                  <a:pt x="1622904" y="2356472"/>
                </a:lnTo>
                <a:lnTo>
                  <a:pt x="1665156" y="2340438"/>
                </a:lnTo>
                <a:lnTo>
                  <a:pt x="1706638" y="2322893"/>
                </a:lnTo>
                <a:lnTo>
                  <a:pt x="1747318" y="2303871"/>
                </a:lnTo>
                <a:lnTo>
                  <a:pt x="1787162" y="2283405"/>
                </a:lnTo>
                <a:lnTo>
                  <a:pt x="1826135" y="2261530"/>
                </a:lnTo>
                <a:lnTo>
                  <a:pt x="1864205" y="2238279"/>
                </a:lnTo>
                <a:lnTo>
                  <a:pt x="1901337" y="2213685"/>
                </a:lnTo>
                <a:lnTo>
                  <a:pt x="1937498" y="2187783"/>
                </a:lnTo>
                <a:lnTo>
                  <a:pt x="1972654" y="2160607"/>
                </a:lnTo>
                <a:lnTo>
                  <a:pt x="2006771" y="2132189"/>
                </a:lnTo>
                <a:lnTo>
                  <a:pt x="2039816" y="2102564"/>
                </a:lnTo>
                <a:lnTo>
                  <a:pt x="2071754" y="2071765"/>
                </a:lnTo>
                <a:lnTo>
                  <a:pt x="2102553" y="2039826"/>
                </a:lnTo>
                <a:lnTo>
                  <a:pt x="2132178" y="2006782"/>
                </a:lnTo>
                <a:lnTo>
                  <a:pt x="2160596" y="1972664"/>
                </a:lnTo>
                <a:lnTo>
                  <a:pt x="2187773" y="1937508"/>
                </a:lnTo>
                <a:lnTo>
                  <a:pt x="2213675" y="1901347"/>
                </a:lnTo>
                <a:lnTo>
                  <a:pt x="2238268" y="1864215"/>
                </a:lnTo>
                <a:lnTo>
                  <a:pt x="2261520" y="1826146"/>
                </a:lnTo>
                <a:lnTo>
                  <a:pt x="2283395" y="1787172"/>
                </a:lnTo>
                <a:lnTo>
                  <a:pt x="2303860" y="1747329"/>
                </a:lnTo>
                <a:lnTo>
                  <a:pt x="2322882" y="1706649"/>
                </a:lnTo>
                <a:lnTo>
                  <a:pt x="2340427" y="1665166"/>
                </a:lnTo>
                <a:lnTo>
                  <a:pt x="2356461" y="1622915"/>
                </a:lnTo>
                <a:lnTo>
                  <a:pt x="2370951" y="1579928"/>
                </a:lnTo>
                <a:lnTo>
                  <a:pt x="2383862" y="1536240"/>
                </a:lnTo>
                <a:lnTo>
                  <a:pt x="2395161" y="1491884"/>
                </a:lnTo>
                <a:lnTo>
                  <a:pt x="2404814" y="1446895"/>
                </a:lnTo>
                <a:lnTo>
                  <a:pt x="2412788" y="1401305"/>
                </a:lnTo>
                <a:lnTo>
                  <a:pt x="2419049" y="1355148"/>
                </a:lnTo>
                <a:lnTo>
                  <a:pt x="2423562" y="1308459"/>
                </a:lnTo>
                <a:lnTo>
                  <a:pt x="2426295" y="1261271"/>
                </a:lnTo>
                <a:lnTo>
                  <a:pt x="2427214" y="1213617"/>
                </a:lnTo>
                <a:lnTo>
                  <a:pt x="2426295" y="1165963"/>
                </a:lnTo>
                <a:lnTo>
                  <a:pt x="2423562" y="1118774"/>
                </a:lnTo>
                <a:lnTo>
                  <a:pt x="2419049" y="1072084"/>
                </a:lnTo>
                <a:lnTo>
                  <a:pt x="2412788" y="1025926"/>
                </a:lnTo>
                <a:lnTo>
                  <a:pt x="2404814" y="980336"/>
                </a:lnTo>
                <a:lnTo>
                  <a:pt x="2395161" y="935346"/>
                </a:lnTo>
                <a:lnTo>
                  <a:pt x="2383862" y="890989"/>
                </a:lnTo>
                <a:lnTo>
                  <a:pt x="2370951" y="847301"/>
                </a:lnTo>
                <a:lnTo>
                  <a:pt x="2356461" y="804314"/>
                </a:lnTo>
                <a:lnTo>
                  <a:pt x="2340427" y="762062"/>
                </a:lnTo>
                <a:lnTo>
                  <a:pt x="2322882" y="720579"/>
                </a:lnTo>
                <a:lnTo>
                  <a:pt x="2303860" y="679899"/>
                </a:lnTo>
                <a:lnTo>
                  <a:pt x="2283395" y="640055"/>
                </a:lnTo>
                <a:lnTo>
                  <a:pt x="2261520" y="601081"/>
                </a:lnTo>
                <a:lnTo>
                  <a:pt x="2238268" y="563011"/>
                </a:lnTo>
                <a:lnTo>
                  <a:pt x="2213675" y="525879"/>
                </a:lnTo>
                <a:lnTo>
                  <a:pt x="2187773" y="489717"/>
                </a:lnTo>
                <a:lnTo>
                  <a:pt x="2160596" y="454561"/>
                </a:lnTo>
                <a:lnTo>
                  <a:pt x="2132178" y="420444"/>
                </a:lnTo>
                <a:lnTo>
                  <a:pt x="2102553" y="387399"/>
                </a:lnTo>
                <a:lnTo>
                  <a:pt x="2071754" y="355460"/>
                </a:lnTo>
                <a:lnTo>
                  <a:pt x="2039816" y="324661"/>
                </a:lnTo>
                <a:lnTo>
                  <a:pt x="2006771" y="295036"/>
                </a:lnTo>
                <a:lnTo>
                  <a:pt x="1972654" y="266618"/>
                </a:lnTo>
                <a:lnTo>
                  <a:pt x="1937498" y="239441"/>
                </a:lnTo>
                <a:lnTo>
                  <a:pt x="1901337" y="213539"/>
                </a:lnTo>
                <a:lnTo>
                  <a:pt x="1864205" y="188945"/>
                </a:lnTo>
                <a:lnTo>
                  <a:pt x="1826135" y="165694"/>
                </a:lnTo>
                <a:lnTo>
                  <a:pt x="1787162" y="143819"/>
                </a:lnTo>
                <a:lnTo>
                  <a:pt x="1747318" y="123353"/>
                </a:lnTo>
                <a:lnTo>
                  <a:pt x="1706638" y="104331"/>
                </a:lnTo>
                <a:lnTo>
                  <a:pt x="1665156" y="86786"/>
                </a:lnTo>
                <a:lnTo>
                  <a:pt x="1622904" y="70752"/>
                </a:lnTo>
                <a:lnTo>
                  <a:pt x="1579918" y="56262"/>
                </a:lnTo>
                <a:lnTo>
                  <a:pt x="1536230" y="43351"/>
                </a:lnTo>
                <a:lnTo>
                  <a:pt x="1491874" y="32052"/>
                </a:lnTo>
                <a:lnTo>
                  <a:pt x="1446884" y="22399"/>
                </a:lnTo>
                <a:lnTo>
                  <a:pt x="1401294" y="14425"/>
                </a:lnTo>
                <a:lnTo>
                  <a:pt x="1355138" y="8164"/>
                </a:lnTo>
                <a:lnTo>
                  <a:pt x="1308449" y="3651"/>
                </a:lnTo>
                <a:lnTo>
                  <a:pt x="1261260" y="918"/>
                </a:lnTo>
                <a:lnTo>
                  <a:pt x="1213607" y="0"/>
                </a:lnTo>
                <a:close/>
              </a:path>
            </a:pathLst>
          </a:custGeom>
          <a:solidFill>
            <a:srgbClr val="324A5D"/>
          </a:solidFill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360067" y="4962913"/>
            <a:ext cx="1472102" cy="1472102"/>
          </a:xfrm>
          <a:custGeom>
            <a:avLst/>
            <a:gdLst/>
            <a:ahLst/>
            <a:cxnLst/>
            <a:rect l="l" t="t" r="r" b="b"/>
            <a:pathLst>
              <a:path w="2427604" h="2427604">
                <a:moveTo>
                  <a:pt x="1213607" y="0"/>
                </a:moveTo>
                <a:lnTo>
                  <a:pt x="1165953" y="918"/>
                </a:lnTo>
                <a:lnTo>
                  <a:pt x="1118764" y="3651"/>
                </a:lnTo>
                <a:lnTo>
                  <a:pt x="1072075" y="8164"/>
                </a:lnTo>
                <a:lnTo>
                  <a:pt x="1025919" y="14425"/>
                </a:lnTo>
                <a:lnTo>
                  <a:pt x="980329" y="22399"/>
                </a:lnTo>
                <a:lnTo>
                  <a:pt x="935339" y="32052"/>
                </a:lnTo>
                <a:lnTo>
                  <a:pt x="890983" y="43351"/>
                </a:lnTo>
                <a:lnTo>
                  <a:pt x="847295" y="56262"/>
                </a:lnTo>
                <a:lnTo>
                  <a:pt x="804309" y="70752"/>
                </a:lnTo>
                <a:lnTo>
                  <a:pt x="762057" y="86786"/>
                </a:lnTo>
                <a:lnTo>
                  <a:pt x="720575" y="104331"/>
                </a:lnTo>
                <a:lnTo>
                  <a:pt x="679895" y="123353"/>
                </a:lnTo>
                <a:lnTo>
                  <a:pt x="640051" y="143819"/>
                </a:lnTo>
                <a:lnTo>
                  <a:pt x="601078" y="165694"/>
                </a:lnTo>
                <a:lnTo>
                  <a:pt x="563008" y="188945"/>
                </a:lnTo>
                <a:lnTo>
                  <a:pt x="525876" y="213539"/>
                </a:lnTo>
                <a:lnTo>
                  <a:pt x="489715" y="239441"/>
                </a:lnTo>
                <a:lnTo>
                  <a:pt x="454559" y="266618"/>
                </a:lnTo>
                <a:lnTo>
                  <a:pt x="420442" y="295036"/>
                </a:lnTo>
                <a:lnTo>
                  <a:pt x="387397" y="324661"/>
                </a:lnTo>
                <a:lnTo>
                  <a:pt x="355459" y="355460"/>
                </a:lnTo>
                <a:lnTo>
                  <a:pt x="324660" y="387399"/>
                </a:lnTo>
                <a:lnTo>
                  <a:pt x="295035" y="420444"/>
                </a:lnTo>
                <a:lnTo>
                  <a:pt x="266617" y="454561"/>
                </a:lnTo>
                <a:lnTo>
                  <a:pt x="239440" y="489717"/>
                </a:lnTo>
                <a:lnTo>
                  <a:pt x="213538" y="525879"/>
                </a:lnTo>
                <a:lnTo>
                  <a:pt x="188945" y="563011"/>
                </a:lnTo>
                <a:lnTo>
                  <a:pt x="165694" y="601081"/>
                </a:lnTo>
                <a:lnTo>
                  <a:pt x="143818" y="640055"/>
                </a:lnTo>
                <a:lnTo>
                  <a:pt x="123353" y="679899"/>
                </a:lnTo>
                <a:lnTo>
                  <a:pt x="104331" y="720579"/>
                </a:lnTo>
                <a:lnTo>
                  <a:pt x="86786" y="762062"/>
                </a:lnTo>
                <a:lnTo>
                  <a:pt x="70752" y="804314"/>
                </a:lnTo>
                <a:lnTo>
                  <a:pt x="56262" y="847301"/>
                </a:lnTo>
                <a:lnTo>
                  <a:pt x="43351" y="890989"/>
                </a:lnTo>
                <a:lnTo>
                  <a:pt x="32052" y="935346"/>
                </a:lnTo>
                <a:lnTo>
                  <a:pt x="22399" y="980336"/>
                </a:lnTo>
                <a:lnTo>
                  <a:pt x="14425" y="1025926"/>
                </a:lnTo>
                <a:lnTo>
                  <a:pt x="8164" y="1072084"/>
                </a:lnTo>
                <a:lnTo>
                  <a:pt x="3651" y="1118774"/>
                </a:lnTo>
                <a:lnTo>
                  <a:pt x="918" y="1165963"/>
                </a:lnTo>
                <a:lnTo>
                  <a:pt x="0" y="1213617"/>
                </a:lnTo>
                <a:lnTo>
                  <a:pt x="918" y="1261271"/>
                </a:lnTo>
                <a:lnTo>
                  <a:pt x="3651" y="1308459"/>
                </a:lnTo>
                <a:lnTo>
                  <a:pt x="8164" y="1355148"/>
                </a:lnTo>
                <a:lnTo>
                  <a:pt x="14425" y="1401305"/>
                </a:lnTo>
                <a:lnTo>
                  <a:pt x="22399" y="1446895"/>
                </a:lnTo>
                <a:lnTo>
                  <a:pt x="32052" y="1491884"/>
                </a:lnTo>
                <a:lnTo>
                  <a:pt x="43351" y="1536240"/>
                </a:lnTo>
                <a:lnTo>
                  <a:pt x="56262" y="1579928"/>
                </a:lnTo>
                <a:lnTo>
                  <a:pt x="70752" y="1622915"/>
                </a:lnTo>
                <a:lnTo>
                  <a:pt x="86786" y="1665166"/>
                </a:lnTo>
                <a:lnTo>
                  <a:pt x="104331" y="1706649"/>
                </a:lnTo>
                <a:lnTo>
                  <a:pt x="123353" y="1747329"/>
                </a:lnTo>
                <a:lnTo>
                  <a:pt x="143818" y="1787172"/>
                </a:lnTo>
                <a:lnTo>
                  <a:pt x="165694" y="1826146"/>
                </a:lnTo>
                <a:lnTo>
                  <a:pt x="188945" y="1864215"/>
                </a:lnTo>
                <a:lnTo>
                  <a:pt x="213538" y="1901347"/>
                </a:lnTo>
                <a:lnTo>
                  <a:pt x="239440" y="1937508"/>
                </a:lnTo>
                <a:lnTo>
                  <a:pt x="266617" y="1972664"/>
                </a:lnTo>
                <a:lnTo>
                  <a:pt x="295035" y="2006782"/>
                </a:lnTo>
                <a:lnTo>
                  <a:pt x="324660" y="2039826"/>
                </a:lnTo>
                <a:lnTo>
                  <a:pt x="355459" y="2071765"/>
                </a:lnTo>
                <a:lnTo>
                  <a:pt x="387397" y="2102564"/>
                </a:lnTo>
                <a:lnTo>
                  <a:pt x="420442" y="2132189"/>
                </a:lnTo>
                <a:lnTo>
                  <a:pt x="454559" y="2160607"/>
                </a:lnTo>
                <a:lnTo>
                  <a:pt x="489715" y="2187783"/>
                </a:lnTo>
                <a:lnTo>
                  <a:pt x="525876" y="2213685"/>
                </a:lnTo>
                <a:lnTo>
                  <a:pt x="563008" y="2238279"/>
                </a:lnTo>
                <a:lnTo>
                  <a:pt x="601078" y="2261530"/>
                </a:lnTo>
                <a:lnTo>
                  <a:pt x="640051" y="2283405"/>
                </a:lnTo>
                <a:lnTo>
                  <a:pt x="679895" y="2303871"/>
                </a:lnTo>
                <a:lnTo>
                  <a:pt x="720575" y="2322893"/>
                </a:lnTo>
                <a:lnTo>
                  <a:pt x="762057" y="2340438"/>
                </a:lnTo>
                <a:lnTo>
                  <a:pt x="804309" y="2356472"/>
                </a:lnTo>
                <a:lnTo>
                  <a:pt x="847295" y="2370961"/>
                </a:lnTo>
                <a:lnTo>
                  <a:pt x="890983" y="2383872"/>
                </a:lnTo>
                <a:lnTo>
                  <a:pt x="935339" y="2395172"/>
                </a:lnTo>
                <a:lnTo>
                  <a:pt x="980329" y="2404825"/>
                </a:lnTo>
                <a:lnTo>
                  <a:pt x="1025919" y="2412799"/>
                </a:lnTo>
                <a:lnTo>
                  <a:pt x="1072075" y="2419059"/>
                </a:lnTo>
                <a:lnTo>
                  <a:pt x="1118764" y="2423573"/>
                </a:lnTo>
                <a:lnTo>
                  <a:pt x="1165953" y="2426306"/>
                </a:lnTo>
                <a:lnTo>
                  <a:pt x="1213607" y="2427224"/>
                </a:lnTo>
                <a:lnTo>
                  <a:pt x="1261260" y="2426306"/>
                </a:lnTo>
                <a:lnTo>
                  <a:pt x="1308449" y="2423573"/>
                </a:lnTo>
                <a:lnTo>
                  <a:pt x="1355138" y="2419059"/>
                </a:lnTo>
                <a:lnTo>
                  <a:pt x="1401294" y="2412799"/>
                </a:lnTo>
                <a:lnTo>
                  <a:pt x="1446884" y="2404825"/>
                </a:lnTo>
                <a:lnTo>
                  <a:pt x="1491874" y="2395172"/>
                </a:lnTo>
                <a:lnTo>
                  <a:pt x="1536230" y="2383872"/>
                </a:lnTo>
                <a:lnTo>
                  <a:pt x="1579918" y="2370961"/>
                </a:lnTo>
                <a:lnTo>
                  <a:pt x="1622904" y="2356472"/>
                </a:lnTo>
                <a:lnTo>
                  <a:pt x="1665156" y="2340438"/>
                </a:lnTo>
                <a:lnTo>
                  <a:pt x="1706638" y="2322893"/>
                </a:lnTo>
                <a:lnTo>
                  <a:pt x="1747318" y="2303871"/>
                </a:lnTo>
                <a:lnTo>
                  <a:pt x="1787162" y="2283405"/>
                </a:lnTo>
                <a:lnTo>
                  <a:pt x="1826135" y="2261530"/>
                </a:lnTo>
                <a:lnTo>
                  <a:pt x="1864205" y="2238279"/>
                </a:lnTo>
                <a:lnTo>
                  <a:pt x="1901337" y="2213685"/>
                </a:lnTo>
                <a:lnTo>
                  <a:pt x="1937498" y="2187783"/>
                </a:lnTo>
                <a:lnTo>
                  <a:pt x="1972654" y="2160607"/>
                </a:lnTo>
                <a:lnTo>
                  <a:pt x="2006771" y="2132189"/>
                </a:lnTo>
                <a:lnTo>
                  <a:pt x="2039816" y="2102564"/>
                </a:lnTo>
                <a:lnTo>
                  <a:pt x="2071754" y="2071765"/>
                </a:lnTo>
                <a:lnTo>
                  <a:pt x="2102553" y="2039826"/>
                </a:lnTo>
                <a:lnTo>
                  <a:pt x="2132178" y="2006782"/>
                </a:lnTo>
                <a:lnTo>
                  <a:pt x="2160596" y="1972664"/>
                </a:lnTo>
                <a:lnTo>
                  <a:pt x="2187773" y="1937508"/>
                </a:lnTo>
                <a:lnTo>
                  <a:pt x="2213675" y="1901347"/>
                </a:lnTo>
                <a:lnTo>
                  <a:pt x="2238268" y="1864215"/>
                </a:lnTo>
                <a:lnTo>
                  <a:pt x="2261520" y="1826146"/>
                </a:lnTo>
                <a:lnTo>
                  <a:pt x="2283395" y="1787172"/>
                </a:lnTo>
                <a:lnTo>
                  <a:pt x="2303860" y="1747329"/>
                </a:lnTo>
                <a:lnTo>
                  <a:pt x="2322882" y="1706649"/>
                </a:lnTo>
                <a:lnTo>
                  <a:pt x="2340427" y="1665166"/>
                </a:lnTo>
                <a:lnTo>
                  <a:pt x="2356461" y="1622915"/>
                </a:lnTo>
                <a:lnTo>
                  <a:pt x="2370951" y="1579928"/>
                </a:lnTo>
                <a:lnTo>
                  <a:pt x="2383862" y="1536240"/>
                </a:lnTo>
                <a:lnTo>
                  <a:pt x="2395161" y="1491884"/>
                </a:lnTo>
                <a:lnTo>
                  <a:pt x="2404814" y="1446895"/>
                </a:lnTo>
                <a:lnTo>
                  <a:pt x="2412788" y="1401305"/>
                </a:lnTo>
                <a:lnTo>
                  <a:pt x="2419049" y="1355148"/>
                </a:lnTo>
                <a:lnTo>
                  <a:pt x="2423562" y="1308459"/>
                </a:lnTo>
                <a:lnTo>
                  <a:pt x="2426295" y="1261271"/>
                </a:lnTo>
                <a:lnTo>
                  <a:pt x="2427214" y="1213617"/>
                </a:lnTo>
                <a:lnTo>
                  <a:pt x="2426295" y="1165963"/>
                </a:lnTo>
                <a:lnTo>
                  <a:pt x="2423562" y="1118774"/>
                </a:lnTo>
                <a:lnTo>
                  <a:pt x="2419049" y="1072084"/>
                </a:lnTo>
                <a:lnTo>
                  <a:pt x="2412788" y="1025926"/>
                </a:lnTo>
                <a:lnTo>
                  <a:pt x="2404814" y="980336"/>
                </a:lnTo>
                <a:lnTo>
                  <a:pt x="2395161" y="935346"/>
                </a:lnTo>
                <a:lnTo>
                  <a:pt x="2383862" y="890989"/>
                </a:lnTo>
                <a:lnTo>
                  <a:pt x="2370951" y="847301"/>
                </a:lnTo>
                <a:lnTo>
                  <a:pt x="2356461" y="804314"/>
                </a:lnTo>
                <a:lnTo>
                  <a:pt x="2340427" y="762062"/>
                </a:lnTo>
                <a:lnTo>
                  <a:pt x="2322882" y="720579"/>
                </a:lnTo>
                <a:lnTo>
                  <a:pt x="2303860" y="679899"/>
                </a:lnTo>
                <a:lnTo>
                  <a:pt x="2283395" y="640055"/>
                </a:lnTo>
                <a:lnTo>
                  <a:pt x="2261520" y="601081"/>
                </a:lnTo>
                <a:lnTo>
                  <a:pt x="2238268" y="563011"/>
                </a:lnTo>
                <a:lnTo>
                  <a:pt x="2213675" y="525879"/>
                </a:lnTo>
                <a:lnTo>
                  <a:pt x="2187773" y="489717"/>
                </a:lnTo>
                <a:lnTo>
                  <a:pt x="2160596" y="454561"/>
                </a:lnTo>
                <a:lnTo>
                  <a:pt x="2132178" y="420444"/>
                </a:lnTo>
                <a:lnTo>
                  <a:pt x="2102553" y="387399"/>
                </a:lnTo>
                <a:lnTo>
                  <a:pt x="2071754" y="355460"/>
                </a:lnTo>
                <a:lnTo>
                  <a:pt x="2039816" y="324661"/>
                </a:lnTo>
                <a:lnTo>
                  <a:pt x="2006771" y="295036"/>
                </a:lnTo>
                <a:lnTo>
                  <a:pt x="1972654" y="266618"/>
                </a:lnTo>
                <a:lnTo>
                  <a:pt x="1937498" y="239441"/>
                </a:lnTo>
                <a:lnTo>
                  <a:pt x="1901337" y="213539"/>
                </a:lnTo>
                <a:lnTo>
                  <a:pt x="1864205" y="188945"/>
                </a:lnTo>
                <a:lnTo>
                  <a:pt x="1826135" y="165694"/>
                </a:lnTo>
                <a:lnTo>
                  <a:pt x="1787162" y="143819"/>
                </a:lnTo>
                <a:lnTo>
                  <a:pt x="1747318" y="123353"/>
                </a:lnTo>
                <a:lnTo>
                  <a:pt x="1706638" y="104331"/>
                </a:lnTo>
                <a:lnTo>
                  <a:pt x="1665156" y="86786"/>
                </a:lnTo>
                <a:lnTo>
                  <a:pt x="1622904" y="70752"/>
                </a:lnTo>
                <a:lnTo>
                  <a:pt x="1579918" y="56262"/>
                </a:lnTo>
                <a:lnTo>
                  <a:pt x="1536230" y="43351"/>
                </a:lnTo>
                <a:lnTo>
                  <a:pt x="1491874" y="32052"/>
                </a:lnTo>
                <a:lnTo>
                  <a:pt x="1446884" y="22399"/>
                </a:lnTo>
                <a:lnTo>
                  <a:pt x="1401294" y="14425"/>
                </a:lnTo>
                <a:lnTo>
                  <a:pt x="1355138" y="8164"/>
                </a:lnTo>
                <a:lnTo>
                  <a:pt x="1308449" y="3651"/>
                </a:lnTo>
                <a:lnTo>
                  <a:pt x="1261260" y="918"/>
                </a:lnTo>
                <a:lnTo>
                  <a:pt x="1213607" y="0"/>
                </a:lnTo>
                <a:close/>
              </a:path>
            </a:pathLst>
          </a:custGeom>
          <a:solidFill>
            <a:srgbClr val="324A5D"/>
          </a:solidFill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596947" y="4962913"/>
            <a:ext cx="1472102" cy="1472102"/>
          </a:xfrm>
          <a:custGeom>
            <a:avLst/>
            <a:gdLst/>
            <a:ahLst/>
            <a:cxnLst/>
            <a:rect l="l" t="t" r="r" b="b"/>
            <a:pathLst>
              <a:path w="2427605" h="2427604">
                <a:moveTo>
                  <a:pt x="1213607" y="0"/>
                </a:moveTo>
                <a:lnTo>
                  <a:pt x="1165953" y="918"/>
                </a:lnTo>
                <a:lnTo>
                  <a:pt x="1118764" y="3651"/>
                </a:lnTo>
                <a:lnTo>
                  <a:pt x="1072075" y="8164"/>
                </a:lnTo>
                <a:lnTo>
                  <a:pt x="1025919" y="14425"/>
                </a:lnTo>
                <a:lnTo>
                  <a:pt x="980329" y="22399"/>
                </a:lnTo>
                <a:lnTo>
                  <a:pt x="935339" y="32052"/>
                </a:lnTo>
                <a:lnTo>
                  <a:pt x="890983" y="43351"/>
                </a:lnTo>
                <a:lnTo>
                  <a:pt x="847295" y="56262"/>
                </a:lnTo>
                <a:lnTo>
                  <a:pt x="804309" y="70752"/>
                </a:lnTo>
                <a:lnTo>
                  <a:pt x="762057" y="86786"/>
                </a:lnTo>
                <a:lnTo>
                  <a:pt x="720575" y="104331"/>
                </a:lnTo>
                <a:lnTo>
                  <a:pt x="679895" y="123353"/>
                </a:lnTo>
                <a:lnTo>
                  <a:pt x="640051" y="143819"/>
                </a:lnTo>
                <a:lnTo>
                  <a:pt x="601078" y="165694"/>
                </a:lnTo>
                <a:lnTo>
                  <a:pt x="563008" y="188945"/>
                </a:lnTo>
                <a:lnTo>
                  <a:pt x="525876" y="213539"/>
                </a:lnTo>
                <a:lnTo>
                  <a:pt x="489715" y="239441"/>
                </a:lnTo>
                <a:lnTo>
                  <a:pt x="454559" y="266618"/>
                </a:lnTo>
                <a:lnTo>
                  <a:pt x="420442" y="295036"/>
                </a:lnTo>
                <a:lnTo>
                  <a:pt x="387397" y="324661"/>
                </a:lnTo>
                <a:lnTo>
                  <a:pt x="355459" y="355460"/>
                </a:lnTo>
                <a:lnTo>
                  <a:pt x="324660" y="387399"/>
                </a:lnTo>
                <a:lnTo>
                  <a:pt x="295035" y="420444"/>
                </a:lnTo>
                <a:lnTo>
                  <a:pt x="266617" y="454561"/>
                </a:lnTo>
                <a:lnTo>
                  <a:pt x="239440" y="489717"/>
                </a:lnTo>
                <a:lnTo>
                  <a:pt x="213538" y="525879"/>
                </a:lnTo>
                <a:lnTo>
                  <a:pt x="188945" y="563011"/>
                </a:lnTo>
                <a:lnTo>
                  <a:pt x="165694" y="601081"/>
                </a:lnTo>
                <a:lnTo>
                  <a:pt x="143818" y="640055"/>
                </a:lnTo>
                <a:lnTo>
                  <a:pt x="123353" y="679899"/>
                </a:lnTo>
                <a:lnTo>
                  <a:pt x="104331" y="720579"/>
                </a:lnTo>
                <a:lnTo>
                  <a:pt x="86786" y="762062"/>
                </a:lnTo>
                <a:lnTo>
                  <a:pt x="70752" y="804314"/>
                </a:lnTo>
                <a:lnTo>
                  <a:pt x="56262" y="847301"/>
                </a:lnTo>
                <a:lnTo>
                  <a:pt x="43351" y="890989"/>
                </a:lnTo>
                <a:lnTo>
                  <a:pt x="32052" y="935346"/>
                </a:lnTo>
                <a:lnTo>
                  <a:pt x="22399" y="980336"/>
                </a:lnTo>
                <a:lnTo>
                  <a:pt x="14425" y="1025926"/>
                </a:lnTo>
                <a:lnTo>
                  <a:pt x="8164" y="1072084"/>
                </a:lnTo>
                <a:lnTo>
                  <a:pt x="3651" y="1118774"/>
                </a:lnTo>
                <a:lnTo>
                  <a:pt x="918" y="1165963"/>
                </a:lnTo>
                <a:lnTo>
                  <a:pt x="0" y="1213617"/>
                </a:lnTo>
                <a:lnTo>
                  <a:pt x="918" y="1261271"/>
                </a:lnTo>
                <a:lnTo>
                  <a:pt x="3651" y="1308459"/>
                </a:lnTo>
                <a:lnTo>
                  <a:pt x="8164" y="1355148"/>
                </a:lnTo>
                <a:lnTo>
                  <a:pt x="14425" y="1401305"/>
                </a:lnTo>
                <a:lnTo>
                  <a:pt x="22399" y="1446895"/>
                </a:lnTo>
                <a:lnTo>
                  <a:pt x="32052" y="1491884"/>
                </a:lnTo>
                <a:lnTo>
                  <a:pt x="43351" y="1536240"/>
                </a:lnTo>
                <a:lnTo>
                  <a:pt x="56262" y="1579928"/>
                </a:lnTo>
                <a:lnTo>
                  <a:pt x="70752" y="1622915"/>
                </a:lnTo>
                <a:lnTo>
                  <a:pt x="86786" y="1665166"/>
                </a:lnTo>
                <a:lnTo>
                  <a:pt x="104331" y="1706649"/>
                </a:lnTo>
                <a:lnTo>
                  <a:pt x="123353" y="1747329"/>
                </a:lnTo>
                <a:lnTo>
                  <a:pt x="143818" y="1787172"/>
                </a:lnTo>
                <a:lnTo>
                  <a:pt x="165694" y="1826146"/>
                </a:lnTo>
                <a:lnTo>
                  <a:pt x="188945" y="1864215"/>
                </a:lnTo>
                <a:lnTo>
                  <a:pt x="213538" y="1901347"/>
                </a:lnTo>
                <a:lnTo>
                  <a:pt x="239440" y="1937508"/>
                </a:lnTo>
                <a:lnTo>
                  <a:pt x="266617" y="1972664"/>
                </a:lnTo>
                <a:lnTo>
                  <a:pt x="295035" y="2006782"/>
                </a:lnTo>
                <a:lnTo>
                  <a:pt x="324660" y="2039826"/>
                </a:lnTo>
                <a:lnTo>
                  <a:pt x="355459" y="2071765"/>
                </a:lnTo>
                <a:lnTo>
                  <a:pt x="387397" y="2102564"/>
                </a:lnTo>
                <a:lnTo>
                  <a:pt x="420442" y="2132189"/>
                </a:lnTo>
                <a:lnTo>
                  <a:pt x="454559" y="2160607"/>
                </a:lnTo>
                <a:lnTo>
                  <a:pt x="489715" y="2187783"/>
                </a:lnTo>
                <a:lnTo>
                  <a:pt x="525876" y="2213685"/>
                </a:lnTo>
                <a:lnTo>
                  <a:pt x="563008" y="2238279"/>
                </a:lnTo>
                <a:lnTo>
                  <a:pt x="601078" y="2261530"/>
                </a:lnTo>
                <a:lnTo>
                  <a:pt x="640051" y="2283405"/>
                </a:lnTo>
                <a:lnTo>
                  <a:pt x="679895" y="2303871"/>
                </a:lnTo>
                <a:lnTo>
                  <a:pt x="720575" y="2322893"/>
                </a:lnTo>
                <a:lnTo>
                  <a:pt x="762057" y="2340438"/>
                </a:lnTo>
                <a:lnTo>
                  <a:pt x="804309" y="2356472"/>
                </a:lnTo>
                <a:lnTo>
                  <a:pt x="847295" y="2370961"/>
                </a:lnTo>
                <a:lnTo>
                  <a:pt x="890983" y="2383872"/>
                </a:lnTo>
                <a:lnTo>
                  <a:pt x="935339" y="2395172"/>
                </a:lnTo>
                <a:lnTo>
                  <a:pt x="980329" y="2404825"/>
                </a:lnTo>
                <a:lnTo>
                  <a:pt x="1025919" y="2412799"/>
                </a:lnTo>
                <a:lnTo>
                  <a:pt x="1072075" y="2419059"/>
                </a:lnTo>
                <a:lnTo>
                  <a:pt x="1118764" y="2423573"/>
                </a:lnTo>
                <a:lnTo>
                  <a:pt x="1165953" y="2426306"/>
                </a:lnTo>
                <a:lnTo>
                  <a:pt x="1213607" y="2427224"/>
                </a:lnTo>
                <a:lnTo>
                  <a:pt x="1261260" y="2426306"/>
                </a:lnTo>
                <a:lnTo>
                  <a:pt x="1308449" y="2423573"/>
                </a:lnTo>
                <a:lnTo>
                  <a:pt x="1355138" y="2419059"/>
                </a:lnTo>
                <a:lnTo>
                  <a:pt x="1401294" y="2412799"/>
                </a:lnTo>
                <a:lnTo>
                  <a:pt x="1446884" y="2404825"/>
                </a:lnTo>
                <a:lnTo>
                  <a:pt x="1491874" y="2395172"/>
                </a:lnTo>
                <a:lnTo>
                  <a:pt x="1536230" y="2383872"/>
                </a:lnTo>
                <a:lnTo>
                  <a:pt x="1579918" y="2370961"/>
                </a:lnTo>
                <a:lnTo>
                  <a:pt x="1622904" y="2356472"/>
                </a:lnTo>
                <a:lnTo>
                  <a:pt x="1665156" y="2340438"/>
                </a:lnTo>
                <a:lnTo>
                  <a:pt x="1706638" y="2322893"/>
                </a:lnTo>
                <a:lnTo>
                  <a:pt x="1747318" y="2303871"/>
                </a:lnTo>
                <a:lnTo>
                  <a:pt x="1787162" y="2283405"/>
                </a:lnTo>
                <a:lnTo>
                  <a:pt x="1826135" y="2261530"/>
                </a:lnTo>
                <a:lnTo>
                  <a:pt x="1864205" y="2238279"/>
                </a:lnTo>
                <a:lnTo>
                  <a:pt x="1901337" y="2213685"/>
                </a:lnTo>
                <a:lnTo>
                  <a:pt x="1937498" y="2187783"/>
                </a:lnTo>
                <a:lnTo>
                  <a:pt x="1972654" y="2160607"/>
                </a:lnTo>
                <a:lnTo>
                  <a:pt x="2006771" y="2132189"/>
                </a:lnTo>
                <a:lnTo>
                  <a:pt x="2039816" y="2102564"/>
                </a:lnTo>
                <a:lnTo>
                  <a:pt x="2071754" y="2071765"/>
                </a:lnTo>
                <a:lnTo>
                  <a:pt x="2102553" y="2039826"/>
                </a:lnTo>
                <a:lnTo>
                  <a:pt x="2132178" y="2006782"/>
                </a:lnTo>
                <a:lnTo>
                  <a:pt x="2160596" y="1972664"/>
                </a:lnTo>
                <a:lnTo>
                  <a:pt x="2187773" y="1937508"/>
                </a:lnTo>
                <a:lnTo>
                  <a:pt x="2213675" y="1901347"/>
                </a:lnTo>
                <a:lnTo>
                  <a:pt x="2238268" y="1864215"/>
                </a:lnTo>
                <a:lnTo>
                  <a:pt x="2261520" y="1826146"/>
                </a:lnTo>
                <a:lnTo>
                  <a:pt x="2283395" y="1787172"/>
                </a:lnTo>
                <a:lnTo>
                  <a:pt x="2303860" y="1747329"/>
                </a:lnTo>
                <a:lnTo>
                  <a:pt x="2322882" y="1706649"/>
                </a:lnTo>
                <a:lnTo>
                  <a:pt x="2340427" y="1665166"/>
                </a:lnTo>
                <a:lnTo>
                  <a:pt x="2356461" y="1622915"/>
                </a:lnTo>
                <a:lnTo>
                  <a:pt x="2370951" y="1579928"/>
                </a:lnTo>
                <a:lnTo>
                  <a:pt x="2383862" y="1536240"/>
                </a:lnTo>
                <a:lnTo>
                  <a:pt x="2395161" y="1491884"/>
                </a:lnTo>
                <a:lnTo>
                  <a:pt x="2404814" y="1446895"/>
                </a:lnTo>
                <a:lnTo>
                  <a:pt x="2412788" y="1401305"/>
                </a:lnTo>
                <a:lnTo>
                  <a:pt x="2419049" y="1355148"/>
                </a:lnTo>
                <a:lnTo>
                  <a:pt x="2423562" y="1308459"/>
                </a:lnTo>
                <a:lnTo>
                  <a:pt x="2426295" y="1261271"/>
                </a:lnTo>
                <a:lnTo>
                  <a:pt x="2427214" y="1213617"/>
                </a:lnTo>
                <a:lnTo>
                  <a:pt x="2426295" y="1165963"/>
                </a:lnTo>
                <a:lnTo>
                  <a:pt x="2423562" y="1118774"/>
                </a:lnTo>
                <a:lnTo>
                  <a:pt x="2419049" y="1072084"/>
                </a:lnTo>
                <a:lnTo>
                  <a:pt x="2412788" y="1025926"/>
                </a:lnTo>
                <a:lnTo>
                  <a:pt x="2404814" y="980336"/>
                </a:lnTo>
                <a:lnTo>
                  <a:pt x="2395161" y="935346"/>
                </a:lnTo>
                <a:lnTo>
                  <a:pt x="2383862" y="890989"/>
                </a:lnTo>
                <a:lnTo>
                  <a:pt x="2370951" y="847301"/>
                </a:lnTo>
                <a:lnTo>
                  <a:pt x="2356461" y="804314"/>
                </a:lnTo>
                <a:lnTo>
                  <a:pt x="2340427" y="762062"/>
                </a:lnTo>
                <a:lnTo>
                  <a:pt x="2322882" y="720579"/>
                </a:lnTo>
                <a:lnTo>
                  <a:pt x="2303860" y="679899"/>
                </a:lnTo>
                <a:lnTo>
                  <a:pt x="2283395" y="640055"/>
                </a:lnTo>
                <a:lnTo>
                  <a:pt x="2261520" y="601081"/>
                </a:lnTo>
                <a:lnTo>
                  <a:pt x="2238268" y="563011"/>
                </a:lnTo>
                <a:lnTo>
                  <a:pt x="2213675" y="525879"/>
                </a:lnTo>
                <a:lnTo>
                  <a:pt x="2187773" y="489717"/>
                </a:lnTo>
                <a:lnTo>
                  <a:pt x="2160596" y="454561"/>
                </a:lnTo>
                <a:lnTo>
                  <a:pt x="2132178" y="420444"/>
                </a:lnTo>
                <a:lnTo>
                  <a:pt x="2102553" y="387399"/>
                </a:lnTo>
                <a:lnTo>
                  <a:pt x="2071754" y="355460"/>
                </a:lnTo>
                <a:lnTo>
                  <a:pt x="2039816" y="324661"/>
                </a:lnTo>
                <a:lnTo>
                  <a:pt x="2006771" y="295036"/>
                </a:lnTo>
                <a:lnTo>
                  <a:pt x="1972654" y="266618"/>
                </a:lnTo>
                <a:lnTo>
                  <a:pt x="1937498" y="239441"/>
                </a:lnTo>
                <a:lnTo>
                  <a:pt x="1901337" y="213539"/>
                </a:lnTo>
                <a:lnTo>
                  <a:pt x="1864205" y="188945"/>
                </a:lnTo>
                <a:lnTo>
                  <a:pt x="1826135" y="165694"/>
                </a:lnTo>
                <a:lnTo>
                  <a:pt x="1787162" y="143819"/>
                </a:lnTo>
                <a:lnTo>
                  <a:pt x="1747318" y="123353"/>
                </a:lnTo>
                <a:lnTo>
                  <a:pt x="1706638" y="104331"/>
                </a:lnTo>
                <a:lnTo>
                  <a:pt x="1665156" y="86786"/>
                </a:lnTo>
                <a:lnTo>
                  <a:pt x="1622904" y="70752"/>
                </a:lnTo>
                <a:lnTo>
                  <a:pt x="1579918" y="56262"/>
                </a:lnTo>
                <a:lnTo>
                  <a:pt x="1536230" y="43351"/>
                </a:lnTo>
                <a:lnTo>
                  <a:pt x="1491874" y="32052"/>
                </a:lnTo>
                <a:lnTo>
                  <a:pt x="1446884" y="22399"/>
                </a:lnTo>
                <a:lnTo>
                  <a:pt x="1401294" y="14425"/>
                </a:lnTo>
                <a:lnTo>
                  <a:pt x="1355138" y="8164"/>
                </a:lnTo>
                <a:lnTo>
                  <a:pt x="1308449" y="3651"/>
                </a:lnTo>
                <a:lnTo>
                  <a:pt x="1261260" y="918"/>
                </a:lnTo>
                <a:lnTo>
                  <a:pt x="1213607" y="0"/>
                </a:lnTo>
                <a:close/>
              </a:path>
            </a:pathLst>
          </a:custGeom>
          <a:solidFill>
            <a:srgbClr val="324A5D"/>
          </a:solidFill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333961" y="5729268"/>
            <a:ext cx="762428" cy="5318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40" algn="ctr" defTabSz="554492">
              <a:buClrTx/>
            </a:pPr>
            <a:r>
              <a:rPr lang="tr-TR" sz="1152" b="1" kern="1200" spc="-15" dirty="0">
                <a:solidFill>
                  <a:srgbClr val="FFFFFF"/>
                </a:solidFill>
                <a:latin typeface="Montserrat"/>
                <a:ea typeface="+mn-ea"/>
                <a:cs typeface="Montserrat"/>
              </a:rPr>
              <a:t>BT Çözüm Merkezi</a:t>
            </a:r>
            <a:endParaRPr sz="1152" kern="1200" dirty="0">
              <a:solidFill>
                <a:prstClr val="black"/>
              </a:solidFill>
              <a:latin typeface="Montserrat"/>
              <a:ea typeface="+mn-ea"/>
              <a:cs typeface="Montserra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92297" y="5807376"/>
            <a:ext cx="507584" cy="4490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438" marR="3081" indent="-38121" defTabSz="554492">
              <a:lnSpc>
                <a:spcPct val="133100"/>
              </a:lnSpc>
              <a:buClrTx/>
            </a:pPr>
            <a:r>
              <a:rPr lang="tr-TR" sz="1152" b="1" kern="1200" spc="-6" dirty="0">
                <a:solidFill>
                  <a:srgbClr val="FFFFFF"/>
                </a:solidFill>
                <a:latin typeface="Montserrat"/>
                <a:ea typeface="+mn-ea"/>
                <a:cs typeface="Montserrat"/>
              </a:rPr>
              <a:t>Yapay Zekâ</a:t>
            </a:r>
            <a:endParaRPr lang="tr-TR" sz="1152" kern="1200" dirty="0">
              <a:solidFill>
                <a:prstClr val="black"/>
              </a:solidFill>
              <a:latin typeface="Montserrat"/>
              <a:ea typeface="+mn-ea"/>
              <a:cs typeface="Montserra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31137" y="5754862"/>
            <a:ext cx="919257" cy="4490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01" marR="3081" algn="ctr" defTabSz="554492">
              <a:lnSpc>
                <a:spcPct val="133100"/>
              </a:lnSpc>
              <a:buClrTx/>
            </a:pPr>
            <a:r>
              <a:rPr lang="tr-TR" sz="1152" b="1" kern="1200" spc="-3" dirty="0">
                <a:solidFill>
                  <a:srgbClr val="FFFFFF"/>
                </a:solidFill>
                <a:latin typeface="Montserrat"/>
                <a:ea typeface="+mn-ea"/>
                <a:cs typeface="Montserrat"/>
              </a:rPr>
              <a:t>Web Uygulaması</a:t>
            </a:r>
            <a:endParaRPr sz="1152" kern="1200" dirty="0">
              <a:solidFill>
                <a:prstClr val="black"/>
              </a:solidFill>
              <a:latin typeface="Montserrat"/>
              <a:ea typeface="+mn-ea"/>
              <a:cs typeface="Montserra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034111" y="5825637"/>
            <a:ext cx="597536" cy="3545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01" algn="ctr" defTabSz="554492">
              <a:buClrTx/>
            </a:pPr>
            <a:r>
              <a:rPr lang="tr-TR" sz="1152" b="1" kern="1200" spc="-21" dirty="0">
                <a:solidFill>
                  <a:srgbClr val="FFFFFF"/>
                </a:solidFill>
                <a:latin typeface="Montserrat"/>
                <a:ea typeface="+mn-ea"/>
                <a:cs typeface="Montserrat"/>
              </a:rPr>
              <a:t>Yardım Masası</a:t>
            </a:r>
            <a:endParaRPr sz="1152" kern="1200" dirty="0">
              <a:solidFill>
                <a:prstClr val="black"/>
              </a:solidFill>
              <a:latin typeface="Montserrat"/>
              <a:ea typeface="+mn-ea"/>
              <a:cs typeface="Montserra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43470" y="5958321"/>
            <a:ext cx="1071635" cy="1772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 defTabSz="554492">
              <a:buClrTx/>
            </a:pPr>
            <a:r>
              <a:rPr lang="tr-TR" sz="1152" b="1" kern="1200" spc="-6" dirty="0" err="1">
                <a:solidFill>
                  <a:srgbClr val="FFFFFF"/>
                </a:solidFill>
                <a:latin typeface="Montserrat"/>
                <a:ea typeface="+mn-ea"/>
                <a:cs typeface="Montserrat"/>
              </a:rPr>
              <a:t>Chatbot</a:t>
            </a:r>
            <a:endParaRPr lang="tr-TR" sz="1152" kern="1200" dirty="0">
              <a:solidFill>
                <a:prstClr val="black"/>
              </a:solidFill>
              <a:latin typeface="Montserrat"/>
              <a:ea typeface="+mn-ea"/>
              <a:cs typeface="Montserrat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865470" y="4680719"/>
            <a:ext cx="6474091" cy="0"/>
          </a:xfrm>
          <a:custGeom>
            <a:avLst/>
            <a:gdLst/>
            <a:ahLst/>
            <a:cxnLst/>
            <a:rect l="l" t="t" r="r" b="b"/>
            <a:pathLst>
              <a:path w="10676255">
                <a:moveTo>
                  <a:pt x="0" y="0"/>
                </a:moveTo>
                <a:lnTo>
                  <a:pt x="10675706" y="0"/>
                </a:lnTo>
              </a:path>
            </a:pathLst>
          </a:custGeom>
          <a:ln w="20941">
            <a:solidFill>
              <a:srgbClr val="334A5C"/>
            </a:solidFill>
          </a:ln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272881" y="2536758"/>
            <a:ext cx="4017321" cy="13061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01" marR="3081" algn="just" defTabSz="554492">
              <a:lnSpc>
                <a:spcPct val="123300"/>
              </a:lnSpc>
              <a:buClrTx/>
            </a:pPr>
            <a:r>
              <a:rPr lang="tr-TR" kern="1200" spc="97" dirty="0">
                <a:solidFill>
                  <a:srgbClr val="E8E8E8"/>
                </a:solidFill>
                <a:latin typeface="Calibri"/>
                <a:ea typeface="+mn-ea"/>
                <a:cs typeface="Calibri"/>
              </a:rPr>
              <a:t>Kurumlarda bilgi teknolojileri yardım masası hizmetlerini desteklemek amacıyla yapay zekâ destekli sohbet robotu (</a:t>
            </a:r>
            <a:r>
              <a:rPr lang="tr-TR" kern="1200" spc="97" dirty="0" err="1">
                <a:solidFill>
                  <a:srgbClr val="E8E8E8"/>
                </a:solidFill>
                <a:latin typeface="Calibri"/>
                <a:ea typeface="+mn-ea"/>
                <a:cs typeface="Calibri"/>
              </a:rPr>
              <a:t>chatbot</a:t>
            </a:r>
            <a:r>
              <a:rPr lang="tr-TR" kern="1200" spc="97" dirty="0">
                <a:solidFill>
                  <a:srgbClr val="E8E8E8"/>
                </a:solidFill>
                <a:latin typeface="Calibri"/>
                <a:ea typeface="+mn-ea"/>
                <a:cs typeface="Calibri"/>
              </a:rPr>
              <a:t>) geliştirerek kullanıcılara metin tabanlı diyaloglar yardımıyla çözüm sunmaktır.</a:t>
            </a:r>
          </a:p>
        </p:txBody>
      </p:sp>
      <p:sp>
        <p:nvSpPr>
          <p:cNvPr id="43" name="object 33">
            <a:extLst>
              <a:ext uri="{FF2B5EF4-FFF2-40B4-BE49-F238E27FC236}">
                <a16:creationId xmlns:a16="http://schemas.microsoft.com/office/drawing/2014/main" id="{FE9C4343-CC5B-4A37-950A-E675BA5C48BD}"/>
              </a:ext>
            </a:extLst>
          </p:cNvPr>
          <p:cNvSpPr/>
          <p:nvPr/>
        </p:nvSpPr>
        <p:spPr>
          <a:xfrm>
            <a:off x="2126793" y="1825233"/>
            <a:ext cx="2730805" cy="27292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34">
            <a:extLst>
              <a:ext uri="{FF2B5EF4-FFF2-40B4-BE49-F238E27FC236}">
                <a16:creationId xmlns:a16="http://schemas.microsoft.com/office/drawing/2014/main" id="{8BC45B7F-3C10-4A27-BBA7-274E71FD7918}"/>
              </a:ext>
            </a:extLst>
          </p:cNvPr>
          <p:cNvSpPr/>
          <p:nvPr/>
        </p:nvSpPr>
        <p:spPr>
          <a:xfrm>
            <a:off x="2355807" y="2062047"/>
            <a:ext cx="2219960" cy="2219960"/>
          </a:xfrm>
          <a:custGeom>
            <a:avLst/>
            <a:gdLst/>
            <a:ahLst/>
            <a:cxnLst/>
            <a:rect l="l" t="t" r="r" b="b"/>
            <a:pathLst>
              <a:path w="2219960" h="2219960">
                <a:moveTo>
                  <a:pt x="1109725" y="0"/>
                </a:moveTo>
                <a:lnTo>
                  <a:pt x="1061587" y="1025"/>
                </a:lnTo>
                <a:lnTo>
                  <a:pt x="1013974" y="4073"/>
                </a:lnTo>
                <a:lnTo>
                  <a:pt x="966926" y="9102"/>
                </a:lnTo>
                <a:lnTo>
                  <a:pt x="920485" y="16071"/>
                </a:lnTo>
                <a:lnTo>
                  <a:pt x="874692" y="24938"/>
                </a:lnTo>
                <a:lnTo>
                  <a:pt x="829590" y="35661"/>
                </a:lnTo>
                <a:lnTo>
                  <a:pt x="785220" y="48198"/>
                </a:lnTo>
                <a:lnTo>
                  <a:pt x="741624" y="62509"/>
                </a:lnTo>
                <a:lnTo>
                  <a:pt x="698843" y="78550"/>
                </a:lnTo>
                <a:lnTo>
                  <a:pt x="656918" y="96282"/>
                </a:lnTo>
                <a:lnTo>
                  <a:pt x="615893" y="115662"/>
                </a:lnTo>
                <a:lnTo>
                  <a:pt x="575807" y="136648"/>
                </a:lnTo>
                <a:lnTo>
                  <a:pt x="536703" y="159198"/>
                </a:lnTo>
                <a:lnTo>
                  <a:pt x="498623" y="183272"/>
                </a:lnTo>
                <a:lnTo>
                  <a:pt x="461608" y="208828"/>
                </a:lnTo>
                <a:lnTo>
                  <a:pt x="425700" y="235823"/>
                </a:lnTo>
                <a:lnTo>
                  <a:pt x="390940" y="264216"/>
                </a:lnTo>
                <a:lnTo>
                  <a:pt x="357370" y="293966"/>
                </a:lnTo>
                <a:lnTo>
                  <a:pt x="325031" y="325031"/>
                </a:lnTo>
                <a:lnTo>
                  <a:pt x="293966" y="357370"/>
                </a:lnTo>
                <a:lnTo>
                  <a:pt x="264216" y="390940"/>
                </a:lnTo>
                <a:lnTo>
                  <a:pt x="235823" y="425700"/>
                </a:lnTo>
                <a:lnTo>
                  <a:pt x="208828" y="461608"/>
                </a:lnTo>
                <a:lnTo>
                  <a:pt x="183272" y="498623"/>
                </a:lnTo>
                <a:lnTo>
                  <a:pt x="159198" y="536703"/>
                </a:lnTo>
                <a:lnTo>
                  <a:pt x="136648" y="575807"/>
                </a:lnTo>
                <a:lnTo>
                  <a:pt x="115662" y="615893"/>
                </a:lnTo>
                <a:lnTo>
                  <a:pt x="96282" y="656918"/>
                </a:lnTo>
                <a:lnTo>
                  <a:pt x="78550" y="698843"/>
                </a:lnTo>
                <a:lnTo>
                  <a:pt x="62509" y="741624"/>
                </a:lnTo>
                <a:lnTo>
                  <a:pt x="48198" y="785220"/>
                </a:lnTo>
                <a:lnTo>
                  <a:pt x="35661" y="829590"/>
                </a:lnTo>
                <a:lnTo>
                  <a:pt x="24938" y="874692"/>
                </a:lnTo>
                <a:lnTo>
                  <a:pt x="16071" y="920485"/>
                </a:lnTo>
                <a:lnTo>
                  <a:pt x="9102" y="966926"/>
                </a:lnTo>
                <a:lnTo>
                  <a:pt x="4073" y="1013974"/>
                </a:lnTo>
                <a:lnTo>
                  <a:pt x="1025" y="1061587"/>
                </a:lnTo>
                <a:lnTo>
                  <a:pt x="0" y="1109725"/>
                </a:lnTo>
                <a:lnTo>
                  <a:pt x="1025" y="1157862"/>
                </a:lnTo>
                <a:lnTo>
                  <a:pt x="4073" y="1205476"/>
                </a:lnTo>
                <a:lnTo>
                  <a:pt x="9102" y="1252524"/>
                </a:lnTo>
                <a:lnTo>
                  <a:pt x="16071" y="1298965"/>
                </a:lnTo>
                <a:lnTo>
                  <a:pt x="24938" y="1344758"/>
                </a:lnTo>
                <a:lnTo>
                  <a:pt x="35661" y="1389860"/>
                </a:lnTo>
                <a:lnTo>
                  <a:pt x="48198" y="1434230"/>
                </a:lnTo>
                <a:lnTo>
                  <a:pt x="62509" y="1477826"/>
                </a:lnTo>
                <a:lnTo>
                  <a:pt x="78550" y="1520607"/>
                </a:lnTo>
                <a:lnTo>
                  <a:pt x="96282" y="1562531"/>
                </a:lnTo>
                <a:lnTo>
                  <a:pt x="115662" y="1603557"/>
                </a:lnTo>
                <a:lnTo>
                  <a:pt x="136648" y="1643643"/>
                </a:lnTo>
                <a:lnTo>
                  <a:pt x="159198" y="1682746"/>
                </a:lnTo>
                <a:lnTo>
                  <a:pt x="183272" y="1720827"/>
                </a:lnTo>
                <a:lnTo>
                  <a:pt x="208828" y="1757842"/>
                </a:lnTo>
                <a:lnTo>
                  <a:pt x="235823" y="1793750"/>
                </a:lnTo>
                <a:lnTo>
                  <a:pt x="264216" y="1828510"/>
                </a:lnTo>
                <a:lnTo>
                  <a:pt x="293966" y="1862080"/>
                </a:lnTo>
                <a:lnTo>
                  <a:pt x="325031" y="1894418"/>
                </a:lnTo>
                <a:lnTo>
                  <a:pt x="357370" y="1925483"/>
                </a:lnTo>
                <a:lnTo>
                  <a:pt x="390940" y="1955233"/>
                </a:lnTo>
                <a:lnTo>
                  <a:pt x="425700" y="1983627"/>
                </a:lnTo>
                <a:lnTo>
                  <a:pt x="461608" y="2010622"/>
                </a:lnTo>
                <a:lnTo>
                  <a:pt x="498623" y="2036178"/>
                </a:lnTo>
                <a:lnTo>
                  <a:pt x="536703" y="2060251"/>
                </a:lnTo>
                <a:lnTo>
                  <a:pt x="575807" y="2082802"/>
                </a:lnTo>
                <a:lnTo>
                  <a:pt x="615893" y="2103788"/>
                </a:lnTo>
                <a:lnTo>
                  <a:pt x="656918" y="2123168"/>
                </a:lnTo>
                <a:lnTo>
                  <a:pt x="698843" y="2140899"/>
                </a:lnTo>
                <a:lnTo>
                  <a:pt x="741624" y="2156941"/>
                </a:lnTo>
                <a:lnTo>
                  <a:pt x="785220" y="2171252"/>
                </a:lnTo>
                <a:lnTo>
                  <a:pt x="829590" y="2183789"/>
                </a:lnTo>
                <a:lnTo>
                  <a:pt x="874692" y="2194512"/>
                </a:lnTo>
                <a:lnTo>
                  <a:pt x="920485" y="2203379"/>
                </a:lnTo>
                <a:lnTo>
                  <a:pt x="966926" y="2210348"/>
                </a:lnTo>
                <a:lnTo>
                  <a:pt x="1013974" y="2215377"/>
                </a:lnTo>
                <a:lnTo>
                  <a:pt x="1061587" y="2218425"/>
                </a:lnTo>
                <a:lnTo>
                  <a:pt x="1109725" y="2219450"/>
                </a:lnTo>
                <a:lnTo>
                  <a:pt x="1157862" y="2218425"/>
                </a:lnTo>
                <a:lnTo>
                  <a:pt x="1205476" y="2215377"/>
                </a:lnTo>
                <a:lnTo>
                  <a:pt x="1252524" y="2210348"/>
                </a:lnTo>
                <a:lnTo>
                  <a:pt x="1298965" y="2203379"/>
                </a:lnTo>
                <a:lnTo>
                  <a:pt x="1344758" y="2194512"/>
                </a:lnTo>
                <a:lnTo>
                  <a:pt x="1389860" y="2183789"/>
                </a:lnTo>
                <a:lnTo>
                  <a:pt x="1434230" y="2171252"/>
                </a:lnTo>
                <a:lnTo>
                  <a:pt x="1477826" y="2156941"/>
                </a:lnTo>
                <a:lnTo>
                  <a:pt x="1520607" y="2140899"/>
                </a:lnTo>
                <a:lnTo>
                  <a:pt x="1562531" y="2123168"/>
                </a:lnTo>
                <a:lnTo>
                  <a:pt x="1603557" y="2103788"/>
                </a:lnTo>
                <a:lnTo>
                  <a:pt x="1643643" y="2082802"/>
                </a:lnTo>
                <a:lnTo>
                  <a:pt x="1682746" y="2060251"/>
                </a:lnTo>
                <a:lnTo>
                  <a:pt x="1720827" y="2036178"/>
                </a:lnTo>
                <a:lnTo>
                  <a:pt x="1757842" y="2010622"/>
                </a:lnTo>
                <a:lnTo>
                  <a:pt x="1793750" y="1983627"/>
                </a:lnTo>
                <a:lnTo>
                  <a:pt x="1828510" y="1955233"/>
                </a:lnTo>
                <a:lnTo>
                  <a:pt x="1862080" y="1925483"/>
                </a:lnTo>
                <a:lnTo>
                  <a:pt x="1894418" y="1894418"/>
                </a:lnTo>
                <a:lnTo>
                  <a:pt x="1925483" y="1862080"/>
                </a:lnTo>
                <a:lnTo>
                  <a:pt x="1955233" y="1828510"/>
                </a:lnTo>
                <a:lnTo>
                  <a:pt x="1983627" y="1793750"/>
                </a:lnTo>
                <a:lnTo>
                  <a:pt x="2010622" y="1757842"/>
                </a:lnTo>
                <a:lnTo>
                  <a:pt x="2036178" y="1720827"/>
                </a:lnTo>
                <a:lnTo>
                  <a:pt x="2060251" y="1682746"/>
                </a:lnTo>
                <a:lnTo>
                  <a:pt x="2082802" y="1643643"/>
                </a:lnTo>
                <a:lnTo>
                  <a:pt x="2103788" y="1603557"/>
                </a:lnTo>
                <a:lnTo>
                  <a:pt x="2123168" y="1562531"/>
                </a:lnTo>
                <a:lnTo>
                  <a:pt x="2140899" y="1520607"/>
                </a:lnTo>
                <a:lnTo>
                  <a:pt x="2156941" y="1477826"/>
                </a:lnTo>
                <a:lnTo>
                  <a:pt x="2171252" y="1434230"/>
                </a:lnTo>
                <a:lnTo>
                  <a:pt x="2183789" y="1389860"/>
                </a:lnTo>
                <a:lnTo>
                  <a:pt x="2194512" y="1344758"/>
                </a:lnTo>
                <a:lnTo>
                  <a:pt x="2203379" y="1298965"/>
                </a:lnTo>
                <a:lnTo>
                  <a:pt x="2210348" y="1252524"/>
                </a:lnTo>
                <a:lnTo>
                  <a:pt x="2215377" y="1205476"/>
                </a:lnTo>
                <a:lnTo>
                  <a:pt x="2218425" y="1157862"/>
                </a:lnTo>
                <a:lnTo>
                  <a:pt x="2219450" y="1109725"/>
                </a:lnTo>
                <a:lnTo>
                  <a:pt x="2218425" y="1061587"/>
                </a:lnTo>
                <a:lnTo>
                  <a:pt x="2215377" y="1013974"/>
                </a:lnTo>
                <a:lnTo>
                  <a:pt x="2210348" y="966926"/>
                </a:lnTo>
                <a:lnTo>
                  <a:pt x="2203379" y="920485"/>
                </a:lnTo>
                <a:lnTo>
                  <a:pt x="2194512" y="874692"/>
                </a:lnTo>
                <a:lnTo>
                  <a:pt x="2183789" y="829590"/>
                </a:lnTo>
                <a:lnTo>
                  <a:pt x="2171252" y="785220"/>
                </a:lnTo>
                <a:lnTo>
                  <a:pt x="2156941" y="741624"/>
                </a:lnTo>
                <a:lnTo>
                  <a:pt x="2140899" y="698843"/>
                </a:lnTo>
                <a:lnTo>
                  <a:pt x="2123168" y="656918"/>
                </a:lnTo>
                <a:lnTo>
                  <a:pt x="2103788" y="615893"/>
                </a:lnTo>
                <a:lnTo>
                  <a:pt x="2082802" y="575807"/>
                </a:lnTo>
                <a:lnTo>
                  <a:pt x="2060251" y="536703"/>
                </a:lnTo>
                <a:lnTo>
                  <a:pt x="2036178" y="498623"/>
                </a:lnTo>
                <a:lnTo>
                  <a:pt x="2010622" y="461608"/>
                </a:lnTo>
                <a:lnTo>
                  <a:pt x="1983627" y="425700"/>
                </a:lnTo>
                <a:lnTo>
                  <a:pt x="1955233" y="390940"/>
                </a:lnTo>
                <a:lnTo>
                  <a:pt x="1925483" y="357370"/>
                </a:lnTo>
                <a:lnTo>
                  <a:pt x="1894418" y="325031"/>
                </a:lnTo>
                <a:lnTo>
                  <a:pt x="1862080" y="293966"/>
                </a:lnTo>
                <a:lnTo>
                  <a:pt x="1828510" y="264216"/>
                </a:lnTo>
                <a:lnTo>
                  <a:pt x="1793750" y="235823"/>
                </a:lnTo>
                <a:lnTo>
                  <a:pt x="1757842" y="208828"/>
                </a:lnTo>
                <a:lnTo>
                  <a:pt x="1720827" y="183272"/>
                </a:lnTo>
                <a:lnTo>
                  <a:pt x="1682746" y="159198"/>
                </a:lnTo>
                <a:lnTo>
                  <a:pt x="1643643" y="136648"/>
                </a:lnTo>
                <a:lnTo>
                  <a:pt x="1603557" y="115662"/>
                </a:lnTo>
                <a:lnTo>
                  <a:pt x="1562531" y="96282"/>
                </a:lnTo>
                <a:lnTo>
                  <a:pt x="1520607" y="78550"/>
                </a:lnTo>
                <a:lnTo>
                  <a:pt x="1477826" y="62509"/>
                </a:lnTo>
                <a:lnTo>
                  <a:pt x="1434230" y="48198"/>
                </a:lnTo>
                <a:lnTo>
                  <a:pt x="1389860" y="35661"/>
                </a:lnTo>
                <a:lnTo>
                  <a:pt x="1344758" y="24938"/>
                </a:lnTo>
                <a:lnTo>
                  <a:pt x="1298965" y="16071"/>
                </a:lnTo>
                <a:lnTo>
                  <a:pt x="1252524" y="9102"/>
                </a:lnTo>
                <a:lnTo>
                  <a:pt x="1205476" y="4073"/>
                </a:lnTo>
                <a:lnTo>
                  <a:pt x="1157862" y="1025"/>
                </a:lnTo>
                <a:lnTo>
                  <a:pt x="1109725" y="0"/>
                </a:lnTo>
                <a:close/>
              </a:path>
            </a:pathLst>
          </a:custGeom>
          <a:solidFill>
            <a:srgbClr val="263E4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35">
            <a:extLst>
              <a:ext uri="{FF2B5EF4-FFF2-40B4-BE49-F238E27FC236}">
                <a16:creationId xmlns:a16="http://schemas.microsoft.com/office/drawing/2014/main" id="{5CA02A7C-E545-443D-9A69-52BE4601643E}"/>
              </a:ext>
            </a:extLst>
          </p:cNvPr>
          <p:cNvSpPr/>
          <p:nvPr/>
        </p:nvSpPr>
        <p:spPr>
          <a:xfrm>
            <a:off x="2531130" y="2234691"/>
            <a:ext cx="1922145" cy="1916430"/>
          </a:xfrm>
          <a:custGeom>
            <a:avLst/>
            <a:gdLst/>
            <a:ahLst/>
            <a:cxnLst/>
            <a:rect l="l" t="t" r="r" b="b"/>
            <a:pathLst>
              <a:path w="1922145" h="1916429">
                <a:moveTo>
                  <a:pt x="1056326" y="0"/>
                </a:moveTo>
                <a:lnTo>
                  <a:pt x="865688" y="0"/>
                </a:lnTo>
                <a:lnTo>
                  <a:pt x="639970" y="52354"/>
                </a:lnTo>
                <a:lnTo>
                  <a:pt x="597424" y="73296"/>
                </a:lnTo>
                <a:lnTo>
                  <a:pt x="555871" y="83767"/>
                </a:lnTo>
                <a:lnTo>
                  <a:pt x="515368" y="104708"/>
                </a:lnTo>
                <a:lnTo>
                  <a:pt x="475969" y="125650"/>
                </a:lnTo>
                <a:lnTo>
                  <a:pt x="437729" y="157063"/>
                </a:lnTo>
                <a:lnTo>
                  <a:pt x="400704" y="178005"/>
                </a:lnTo>
                <a:lnTo>
                  <a:pt x="364948" y="209417"/>
                </a:lnTo>
                <a:lnTo>
                  <a:pt x="330516" y="230359"/>
                </a:lnTo>
                <a:lnTo>
                  <a:pt x="297464" y="261772"/>
                </a:lnTo>
                <a:lnTo>
                  <a:pt x="265847" y="293184"/>
                </a:lnTo>
                <a:lnTo>
                  <a:pt x="235719" y="335068"/>
                </a:lnTo>
                <a:lnTo>
                  <a:pt x="207136" y="366480"/>
                </a:lnTo>
                <a:lnTo>
                  <a:pt x="180153" y="397893"/>
                </a:lnTo>
                <a:lnTo>
                  <a:pt x="154824" y="439777"/>
                </a:lnTo>
                <a:lnTo>
                  <a:pt x="131206" y="471189"/>
                </a:lnTo>
                <a:lnTo>
                  <a:pt x="109352" y="513073"/>
                </a:lnTo>
                <a:lnTo>
                  <a:pt x="89318" y="554956"/>
                </a:lnTo>
                <a:lnTo>
                  <a:pt x="71160" y="596840"/>
                </a:lnTo>
                <a:lnTo>
                  <a:pt x="54931" y="638724"/>
                </a:lnTo>
                <a:lnTo>
                  <a:pt x="40688" y="680607"/>
                </a:lnTo>
                <a:lnTo>
                  <a:pt x="28485" y="722491"/>
                </a:lnTo>
                <a:lnTo>
                  <a:pt x="18377" y="774845"/>
                </a:lnTo>
                <a:lnTo>
                  <a:pt x="10419" y="816729"/>
                </a:lnTo>
                <a:lnTo>
                  <a:pt x="4667" y="869083"/>
                </a:lnTo>
                <a:lnTo>
                  <a:pt x="1176" y="910967"/>
                </a:lnTo>
                <a:lnTo>
                  <a:pt x="0" y="963321"/>
                </a:lnTo>
                <a:lnTo>
                  <a:pt x="1176" y="1005204"/>
                </a:lnTo>
                <a:lnTo>
                  <a:pt x="4667" y="1057559"/>
                </a:lnTo>
                <a:lnTo>
                  <a:pt x="10419" y="1099442"/>
                </a:lnTo>
                <a:lnTo>
                  <a:pt x="18377" y="1151797"/>
                </a:lnTo>
                <a:lnTo>
                  <a:pt x="28485" y="1193680"/>
                </a:lnTo>
                <a:lnTo>
                  <a:pt x="40688" y="1235564"/>
                </a:lnTo>
                <a:lnTo>
                  <a:pt x="54931" y="1277448"/>
                </a:lnTo>
                <a:lnTo>
                  <a:pt x="71160" y="1319331"/>
                </a:lnTo>
                <a:lnTo>
                  <a:pt x="89318" y="1361215"/>
                </a:lnTo>
                <a:lnTo>
                  <a:pt x="109352" y="1403098"/>
                </a:lnTo>
                <a:lnTo>
                  <a:pt x="131206" y="1444982"/>
                </a:lnTo>
                <a:lnTo>
                  <a:pt x="154824" y="1486865"/>
                </a:lnTo>
                <a:lnTo>
                  <a:pt x="180153" y="1518278"/>
                </a:lnTo>
                <a:lnTo>
                  <a:pt x="207136" y="1560161"/>
                </a:lnTo>
                <a:lnTo>
                  <a:pt x="235719" y="1591574"/>
                </a:lnTo>
                <a:lnTo>
                  <a:pt x="265847" y="1622987"/>
                </a:lnTo>
                <a:lnTo>
                  <a:pt x="297464" y="1654399"/>
                </a:lnTo>
                <a:lnTo>
                  <a:pt x="330516" y="1685812"/>
                </a:lnTo>
                <a:lnTo>
                  <a:pt x="364948" y="1717225"/>
                </a:lnTo>
                <a:lnTo>
                  <a:pt x="400704" y="1738166"/>
                </a:lnTo>
                <a:lnTo>
                  <a:pt x="437729" y="1769579"/>
                </a:lnTo>
                <a:lnTo>
                  <a:pt x="475969" y="1790521"/>
                </a:lnTo>
                <a:lnTo>
                  <a:pt x="515368" y="1811463"/>
                </a:lnTo>
                <a:lnTo>
                  <a:pt x="555871" y="1832404"/>
                </a:lnTo>
                <a:lnTo>
                  <a:pt x="597424" y="1853346"/>
                </a:lnTo>
                <a:lnTo>
                  <a:pt x="639970" y="1863817"/>
                </a:lnTo>
                <a:lnTo>
                  <a:pt x="683456" y="1884759"/>
                </a:lnTo>
                <a:lnTo>
                  <a:pt x="818997" y="1916172"/>
                </a:lnTo>
                <a:lnTo>
                  <a:pt x="1103017" y="1916172"/>
                </a:lnTo>
                <a:lnTo>
                  <a:pt x="1238558" y="1884759"/>
                </a:lnTo>
                <a:lnTo>
                  <a:pt x="1260301" y="1874288"/>
                </a:lnTo>
                <a:lnTo>
                  <a:pt x="864243" y="1874288"/>
                </a:lnTo>
                <a:lnTo>
                  <a:pt x="679930" y="1832404"/>
                </a:lnTo>
                <a:lnTo>
                  <a:pt x="636141" y="1821934"/>
                </a:lnTo>
                <a:lnTo>
                  <a:pt x="593395" y="1800992"/>
                </a:lnTo>
                <a:lnTo>
                  <a:pt x="551755" y="1780050"/>
                </a:lnTo>
                <a:lnTo>
                  <a:pt x="511284" y="1759108"/>
                </a:lnTo>
                <a:lnTo>
                  <a:pt x="472046" y="1738166"/>
                </a:lnTo>
                <a:lnTo>
                  <a:pt x="434103" y="1706754"/>
                </a:lnTo>
                <a:lnTo>
                  <a:pt x="397521" y="1685812"/>
                </a:lnTo>
                <a:lnTo>
                  <a:pt x="362361" y="1654399"/>
                </a:lnTo>
                <a:lnTo>
                  <a:pt x="328688" y="1622987"/>
                </a:lnTo>
                <a:lnTo>
                  <a:pt x="296564" y="1591574"/>
                </a:lnTo>
                <a:lnTo>
                  <a:pt x="266054" y="1560161"/>
                </a:lnTo>
                <a:lnTo>
                  <a:pt x="237220" y="1528749"/>
                </a:lnTo>
                <a:lnTo>
                  <a:pt x="210125" y="1486865"/>
                </a:lnTo>
                <a:lnTo>
                  <a:pt x="184834" y="1444982"/>
                </a:lnTo>
                <a:lnTo>
                  <a:pt x="161410" y="1413569"/>
                </a:lnTo>
                <a:lnTo>
                  <a:pt x="139916" y="1371685"/>
                </a:lnTo>
                <a:lnTo>
                  <a:pt x="120415" y="1329802"/>
                </a:lnTo>
                <a:lnTo>
                  <a:pt x="102971" y="1287918"/>
                </a:lnTo>
                <a:lnTo>
                  <a:pt x="87647" y="1246035"/>
                </a:lnTo>
                <a:lnTo>
                  <a:pt x="74507" y="1193680"/>
                </a:lnTo>
                <a:lnTo>
                  <a:pt x="63614" y="1151797"/>
                </a:lnTo>
                <a:lnTo>
                  <a:pt x="55031" y="1099442"/>
                </a:lnTo>
                <a:lnTo>
                  <a:pt x="48822" y="1057559"/>
                </a:lnTo>
                <a:lnTo>
                  <a:pt x="45050" y="1005204"/>
                </a:lnTo>
                <a:lnTo>
                  <a:pt x="43778" y="963321"/>
                </a:lnTo>
                <a:lnTo>
                  <a:pt x="45050" y="910967"/>
                </a:lnTo>
                <a:lnTo>
                  <a:pt x="48822" y="858612"/>
                </a:lnTo>
                <a:lnTo>
                  <a:pt x="55031" y="816729"/>
                </a:lnTo>
                <a:lnTo>
                  <a:pt x="63614" y="774845"/>
                </a:lnTo>
                <a:lnTo>
                  <a:pt x="74507" y="722491"/>
                </a:lnTo>
                <a:lnTo>
                  <a:pt x="87647" y="680607"/>
                </a:lnTo>
                <a:lnTo>
                  <a:pt x="102971" y="638724"/>
                </a:lnTo>
                <a:lnTo>
                  <a:pt x="120415" y="596840"/>
                </a:lnTo>
                <a:lnTo>
                  <a:pt x="139916" y="554956"/>
                </a:lnTo>
                <a:lnTo>
                  <a:pt x="161410" y="513073"/>
                </a:lnTo>
                <a:lnTo>
                  <a:pt x="184834" y="471189"/>
                </a:lnTo>
                <a:lnTo>
                  <a:pt x="210125" y="429306"/>
                </a:lnTo>
                <a:lnTo>
                  <a:pt x="237220" y="397893"/>
                </a:lnTo>
                <a:lnTo>
                  <a:pt x="266054" y="366480"/>
                </a:lnTo>
                <a:lnTo>
                  <a:pt x="296564" y="324597"/>
                </a:lnTo>
                <a:lnTo>
                  <a:pt x="328688" y="293184"/>
                </a:lnTo>
                <a:lnTo>
                  <a:pt x="362361" y="261772"/>
                </a:lnTo>
                <a:lnTo>
                  <a:pt x="397521" y="240830"/>
                </a:lnTo>
                <a:lnTo>
                  <a:pt x="434103" y="209417"/>
                </a:lnTo>
                <a:lnTo>
                  <a:pt x="472046" y="188475"/>
                </a:lnTo>
                <a:lnTo>
                  <a:pt x="511284" y="157063"/>
                </a:lnTo>
                <a:lnTo>
                  <a:pt x="551755" y="136121"/>
                </a:lnTo>
                <a:lnTo>
                  <a:pt x="593395" y="115179"/>
                </a:lnTo>
                <a:lnTo>
                  <a:pt x="636141" y="104708"/>
                </a:lnTo>
                <a:lnTo>
                  <a:pt x="679930" y="83767"/>
                </a:lnTo>
                <a:lnTo>
                  <a:pt x="816918" y="52354"/>
                </a:lnTo>
                <a:lnTo>
                  <a:pt x="864243" y="52354"/>
                </a:lnTo>
                <a:lnTo>
                  <a:pt x="912294" y="41883"/>
                </a:lnTo>
                <a:lnTo>
                  <a:pt x="1238558" y="41883"/>
                </a:lnTo>
                <a:lnTo>
                  <a:pt x="1056326" y="0"/>
                </a:lnTo>
                <a:close/>
              </a:path>
              <a:path w="1922145" h="1916429">
                <a:moveTo>
                  <a:pt x="1238558" y="41883"/>
                </a:moveTo>
                <a:lnTo>
                  <a:pt x="1009720" y="41883"/>
                </a:lnTo>
                <a:lnTo>
                  <a:pt x="1057771" y="52354"/>
                </a:lnTo>
                <a:lnTo>
                  <a:pt x="1105096" y="52354"/>
                </a:lnTo>
                <a:lnTo>
                  <a:pt x="1242084" y="83767"/>
                </a:lnTo>
                <a:lnTo>
                  <a:pt x="1285873" y="104708"/>
                </a:lnTo>
                <a:lnTo>
                  <a:pt x="1328619" y="115179"/>
                </a:lnTo>
                <a:lnTo>
                  <a:pt x="1370259" y="136121"/>
                </a:lnTo>
                <a:lnTo>
                  <a:pt x="1410730" y="157063"/>
                </a:lnTo>
                <a:lnTo>
                  <a:pt x="1449968" y="188475"/>
                </a:lnTo>
                <a:lnTo>
                  <a:pt x="1487910" y="209417"/>
                </a:lnTo>
                <a:lnTo>
                  <a:pt x="1524493" y="240830"/>
                </a:lnTo>
                <a:lnTo>
                  <a:pt x="1559652" y="261772"/>
                </a:lnTo>
                <a:lnTo>
                  <a:pt x="1593326" y="293184"/>
                </a:lnTo>
                <a:lnTo>
                  <a:pt x="1625449" y="324597"/>
                </a:lnTo>
                <a:lnTo>
                  <a:pt x="1655960" y="366480"/>
                </a:lnTo>
                <a:lnTo>
                  <a:pt x="1684794" y="397893"/>
                </a:lnTo>
                <a:lnTo>
                  <a:pt x="1711888" y="429306"/>
                </a:lnTo>
                <a:lnTo>
                  <a:pt x="1737179" y="471189"/>
                </a:lnTo>
                <a:lnTo>
                  <a:pt x="1760604" y="513073"/>
                </a:lnTo>
                <a:lnTo>
                  <a:pt x="1782098" y="554956"/>
                </a:lnTo>
                <a:lnTo>
                  <a:pt x="1801599" y="596840"/>
                </a:lnTo>
                <a:lnTo>
                  <a:pt x="1819043" y="638724"/>
                </a:lnTo>
                <a:lnTo>
                  <a:pt x="1834367" y="680607"/>
                </a:lnTo>
                <a:lnTo>
                  <a:pt x="1847507" y="722491"/>
                </a:lnTo>
                <a:lnTo>
                  <a:pt x="1858400" y="774845"/>
                </a:lnTo>
                <a:lnTo>
                  <a:pt x="1866983" y="816729"/>
                </a:lnTo>
                <a:lnTo>
                  <a:pt x="1873192" y="858612"/>
                </a:lnTo>
                <a:lnTo>
                  <a:pt x="1876964" y="910967"/>
                </a:lnTo>
                <a:lnTo>
                  <a:pt x="1878236" y="963321"/>
                </a:lnTo>
                <a:lnTo>
                  <a:pt x="1876964" y="1005204"/>
                </a:lnTo>
                <a:lnTo>
                  <a:pt x="1873192" y="1057559"/>
                </a:lnTo>
                <a:lnTo>
                  <a:pt x="1866983" y="1099442"/>
                </a:lnTo>
                <a:lnTo>
                  <a:pt x="1858400" y="1151797"/>
                </a:lnTo>
                <a:lnTo>
                  <a:pt x="1847507" y="1193680"/>
                </a:lnTo>
                <a:lnTo>
                  <a:pt x="1834367" y="1246035"/>
                </a:lnTo>
                <a:lnTo>
                  <a:pt x="1819043" y="1287918"/>
                </a:lnTo>
                <a:lnTo>
                  <a:pt x="1801599" y="1329802"/>
                </a:lnTo>
                <a:lnTo>
                  <a:pt x="1782098" y="1371685"/>
                </a:lnTo>
                <a:lnTo>
                  <a:pt x="1760604" y="1413569"/>
                </a:lnTo>
                <a:lnTo>
                  <a:pt x="1737179" y="1444982"/>
                </a:lnTo>
                <a:lnTo>
                  <a:pt x="1711888" y="1486865"/>
                </a:lnTo>
                <a:lnTo>
                  <a:pt x="1684794" y="1528749"/>
                </a:lnTo>
                <a:lnTo>
                  <a:pt x="1655960" y="1560161"/>
                </a:lnTo>
                <a:lnTo>
                  <a:pt x="1625449" y="1591574"/>
                </a:lnTo>
                <a:lnTo>
                  <a:pt x="1593326" y="1622987"/>
                </a:lnTo>
                <a:lnTo>
                  <a:pt x="1559652" y="1654399"/>
                </a:lnTo>
                <a:lnTo>
                  <a:pt x="1524493" y="1685812"/>
                </a:lnTo>
                <a:lnTo>
                  <a:pt x="1487910" y="1706754"/>
                </a:lnTo>
                <a:lnTo>
                  <a:pt x="1449968" y="1738166"/>
                </a:lnTo>
                <a:lnTo>
                  <a:pt x="1410730" y="1759108"/>
                </a:lnTo>
                <a:lnTo>
                  <a:pt x="1370259" y="1780050"/>
                </a:lnTo>
                <a:lnTo>
                  <a:pt x="1328619" y="1800992"/>
                </a:lnTo>
                <a:lnTo>
                  <a:pt x="1285873" y="1821934"/>
                </a:lnTo>
                <a:lnTo>
                  <a:pt x="1242084" y="1832404"/>
                </a:lnTo>
                <a:lnTo>
                  <a:pt x="1057771" y="1874288"/>
                </a:lnTo>
                <a:lnTo>
                  <a:pt x="1260301" y="1874288"/>
                </a:lnTo>
                <a:lnTo>
                  <a:pt x="1282044" y="1863817"/>
                </a:lnTo>
                <a:lnTo>
                  <a:pt x="1324590" y="1853346"/>
                </a:lnTo>
                <a:lnTo>
                  <a:pt x="1366143" y="1832404"/>
                </a:lnTo>
                <a:lnTo>
                  <a:pt x="1406646" y="1811463"/>
                </a:lnTo>
                <a:lnTo>
                  <a:pt x="1446045" y="1790521"/>
                </a:lnTo>
                <a:lnTo>
                  <a:pt x="1484285" y="1769579"/>
                </a:lnTo>
                <a:lnTo>
                  <a:pt x="1521310" y="1738166"/>
                </a:lnTo>
                <a:lnTo>
                  <a:pt x="1557066" y="1717225"/>
                </a:lnTo>
                <a:lnTo>
                  <a:pt x="1591498" y="1685812"/>
                </a:lnTo>
                <a:lnTo>
                  <a:pt x="1624550" y="1654399"/>
                </a:lnTo>
                <a:lnTo>
                  <a:pt x="1656167" y="1622987"/>
                </a:lnTo>
                <a:lnTo>
                  <a:pt x="1686295" y="1591574"/>
                </a:lnTo>
                <a:lnTo>
                  <a:pt x="1714878" y="1560161"/>
                </a:lnTo>
                <a:lnTo>
                  <a:pt x="1741861" y="1518278"/>
                </a:lnTo>
                <a:lnTo>
                  <a:pt x="1767190" y="1486865"/>
                </a:lnTo>
                <a:lnTo>
                  <a:pt x="1790808" y="1444982"/>
                </a:lnTo>
                <a:lnTo>
                  <a:pt x="1812662" y="1403098"/>
                </a:lnTo>
                <a:lnTo>
                  <a:pt x="1832696" y="1361215"/>
                </a:lnTo>
                <a:lnTo>
                  <a:pt x="1850854" y="1319331"/>
                </a:lnTo>
                <a:lnTo>
                  <a:pt x="1867083" y="1277448"/>
                </a:lnTo>
                <a:lnTo>
                  <a:pt x="1881326" y="1235564"/>
                </a:lnTo>
                <a:lnTo>
                  <a:pt x="1893529" y="1193680"/>
                </a:lnTo>
                <a:lnTo>
                  <a:pt x="1903637" y="1151797"/>
                </a:lnTo>
                <a:lnTo>
                  <a:pt x="1911594" y="1099442"/>
                </a:lnTo>
                <a:lnTo>
                  <a:pt x="1917347" y="1057559"/>
                </a:lnTo>
                <a:lnTo>
                  <a:pt x="1920838" y="1005204"/>
                </a:lnTo>
                <a:lnTo>
                  <a:pt x="1922014" y="963321"/>
                </a:lnTo>
                <a:lnTo>
                  <a:pt x="1920838" y="910967"/>
                </a:lnTo>
                <a:lnTo>
                  <a:pt x="1917347" y="869083"/>
                </a:lnTo>
                <a:lnTo>
                  <a:pt x="1911594" y="816729"/>
                </a:lnTo>
                <a:lnTo>
                  <a:pt x="1903637" y="774845"/>
                </a:lnTo>
                <a:lnTo>
                  <a:pt x="1893529" y="722491"/>
                </a:lnTo>
                <a:lnTo>
                  <a:pt x="1881326" y="680607"/>
                </a:lnTo>
                <a:lnTo>
                  <a:pt x="1867083" y="638724"/>
                </a:lnTo>
                <a:lnTo>
                  <a:pt x="1850854" y="596840"/>
                </a:lnTo>
                <a:lnTo>
                  <a:pt x="1832696" y="554956"/>
                </a:lnTo>
                <a:lnTo>
                  <a:pt x="1812662" y="513073"/>
                </a:lnTo>
                <a:lnTo>
                  <a:pt x="1790808" y="471189"/>
                </a:lnTo>
                <a:lnTo>
                  <a:pt x="1767190" y="439777"/>
                </a:lnTo>
                <a:lnTo>
                  <a:pt x="1741861" y="397893"/>
                </a:lnTo>
                <a:lnTo>
                  <a:pt x="1714878" y="366480"/>
                </a:lnTo>
                <a:lnTo>
                  <a:pt x="1686295" y="335068"/>
                </a:lnTo>
                <a:lnTo>
                  <a:pt x="1656167" y="293184"/>
                </a:lnTo>
                <a:lnTo>
                  <a:pt x="1624550" y="261772"/>
                </a:lnTo>
                <a:lnTo>
                  <a:pt x="1591498" y="230359"/>
                </a:lnTo>
                <a:lnTo>
                  <a:pt x="1557066" y="209417"/>
                </a:lnTo>
                <a:lnTo>
                  <a:pt x="1521310" y="178005"/>
                </a:lnTo>
                <a:lnTo>
                  <a:pt x="1484285" y="157063"/>
                </a:lnTo>
                <a:lnTo>
                  <a:pt x="1446045" y="125650"/>
                </a:lnTo>
                <a:lnTo>
                  <a:pt x="1406646" y="104708"/>
                </a:lnTo>
                <a:lnTo>
                  <a:pt x="1366143" y="83767"/>
                </a:lnTo>
                <a:lnTo>
                  <a:pt x="1324590" y="73296"/>
                </a:lnTo>
                <a:lnTo>
                  <a:pt x="1282044" y="52354"/>
                </a:lnTo>
                <a:lnTo>
                  <a:pt x="1238558" y="41883"/>
                </a:lnTo>
                <a:close/>
              </a:path>
            </a:pathLst>
          </a:custGeom>
          <a:solidFill>
            <a:srgbClr val="FFC73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41">
            <a:extLst>
              <a:ext uri="{FF2B5EF4-FFF2-40B4-BE49-F238E27FC236}">
                <a16:creationId xmlns:a16="http://schemas.microsoft.com/office/drawing/2014/main" id="{61C25A6D-4A39-4923-895E-397577ABBC7F}"/>
              </a:ext>
            </a:extLst>
          </p:cNvPr>
          <p:cNvSpPr/>
          <p:nvPr/>
        </p:nvSpPr>
        <p:spPr>
          <a:xfrm>
            <a:off x="7406514" y="5200815"/>
            <a:ext cx="721520" cy="354584"/>
          </a:xfrm>
          <a:custGeom>
            <a:avLst/>
            <a:gdLst/>
            <a:ahLst/>
            <a:cxnLst/>
            <a:rect l="l" t="t" r="r" b="b"/>
            <a:pathLst>
              <a:path w="812164" h="401954">
                <a:moveTo>
                  <a:pt x="530674" y="349444"/>
                </a:moveTo>
                <a:lnTo>
                  <a:pt x="520450" y="351389"/>
                </a:lnTo>
                <a:lnTo>
                  <a:pt x="512023" y="356786"/>
                </a:lnTo>
                <a:lnTo>
                  <a:pt x="506302" y="364980"/>
                </a:lnTo>
                <a:lnTo>
                  <a:pt x="504194" y="375318"/>
                </a:lnTo>
                <a:lnTo>
                  <a:pt x="506302" y="385804"/>
                </a:lnTo>
                <a:lnTo>
                  <a:pt x="512023" y="394122"/>
                </a:lnTo>
                <a:lnTo>
                  <a:pt x="520450" y="399603"/>
                </a:lnTo>
                <a:lnTo>
                  <a:pt x="530674" y="401579"/>
                </a:lnTo>
                <a:lnTo>
                  <a:pt x="540752" y="399603"/>
                </a:lnTo>
                <a:lnTo>
                  <a:pt x="544375" y="397233"/>
                </a:lnTo>
                <a:lnTo>
                  <a:pt x="530674" y="397233"/>
                </a:lnTo>
                <a:lnTo>
                  <a:pt x="522303" y="395600"/>
                </a:lnTo>
                <a:lnTo>
                  <a:pt x="515535" y="391050"/>
                </a:lnTo>
                <a:lnTo>
                  <a:pt x="511007" y="384114"/>
                </a:lnTo>
                <a:lnTo>
                  <a:pt x="509356" y="375318"/>
                </a:lnTo>
                <a:lnTo>
                  <a:pt x="511007" y="366759"/>
                </a:lnTo>
                <a:lnTo>
                  <a:pt x="515535" y="359906"/>
                </a:lnTo>
                <a:lnTo>
                  <a:pt x="522303" y="355356"/>
                </a:lnTo>
                <a:lnTo>
                  <a:pt x="530674" y="353706"/>
                </a:lnTo>
                <a:lnTo>
                  <a:pt x="544349" y="353706"/>
                </a:lnTo>
                <a:lnTo>
                  <a:pt x="540752" y="351389"/>
                </a:lnTo>
                <a:lnTo>
                  <a:pt x="530674" y="349444"/>
                </a:lnTo>
                <a:close/>
              </a:path>
              <a:path w="812164" h="401954">
                <a:moveTo>
                  <a:pt x="812163" y="0"/>
                </a:moveTo>
                <a:lnTo>
                  <a:pt x="0" y="0"/>
                </a:lnTo>
                <a:lnTo>
                  <a:pt x="0" y="401568"/>
                </a:lnTo>
                <a:lnTo>
                  <a:pt x="410573" y="401568"/>
                </a:lnTo>
                <a:lnTo>
                  <a:pt x="484104" y="328042"/>
                </a:lnTo>
                <a:lnTo>
                  <a:pt x="102122" y="328042"/>
                </a:lnTo>
                <a:lnTo>
                  <a:pt x="78131" y="326409"/>
                </a:lnTo>
                <a:lnTo>
                  <a:pt x="54792" y="321678"/>
                </a:lnTo>
                <a:lnTo>
                  <a:pt x="32496" y="314101"/>
                </a:lnTo>
                <a:lnTo>
                  <a:pt x="11633" y="303927"/>
                </a:lnTo>
                <a:lnTo>
                  <a:pt x="36281" y="254934"/>
                </a:lnTo>
                <a:lnTo>
                  <a:pt x="133442" y="254934"/>
                </a:lnTo>
                <a:lnTo>
                  <a:pt x="133472" y="253259"/>
                </a:lnTo>
                <a:lnTo>
                  <a:pt x="130430" y="244835"/>
                </a:lnTo>
                <a:lnTo>
                  <a:pt x="121841" y="238244"/>
                </a:lnTo>
                <a:lnTo>
                  <a:pt x="109055" y="232759"/>
                </a:lnTo>
                <a:lnTo>
                  <a:pt x="79568" y="223064"/>
                </a:lnTo>
                <a:lnTo>
                  <a:pt x="65467" y="217515"/>
                </a:lnTo>
                <a:lnTo>
                  <a:pt x="26755" y="191688"/>
                </a:lnTo>
                <a:lnTo>
                  <a:pt x="11633" y="147000"/>
                </a:lnTo>
                <a:lnTo>
                  <a:pt x="13004" y="133985"/>
                </a:lnTo>
                <a:lnTo>
                  <a:pt x="45874" y="88166"/>
                </a:lnTo>
                <a:lnTo>
                  <a:pt x="86316" y="73213"/>
                </a:lnTo>
                <a:lnTo>
                  <a:pt x="110698" y="71212"/>
                </a:lnTo>
                <a:lnTo>
                  <a:pt x="740947" y="71212"/>
                </a:lnTo>
                <a:lnTo>
                  <a:pt x="812163" y="0"/>
                </a:lnTo>
                <a:close/>
              </a:path>
              <a:path w="812164" h="401954">
                <a:moveTo>
                  <a:pt x="544349" y="353706"/>
                </a:moveTo>
                <a:lnTo>
                  <a:pt x="530674" y="353706"/>
                </a:lnTo>
                <a:lnTo>
                  <a:pt x="538937" y="355356"/>
                </a:lnTo>
                <a:lnTo>
                  <a:pt x="545649" y="359906"/>
                </a:lnTo>
                <a:lnTo>
                  <a:pt x="550157" y="366759"/>
                </a:lnTo>
                <a:lnTo>
                  <a:pt x="551805" y="375318"/>
                </a:lnTo>
                <a:lnTo>
                  <a:pt x="550157" y="384114"/>
                </a:lnTo>
                <a:lnTo>
                  <a:pt x="545649" y="391050"/>
                </a:lnTo>
                <a:lnTo>
                  <a:pt x="538937" y="395600"/>
                </a:lnTo>
                <a:lnTo>
                  <a:pt x="530674" y="397233"/>
                </a:lnTo>
                <a:lnTo>
                  <a:pt x="544375" y="397233"/>
                </a:lnTo>
                <a:lnTo>
                  <a:pt x="549131" y="394122"/>
                </a:lnTo>
                <a:lnTo>
                  <a:pt x="554857" y="385804"/>
                </a:lnTo>
                <a:lnTo>
                  <a:pt x="556977" y="375318"/>
                </a:lnTo>
                <a:lnTo>
                  <a:pt x="554844" y="364962"/>
                </a:lnTo>
                <a:lnTo>
                  <a:pt x="549131" y="356786"/>
                </a:lnTo>
                <a:lnTo>
                  <a:pt x="544349" y="353706"/>
                </a:lnTo>
                <a:close/>
              </a:path>
              <a:path w="812164" h="401954">
                <a:moveTo>
                  <a:pt x="539145" y="360397"/>
                </a:moveTo>
                <a:lnTo>
                  <a:pt x="520643" y="360397"/>
                </a:lnTo>
                <a:lnTo>
                  <a:pt x="520643" y="390448"/>
                </a:lnTo>
                <a:lnTo>
                  <a:pt x="525156" y="390448"/>
                </a:lnTo>
                <a:lnTo>
                  <a:pt x="525156" y="377496"/>
                </a:lnTo>
                <a:lnTo>
                  <a:pt x="535042" y="377496"/>
                </a:lnTo>
                <a:lnTo>
                  <a:pt x="534873" y="377234"/>
                </a:lnTo>
                <a:lnTo>
                  <a:pt x="539271" y="376700"/>
                </a:lnTo>
                <a:lnTo>
                  <a:pt x="542622" y="374376"/>
                </a:lnTo>
                <a:lnTo>
                  <a:pt x="542622" y="373611"/>
                </a:lnTo>
                <a:lnTo>
                  <a:pt x="525156" y="373611"/>
                </a:lnTo>
                <a:lnTo>
                  <a:pt x="525156" y="364229"/>
                </a:lnTo>
                <a:lnTo>
                  <a:pt x="542622" y="364229"/>
                </a:lnTo>
                <a:lnTo>
                  <a:pt x="542622" y="363036"/>
                </a:lnTo>
                <a:lnTo>
                  <a:pt x="539145" y="360397"/>
                </a:lnTo>
                <a:close/>
              </a:path>
              <a:path w="812164" h="401954">
                <a:moveTo>
                  <a:pt x="535042" y="377496"/>
                </a:moveTo>
                <a:lnTo>
                  <a:pt x="530360" y="377496"/>
                </a:lnTo>
                <a:lnTo>
                  <a:pt x="538360" y="390448"/>
                </a:lnTo>
                <a:lnTo>
                  <a:pt x="543407" y="390448"/>
                </a:lnTo>
                <a:lnTo>
                  <a:pt x="535042" y="377496"/>
                </a:lnTo>
                <a:close/>
              </a:path>
              <a:path w="812164" h="401954">
                <a:moveTo>
                  <a:pt x="542622" y="364229"/>
                </a:moveTo>
                <a:lnTo>
                  <a:pt x="534475" y="364229"/>
                </a:lnTo>
                <a:lnTo>
                  <a:pt x="537816" y="364962"/>
                </a:lnTo>
                <a:lnTo>
                  <a:pt x="537816" y="373308"/>
                </a:lnTo>
                <a:lnTo>
                  <a:pt x="534402" y="373611"/>
                </a:lnTo>
                <a:lnTo>
                  <a:pt x="542622" y="373611"/>
                </a:lnTo>
                <a:lnTo>
                  <a:pt x="542622" y="364229"/>
                </a:lnTo>
                <a:close/>
              </a:path>
              <a:path w="812164" h="401954">
                <a:moveTo>
                  <a:pt x="177910" y="302451"/>
                </a:moveTo>
                <a:lnTo>
                  <a:pt x="144352" y="321719"/>
                </a:lnTo>
                <a:lnTo>
                  <a:pt x="106279" y="328000"/>
                </a:lnTo>
                <a:lnTo>
                  <a:pt x="102122" y="328042"/>
                </a:lnTo>
                <a:lnTo>
                  <a:pt x="484104" y="328042"/>
                </a:lnTo>
                <a:lnTo>
                  <a:pt x="488366" y="323780"/>
                </a:lnTo>
                <a:lnTo>
                  <a:pt x="169963" y="323780"/>
                </a:lnTo>
                <a:lnTo>
                  <a:pt x="177910" y="302451"/>
                </a:lnTo>
                <a:close/>
              </a:path>
              <a:path w="812164" h="401954">
                <a:moveTo>
                  <a:pt x="254683" y="286808"/>
                </a:moveTo>
                <a:lnTo>
                  <a:pt x="242537" y="323780"/>
                </a:lnTo>
                <a:lnTo>
                  <a:pt x="350816" y="323780"/>
                </a:lnTo>
                <a:lnTo>
                  <a:pt x="341072" y="293530"/>
                </a:lnTo>
                <a:lnTo>
                  <a:pt x="297352" y="293530"/>
                </a:lnTo>
                <a:lnTo>
                  <a:pt x="285983" y="293077"/>
                </a:lnTo>
                <a:lnTo>
                  <a:pt x="275032" y="291763"/>
                </a:lnTo>
                <a:lnTo>
                  <a:pt x="264573" y="289651"/>
                </a:lnTo>
                <a:lnTo>
                  <a:pt x="254683" y="286808"/>
                </a:lnTo>
                <a:close/>
              </a:path>
              <a:path w="812164" h="401954">
                <a:moveTo>
                  <a:pt x="736706" y="75453"/>
                </a:moveTo>
                <a:lnTo>
                  <a:pt x="402144" y="75453"/>
                </a:lnTo>
                <a:lnTo>
                  <a:pt x="482079" y="75463"/>
                </a:lnTo>
                <a:lnTo>
                  <a:pt x="531848" y="80646"/>
                </a:lnTo>
                <a:lnTo>
                  <a:pt x="566863" y="96498"/>
                </a:lnTo>
                <a:lnTo>
                  <a:pt x="587556" y="123476"/>
                </a:lnTo>
                <a:lnTo>
                  <a:pt x="594358" y="162036"/>
                </a:lnTo>
                <a:lnTo>
                  <a:pt x="587603" y="197802"/>
                </a:lnTo>
                <a:lnTo>
                  <a:pt x="568063" y="224542"/>
                </a:lnTo>
                <a:lnTo>
                  <a:pt x="536826" y="241294"/>
                </a:lnTo>
                <a:lnTo>
                  <a:pt x="494979" y="247091"/>
                </a:lnTo>
                <a:lnTo>
                  <a:pt x="469189" y="247091"/>
                </a:lnTo>
                <a:lnTo>
                  <a:pt x="469189" y="323780"/>
                </a:lnTo>
                <a:lnTo>
                  <a:pt x="488366" y="323780"/>
                </a:lnTo>
                <a:lnTo>
                  <a:pt x="736706" y="75453"/>
                </a:lnTo>
                <a:close/>
              </a:path>
              <a:path w="812164" h="401954">
                <a:moveTo>
                  <a:pt x="339005" y="287111"/>
                </a:moveTo>
                <a:lnTo>
                  <a:pt x="329325" y="289810"/>
                </a:lnTo>
                <a:lnTo>
                  <a:pt x="319113" y="291828"/>
                </a:lnTo>
                <a:lnTo>
                  <a:pt x="308433" y="293092"/>
                </a:lnTo>
                <a:lnTo>
                  <a:pt x="297352" y="293530"/>
                </a:lnTo>
                <a:lnTo>
                  <a:pt x="341072" y="293530"/>
                </a:lnTo>
                <a:lnTo>
                  <a:pt x="339005" y="287111"/>
                </a:lnTo>
                <a:close/>
              </a:path>
              <a:path w="812164" h="401954">
                <a:moveTo>
                  <a:pt x="133442" y="254934"/>
                </a:moveTo>
                <a:lnTo>
                  <a:pt x="36281" y="254934"/>
                </a:lnTo>
                <a:lnTo>
                  <a:pt x="54722" y="264597"/>
                </a:lnTo>
                <a:lnTo>
                  <a:pt x="70916" y="270452"/>
                </a:lnTo>
                <a:lnTo>
                  <a:pt x="86345" y="273275"/>
                </a:lnTo>
                <a:lnTo>
                  <a:pt x="102489" y="273845"/>
                </a:lnTo>
                <a:lnTo>
                  <a:pt x="110686" y="273255"/>
                </a:lnTo>
                <a:lnTo>
                  <a:pt x="133442" y="254934"/>
                </a:lnTo>
                <a:close/>
              </a:path>
              <a:path w="812164" h="401954">
                <a:moveTo>
                  <a:pt x="402144" y="75453"/>
                </a:moveTo>
                <a:lnTo>
                  <a:pt x="332345" y="75453"/>
                </a:lnTo>
                <a:lnTo>
                  <a:pt x="402144" y="265416"/>
                </a:lnTo>
                <a:lnTo>
                  <a:pt x="402144" y="75453"/>
                </a:lnTo>
                <a:close/>
              </a:path>
              <a:path w="812164" h="401954">
                <a:moveTo>
                  <a:pt x="297593" y="153660"/>
                </a:moveTo>
                <a:lnTo>
                  <a:pt x="297121" y="153660"/>
                </a:lnTo>
                <a:lnTo>
                  <a:pt x="271771" y="233563"/>
                </a:lnTo>
                <a:lnTo>
                  <a:pt x="277653" y="235482"/>
                </a:lnTo>
                <a:lnTo>
                  <a:pt x="283918" y="236906"/>
                </a:lnTo>
                <a:lnTo>
                  <a:pt x="290504" y="237792"/>
                </a:lnTo>
                <a:lnTo>
                  <a:pt x="297352" y="238097"/>
                </a:lnTo>
                <a:lnTo>
                  <a:pt x="304077" y="237811"/>
                </a:lnTo>
                <a:lnTo>
                  <a:pt x="310528" y="236977"/>
                </a:lnTo>
                <a:lnTo>
                  <a:pt x="316663" y="235632"/>
                </a:lnTo>
                <a:lnTo>
                  <a:pt x="322440" y="233814"/>
                </a:lnTo>
                <a:lnTo>
                  <a:pt x="297593" y="153660"/>
                </a:lnTo>
                <a:close/>
              </a:path>
              <a:path w="812164" h="401954">
                <a:moveTo>
                  <a:pt x="115179" y="125231"/>
                </a:moveTo>
                <a:lnTo>
                  <a:pt x="99422" y="125975"/>
                </a:lnTo>
                <a:lnTo>
                  <a:pt x="88133" y="129541"/>
                </a:lnTo>
                <a:lnTo>
                  <a:pt x="81312" y="135081"/>
                </a:lnTo>
                <a:lnTo>
                  <a:pt x="78960" y="141744"/>
                </a:lnTo>
                <a:lnTo>
                  <a:pt x="82745" y="149919"/>
                </a:lnTo>
                <a:lnTo>
                  <a:pt x="92867" y="157512"/>
                </a:lnTo>
                <a:lnTo>
                  <a:pt x="107060" y="164309"/>
                </a:lnTo>
                <a:lnTo>
                  <a:pt x="123053" y="170099"/>
                </a:lnTo>
                <a:lnTo>
                  <a:pt x="148591" y="178906"/>
                </a:lnTo>
                <a:lnTo>
                  <a:pt x="173164" y="191079"/>
                </a:lnTo>
                <a:lnTo>
                  <a:pt x="192863" y="208847"/>
                </a:lnTo>
                <a:lnTo>
                  <a:pt x="203501" y="234307"/>
                </a:lnTo>
                <a:lnTo>
                  <a:pt x="238513" y="140990"/>
                </a:lnTo>
                <a:lnTo>
                  <a:pt x="173565" y="140990"/>
                </a:lnTo>
                <a:lnTo>
                  <a:pt x="154812" y="132887"/>
                </a:lnTo>
                <a:lnTo>
                  <a:pt x="139817" y="128301"/>
                </a:lnTo>
                <a:lnTo>
                  <a:pt x="127100" y="126120"/>
                </a:lnTo>
                <a:lnTo>
                  <a:pt x="115179" y="125231"/>
                </a:lnTo>
                <a:close/>
              </a:path>
              <a:path w="812164" h="401954">
                <a:moveTo>
                  <a:pt x="486780" y="127723"/>
                </a:moveTo>
                <a:lnTo>
                  <a:pt x="469189" y="127723"/>
                </a:lnTo>
                <a:lnTo>
                  <a:pt x="469189" y="192140"/>
                </a:lnTo>
                <a:lnTo>
                  <a:pt x="486780" y="192140"/>
                </a:lnTo>
                <a:lnTo>
                  <a:pt x="503274" y="190538"/>
                </a:lnTo>
                <a:lnTo>
                  <a:pt x="516672" y="185154"/>
                </a:lnTo>
                <a:lnTo>
                  <a:pt x="525668" y="175124"/>
                </a:lnTo>
                <a:lnTo>
                  <a:pt x="528957" y="159586"/>
                </a:lnTo>
                <a:lnTo>
                  <a:pt x="525668" y="144448"/>
                </a:lnTo>
                <a:lnTo>
                  <a:pt x="516672" y="134624"/>
                </a:lnTo>
                <a:lnTo>
                  <a:pt x="503274" y="129315"/>
                </a:lnTo>
                <a:lnTo>
                  <a:pt x="486780" y="127723"/>
                </a:lnTo>
                <a:close/>
              </a:path>
              <a:path w="812164" h="401954">
                <a:moveTo>
                  <a:pt x="740947" y="71212"/>
                </a:moveTo>
                <a:lnTo>
                  <a:pt x="110865" y="71212"/>
                </a:lnTo>
                <a:lnTo>
                  <a:pt x="133681" y="72727"/>
                </a:lnTo>
                <a:lnTo>
                  <a:pt x="157390" y="77010"/>
                </a:lnTo>
                <a:lnTo>
                  <a:pt x="180475" y="83740"/>
                </a:lnTo>
                <a:lnTo>
                  <a:pt x="201417" y="92594"/>
                </a:lnTo>
                <a:lnTo>
                  <a:pt x="173565" y="140990"/>
                </a:lnTo>
                <a:lnTo>
                  <a:pt x="238513" y="140990"/>
                </a:lnTo>
                <a:lnTo>
                  <a:pt x="263101" y="75453"/>
                </a:lnTo>
                <a:lnTo>
                  <a:pt x="736706" y="75453"/>
                </a:lnTo>
                <a:lnTo>
                  <a:pt x="740947" y="71212"/>
                </a:lnTo>
                <a:close/>
              </a:path>
            </a:pathLst>
          </a:custGeom>
          <a:solidFill>
            <a:srgbClr val="1EB0E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1" name="Resim 60" descr="metin içeren bir resim&#10;&#10;Açıklama otomatik olarak oluşturuldu">
            <a:extLst>
              <a:ext uri="{FF2B5EF4-FFF2-40B4-BE49-F238E27FC236}">
                <a16:creationId xmlns:a16="http://schemas.microsoft.com/office/drawing/2014/main" id="{EA5C3238-6F38-493D-A6F1-32B7395F3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005" y="5104998"/>
            <a:ext cx="609600" cy="609600"/>
          </a:xfrm>
          <a:prstGeom prst="rect">
            <a:avLst/>
          </a:prstGeom>
        </p:spPr>
      </p:pic>
      <p:pic>
        <p:nvPicPr>
          <p:cNvPr id="63" name="Resim 62" descr="metin, saat içeren bir resim&#10;&#10;Açıklama otomatik olarak oluşturuldu">
            <a:extLst>
              <a:ext uri="{FF2B5EF4-FFF2-40B4-BE49-F238E27FC236}">
                <a16:creationId xmlns:a16="http://schemas.microsoft.com/office/drawing/2014/main" id="{3F12ACBF-F3CF-4019-B367-5526943ACE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4562" y="5144692"/>
            <a:ext cx="524413" cy="524413"/>
          </a:xfrm>
          <a:prstGeom prst="rect">
            <a:avLst/>
          </a:prstGeom>
        </p:spPr>
      </p:pic>
      <p:pic>
        <p:nvPicPr>
          <p:cNvPr id="68" name="Resim 67">
            <a:extLst>
              <a:ext uri="{FF2B5EF4-FFF2-40B4-BE49-F238E27FC236}">
                <a16:creationId xmlns:a16="http://schemas.microsoft.com/office/drawing/2014/main" id="{04A1CB0D-C3D1-48EC-9361-B3D7311556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4608" y="5200815"/>
            <a:ext cx="649632" cy="649632"/>
          </a:xfrm>
          <a:prstGeom prst="rect">
            <a:avLst/>
          </a:prstGeom>
        </p:spPr>
      </p:pic>
      <p:sp>
        <p:nvSpPr>
          <p:cNvPr id="69" name="object 28">
            <a:extLst>
              <a:ext uri="{FF2B5EF4-FFF2-40B4-BE49-F238E27FC236}">
                <a16:creationId xmlns:a16="http://schemas.microsoft.com/office/drawing/2014/main" id="{8D707D47-E3E8-486A-91B4-846259FD03CB}"/>
              </a:ext>
            </a:extLst>
          </p:cNvPr>
          <p:cNvSpPr/>
          <p:nvPr/>
        </p:nvSpPr>
        <p:spPr>
          <a:xfrm>
            <a:off x="9019014" y="5201812"/>
            <a:ext cx="627730" cy="475733"/>
          </a:xfrm>
          <a:custGeom>
            <a:avLst/>
            <a:gdLst/>
            <a:ahLst/>
            <a:cxnLst/>
            <a:rect l="l" t="t" r="r" b="b"/>
            <a:pathLst>
              <a:path w="742315" h="575945">
                <a:moveTo>
                  <a:pt x="278305" y="0"/>
                </a:moveTo>
                <a:lnTo>
                  <a:pt x="222042" y="16882"/>
                </a:lnTo>
                <a:lnTo>
                  <a:pt x="191132" y="39835"/>
                </a:lnTo>
                <a:lnTo>
                  <a:pt x="163910" y="74105"/>
                </a:lnTo>
                <a:lnTo>
                  <a:pt x="144530" y="120927"/>
                </a:lnTo>
                <a:lnTo>
                  <a:pt x="137145" y="181565"/>
                </a:lnTo>
                <a:lnTo>
                  <a:pt x="130991" y="255296"/>
                </a:lnTo>
                <a:lnTo>
                  <a:pt x="117432" y="302239"/>
                </a:lnTo>
                <a:lnTo>
                  <a:pt x="103875" y="326973"/>
                </a:lnTo>
                <a:lnTo>
                  <a:pt x="97620" y="334272"/>
                </a:lnTo>
                <a:lnTo>
                  <a:pt x="93515" y="337476"/>
                </a:lnTo>
                <a:lnTo>
                  <a:pt x="91190" y="342565"/>
                </a:lnTo>
                <a:lnTo>
                  <a:pt x="91506" y="348607"/>
                </a:lnTo>
                <a:lnTo>
                  <a:pt x="91714" y="353214"/>
                </a:lnTo>
                <a:lnTo>
                  <a:pt x="94543" y="358017"/>
                </a:lnTo>
                <a:lnTo>
                  <a:pt x="150342" y="381612"/>
                </a:lnTo>
                <a:lnTo>
                  <a:pt x="188999" y="390742"/>
                </a:lnTo>
                <a:lnTo>
                  <a:pt x="185596" y="404825"/>
                </a:lnTo>
                <a:lnTo>
                  <a:pt x="100373" y="426866"/>
                </a:lnTo>
                <a:lnTo>
                  <a:pt x="59749" y="445220"/>
                </a:lnTo>
                <a:lnTo>
                  <a:pt x="28017" y="475454"/>
                </a:lnTo>
                <a:lnTo>
                  <a:pt x="7369" y="514652"/>
                </a:lnTo>
                <a:lnTo>
                  <a:pt x="10" y="559836"/>
                </a:lnTo>
                <a:lnTo>
                  <a:pt x="0" y="568726"/>
                </a:lnTo>
                <a:lnTo>
                  <a:pt x="6931" y="575898"/>
                </a:lnTo>
                <a:lnTo>
                  <a:pt x="549679" y="575898"/>
                </a:lnTo>
                <a:lnTo>
                  <a:pt x="556540" y="568726"/>
                </a:lnTo>
                <a:lnTo>
                  <a:pt x="556600" y="559836"/>
                </a:lnTo>
                <a:lnTo>
                  <a:pt x="549232" y="514625"/>
                </a:lnTo>
                <a:lnTo>
                  <a:pt x="528591" y="475446"/>
                </a:lnTo>
                <a:lnTo>
                  <a:pt x="496868" y="445219"/>
                </a:lnTo>
                <a:lnTo>
                  <a:pt x="456258" y="426866"/>
                </a:lnTo>
                <a:lnTo>
                  <a:pt x="371035" y="404856"/>
                </a:lnTo>
                <a:lnTo>
                  <a:pt x="367632" y="390679"/>
                </a:lnTo>
                <a:lnTo>
                  <a:pt x="406115" y="381587"/>
                </a:lnTo>
                <a:lnTo>
                  <a:pt x="451177" y="364341"/>
                </a:lnTo>
                <a:lnTo>
                  <a:pt x="465409" y="342911"/>
                </a:lnTo>
                <a:lnTo>
                  <a:pt x="463158" y="337759"/>
                </a:lnTo>
                <a:lnTo>
                  <a:pt x="459232" y="334471"/>
                </a:lnTo>
                <a:lnTo>
                  <a:pt x="452850" y="327071"/>
                </a:lnTo>
                <a:lnTo>
                  <a:pt x="439198" y="302198"/>
                </a:lnTo>
                <a:lnTo>
                  <a:pt x="425644" y="255276"/>
                </a:lnTo>
                <a:lnTo>
                  <a:pt x="419492" y="181533"/>
                </a:lnTo>
                <a:lnTo>
                  <a:pt x="414925" y="112703"/>
                </a:lnTo>
                <a:lnTo>
                  <a:pt x="401258" y="63338"/>
                </a:lnTo>
                <a:lnTo>
                  <a:pt x="378558" y="33614"/>
                </a:lnTo>
                <a:lnTo>
                  <a:pt x="346889" y="23674"/>
                </a:lnTo>
                <a:lnTo>
                  <a:pt x="341759" y="23674"/>
                </a:lnTo>
                <a:lnTo>
                  <a:pt x="329657" y="13199"/>
                </a:lnTo>
                <a:lnTo>
                  <a:pt x="316475" y="5813"/>
                </a:lnTo>
                <a:lnTo>
                  <a:pt x="300072" y="1440"/>
                </a:lnTo>
                <a:lnTo>
                  <a:pt x="278305" y="0"/>
                </a:lnTo>
                <a:close/>
              </a:path>
              <a:path w="742315" h="575945">
                <a:moveTo>
                  <a:pt x="523984" y="31"/>
                </a:moveTo>
                <a:lnTo>
                  <a:pt x="485393" y="3331"/>
                </a:lnTo>
                <a:lnTo>
                  <a:pt x="432353" y="26428"/>
                </a:lnTo>
                <a:lnTo>
                  <a:pt x="424102" y="39506"/>
                </a:lnTo>
                <a:lnTo>
                  <a:pt x="427473" y="46522"/>
                </a:lnTo>
                <a:lnTo>
                  <a:pt x="437477" y="73014"/>
                </a:lnTo>
                <a:lnTo>
                  <a:pt x="444650" y="104431"/>
                </a:lnTo>
                <a:lnTo>
                  <a:pt x="448970" y="140654"/>
                </a:lnTo>
                <a:lnTo>
                  <a:pt x="450415" y="181565"/>
                </a:lnTo>
                <a:lnTo>
                  <a:pt x="453393" y="232681"/>
                </a:lnTo>
                <a:lnTo>
                  <a:pt x="469158" y="293253"/>
                </a:lnTo>
                <a:lnTo>
                  <a:pt x="481398" y="311048"/>
                </a:lnTo>
                <a:lnTo>
                  <a:pt x="489533" y="317507"/>
                </a:lnTo>
                <a:lnTo>
                  <a:pt x="495343" y="325810"/>
                </a:lnTo>
                <a:lnTo>
                  <a:pt x="498903" y="336122"/>
                </a:lnTo>
                <a:lnTo>
                  <a:pt x="500288" y="348607"/>
                </a:lnTo>
                <a:lnTo>
                  <a:pt x="499137" y="358010"/>
                </a:lnTo>
                <a:lnTo>
                  <a:pt x="495758" y="366258"/>
                </a:lnTo>
                <a:lnTo>
                  <a:pt x="491051" y="373215"/>
                </a:lnTo>
                <a:lnTo>
                  <a:pt x="485911" y="378773"/>
                </a:lnTo>
                <a:lnTo>
                  <a:pt x="482079" y="382459"/>
                </a:lnTo>
                <a:lnTo>
                  <a:pt x="480289" y="387862"/>
                </a:lnTo>
                <a:lnTo>
                  <a:pt x="481147" y="393171"/>
                </a:lnTo>
                <a:lnTo>
                  <a:pt x="481985" y="398521"/>
                </a:lnTo>
                <a:lnTo>
                  <a:pt x="485419" y="403034"/>
                </a:lnTo>
                <a:lnTo>
                  <a:pt x="530333" y="431282"/>
                </a:lnTo>
                <a:lnTo>
                  <a:pt x="561022" y="467488"/>
                </a:lnTo>
                <a:lnTo>
                  <a:pt x="580625" y="511218"/>
                </a:lnTo>
                <a:lnTo>
                  <a:pt x="587512" y="559836"/>
                </a:lnTo>
                <a:lnTo>
                  <a:pt x="587521" y="568726"/>
                </a:lnTo>
                <a:lnTo>
                  <a:pt x="594453" y="575898"/>
                </a:lnTo>
                <a:lnTo>
                  <a:pt x="735213" y="575898"/>
                </a:lnTo>
                <a:lnTo>
                  <a:pt x="742074" y="568726"/>
                </a:lnTo>
                <a:lnTo>
                  <a:pt x="742134" y="559836"/>
                </a:lnTo>
                <a:lnTo>
                  <a:pt x="734766" y="514625"/>
                </a:lnTo>
                <a:lnTo>
                  <a:pt x="714124" y="475446"/>
                </a:lnTo>
                <a:lnTo>
                  <a:pt x="682402" y="445219"/>
                </a:lnTo>
                <a:lnTo>
                  <a:pt x="641791" y="426866"/>
                </a:lnTo>
                <a:lnTo>
                  <a:pt x="556569" y="404856"/>
                </a:lnTo>
                <a:lnTo>
                  <a:pt x="550297" y="378710"/>
                </a:lnTo>
                <a:lnTo>
                  <a:pt x="565841" y="359399"/>
                </a:lnTo>
                <a:lnTo>
                  <a:pt x="578458" y="337704"/>
                </a:lnTo>
                <a:lnTo>
                  <a:pt x="587824" y="314293"/>
                </a:lnTo>
                <a:lnTo>
                  <a:pt x="593615" y="289834"/>
                </a:lnTo>
                <a:lnTo>
                  <a:pt x="602920" y="284834"/>
                </a:lnTo>
                <a:lnTo>
                  <a:pt x="624504" y="210108"/>
                </a:lnTo>
                <a:lnTo>
                  <a:pt x="624657" y="201740"/>
                </a:lnTo>
                <a:lnTo>
                  <a:pt x="623128" y="193617"/>
                </a:lnTo>
                <a:lnTo>
                  <a:pt x="602829" y="169377"/>
                </a:lnTo>
                <a:lnTo>
                  <a:pt x="604714" y="129378"/>
                </a:lnTo>
                <a:lnTo>
                  <a:pt x="612232" y="121577"/>
                </a:lnTo>
                <a:lnTo>
                  <a:pt x="621677" y="108078"/>
                </a:lnTo>
                <a:lnTo>
                  <a:pt x="627169" y="90484"/>
                </a:lnTo>
                <a:lnTo>
                  <a:pt x="625617" y="68727"/>
                </a:lnTo>
                <a:lnTo>
                  <a:pt x="613928" y="42742"/>
                </a:lnTo>
                <a:lnTo>
                  <a:pt x="598177" y="24110"/>
                </a:lnTo>
                <a:lnTo>
                  <a:pt x="577881" y="10757"/>
                </a:lnTo>
                <a:lnTo>
                  <a:pt x="553123" y="2718"/>
                </a:lnTo>
                <a:lnTo>
                  <a:pt x="523984" y="31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30">
            <a:extLst>
              <a:ext uri="{FF2B5EF4-FFF2-40B4-BE49-F238E27FC236}">
                <a16:creationId xmlns:a16="http://schemas.microsoft.com/office/drawing/2014/main" id="{DD8CC907-0875-406E-9AE4-43E5562476BA}"/>
              </a:ext>
            </a:extLst>
          </p:cNvPr>
          <p:cNvSpPr/>
          <p:nvPr/>
        </p:nvSpPr>
        <p:spPr>
          <a:xfrm>
            <a:off x="3019795" y="2764648"/>
            <a:ext cx="944800" cy="850410"/>
          </a:xfrm>
          <a:custGeom>
            <a:avLst/>
            <a:gdLst/>
            <a:ahLst/>
            <a:cxnLst/>
            <a:rect l="l" t="t" r="r" b="b"/>
            <a:pathLst>
              <a:path w="629920" h="629284">
                <a:moveTo>
                  <a:pt x="22208" y="485901"/>
                </a:moveTo>
                <a:lnTo>
                  <a:pt x="6408" y="485901"/>
                </a:lnTo>
                <a:lnTo>
                  <a:pt x="0" y="492309"/>
                </a:lnTo>
                <a:lnTo>
                  <a:pt x="0" y="622420"/>
                </a:lnTo>
                <a:lnTo>
                  <a:pt x="6408" y="628818"/>
                </a:lnTo>
                <a:lnTo>
                  <a:pt x="136697" y="628818"/>
                </a:lnTo>
                <a:lnTo>
                  <a:pt x="143105" y="622420"/>
                </a:lnTo>
                <a:lnTo>
                  <a:pt x="143105" y="606630"/>
                </a:lnTo>
                <a:lnTo>
                  <a:pt x="136697" y="600233"/>
                </a:lnTo>
                <a:lnTo>
                  <a:pt x="28616" y="600233"/>
                </a:lnTo>
                <a:lnTo>
                  <a:pt x="28616" y="492309"/>
                </a:lnTo>
                <a:lnTo>
                  <a:pt x="22208" y="485901"/>
                </a:lnTo>
                <a:close/>
              </a:path>
              <a:path w="629920" h="629284">
                <a:moveTo>
                  <a:pt x="623279" y="485901"/>
                </a:moveTo>
                <a:lnTo>
                  <a:pt x="607468" y="485901"/>
                </a:lnTo>
                <a:lnTo>
                  <a:pt x="601060" y="492309"/>
                </a:lnTo>
                <a:lnTo>
                  <a:pt x="601060" y="600233"/>
                </a:lnTo>
                <a:lnTo>
                  <a:pt x="492979" y="600233"/>
                </a:lnTo>
                <a:lnTo>
                  <a:pt x="486571" y="606630"/>
                </a:lnTo>
                <a:lnTo>
                  <a:pt x="486571" y="622420"/>
                </a:lnTo>
                <a:lnTo>
                  <a:pt x="492979" y="628818"/>
                </a:lnTo>
                <a:lnTo>
                  <a:pt x="623279" y="628818"/>
                </a:lnTo>
                <a:lnTo>
                  <a:pt x="629687" y="622420"/>
                </a:lnTo>
                <a:lnTo>
                  <a:pt x="629687" y="492309"/>
                </a:lnTo>
                <a:lnTo>
                  <a:pt x="623279" y="485901"/>
                </a:lnTo>
                <a:close/>
              </a:path>
              <a:path w="629920" h="629284">
                <a:moveTo>
                  <a:pt x="151409" y="328702"/>
                </a:moveTo>
                <a:lnTo>
                  <a:pt x="122781" y="328702"/>
                </a:lnTo>
                <a:lnTo>
                  <a:pt x="131901" y="374266"/>
                </a:lnTo>
                <a:lnTo>
                  <a:pt x="151023" y="415236"/>
                </a:lnTo>
                <a:lnTo>
                  <a:pt x="178796" y="450263"/>
                </a:lnTo>
                <a:lnTo>
                  <a:pt x="213872" y="477999"/>
                </a:lnTo>
                <a:lnTo>
                  <a:pt x="254902" y="497096"/>
                </a:lnTo>
                <a:lnTo>
                  <a:pt x="300535" y="506204"/>
                </a:lnTo>
                <a:lnTo>
                  <a:pt x="300535" y="565260"/>
                </a:lnTo>
                <a:lnTo>
                  <a:pt x="306933" y="571657"/>
                </a:lnTo>
                <a:lnTo>
                  <a:pt x="322744" y="571657"/>
                </a:lnTo>
                <a:lnTo>
                  <a:pt x="329152" y="565260"/>
                </a:lnTo>
                <a:lnTo>
                  <a:pt x="329152" y="506204"/>
                </a:lnTo>
                <a:lnTo>
                  <a:pt x="374781" y="497096"/>
                </a:lnTo>
                <a:lnTo>
                  <a:pt x="415807" y="477999"/>
                </a:lnTo>
                <a:lnTo>
                  <a:pt x="416288" y="477618"/>
                </a:lnTo>
                <a:lnTo>
                  <a:pt x="300535" y="477618"/>
                </a:lnTo>
                <a:lnTo>
                  <a:pt x="255294" y="466982"/>
                </a:lnTo>
                <a:lnTo>
                  <a:pt x="215879" y="444895"/>
                </a:lnTo>
                <a:lnTo>
                  <a:pt x="184173" y="413234"/>
                </a:lnTo>
                <a:lnTo>
                  <a:pt x="162055" y="373877"/>
                </a:lnTo>
                <a:lnTo>
                  <a:pt x="151409" y="328702"/>
                </a:lnTo>
                <a:close/>
              </a:path>
              <a:path w="629920" h="629284">
                <a:moveTo>
                  <a:pt x="322744" y="381004"/>
                </a:moveTo>
                <a:lnTo>
                  <a:pt x="306933" y="381004"/>
                </a:lnTo>
                <a:lnTo>
                  <a:pt x="300535" y="387412"/>
                </a:lnTo>
                <a:lnTo>
                  <a:pt x="300535" y="477618"/>
                </a:lnTo>
                <a:lnTo>
                  <a:pt x="329152" y="477618"/>
                </a:lnTo>
                <a:lnTo>
                  <a:pt x="329152" y="387412"/>
                </a:lnTo>
                <a:lnTo>
                  <a:pt x="322744" y="381004"/>
                </a:lnTo>
                <a:close/>
              </a:path>
              <a:path w="629920" h="629284">
                <a:moveTo>
                  <a:pt x="506895" y="328702"/>
                </a:moveTo>
                <a:lnTo>
                  <a:pt x="478268" y="328702"/>
                </a:lnTo>
                <a:lnTo>
                  <a:pt x="467622" y="373877"/>
                </a:lnTo>
                <a:lnTo>
                  <a:pt x="445507" y="413234"/>
                </a:lnTo>
                <a:lnTo>
                  <a:pt x="413804" y="444895"/>
                </a:lnTo>
                <a:lnTo>
                  <a:pt x="374392" y="466982"/>
                </a:lnTo>
                <a:lnTo>
                  <a:pt x="329152" y="477618"/>
                </a:lnTo>
                <a:lnTo>
                  <a:pt x="416288" y="477618"/>
                </a:lnTo>
                <a:lnTo>
                  <a:pt x="450881" y="450263"/>
                </a:lnTo>
                <a:lnTo>
                  <a:pt x="478654" y="415236"/>
                </a:lnTo>
                <a:lnTo>
                  <a:pt x="497775" y="374266"/>
                </a:lnTo>
                <a:lnTo>
                  <a:pt x="506895" y="328702"/>
                </a:lnTo>
                <a:close/>
              </a:path>
              <a:path w="629920" h="629284">
                <a:moveTo>
                  <a:pt x="241741" y="300116"/>
                </a:moveTo>
                <a:lnTo>
                  <a:pt x="63642" y="300116"/>
                </a:lnTo>
                <a:lnTo>
                  <a:pt x="57244" y="306514"/>
                </a:lnTo>
                <a:lnTo>
                  <a:pt x="57244" y="322304"/>
                </a:lnTo>
                <a:lnTo>
                  <a:pt x="63642" y="328702"/>
                </a:lnTo>
                <a:lnTo>
                  <a:pt x="241741" y="328702"/>
                </a:lnTo>
                <a:lnTo>
                  <a:pt x="248149" y="322304"/>
                </a:lnTo>
                <a:lnTo>
                  <a:pt x="248149" y="306514"/>
                </a:lnTo>
                <a:lnTo>
                  <a:pt x="241741" y="300116"/>
                </a:lnTo>
                <a:close/>
              </a:path>
              <a:path w="629920" h="629284">
                <a:moveTo>
                  <a:pt x="566035" y="300116"/>
                </a:moveTo>
                <a:lnTo>
                  <a:pt x="387935" y="300116"/>
                </a:lnTo>
                <a:lnTo>
                  <a:pt x="381527" y="306514"/>
                </a:lnTo>
                <a:lnTo>
                  <a:pt x="381527" y="322304"/>
                </a:lnTo>
                <a:lnTo>
                  <a:pt x="387935" y="328702"/>
                </a:lnTo>
                <a:lnTo>
                  <a:pt x="566035" y="328702"/>
                </a:lnTo>
                <a:lnTo>
                  <a:pt x="572443" y="322304"/>
                </a:lnTo>
                <a:lnTo>
                  <a:pt x="572443" y="306514"/>
                </a:lnTo>
                <a:lnTo>
                  <a:pt x="566035" y="300116"/>
                </a:lnTo>
                <a:close/>
              </a:path>
              <a:path w="629920" h="629284">
                <a:moveTo>
                  <a:pt x="322744" y="57171"/>
                </a:moveTo>
                <a:lnTo>
                  <a:pt x="306933" y="57171"/>
                </a:lnTo>
                <a:lnTo>
                  <a:pt x="300535" y="63568"/>
                </a:lnTo>
                <a:lnTo>
                  <a:pt x="300535" y="122624"/>
                </a:lnTo>
                <a:lnTo>
                  <a:pt x="254902" y="131728"/>
                </a:lnTo>
                <a:lnTo>
                  <a:pt x="213872" y="150821"/>
                </a:lnTo>
                <a:lnTo>
                  <a:pt x="178796" y="178556"/>
                </a:lnTo>
                <a:lnTo>
                  <a:pt x="151023" y="213582"/>
                </a:lnTo>
                <a:lnTo>
                  <a:pt x="131901" y="254552"/>
                </a:lnTo>
                <a:lnTo>
                  <a:pt x="122781" y="300116"/>
                </a:lnTo>
                <a:lnTo>
                  <a:pt x="151409" y="300116"/>
                </a:lnTo>
                <a:lnTo>
                  <a:pt x="162055" y="254941"/>
                </a:lnTo>
                <a:lnTo>
                  <a:pt x="184173" y="215584"/>
                </a:lnTo>
                <a:lnTo>
                  <a:pt x="215879" y="183923"/>
                </a:lnTo>
                <a:lnTo>
                  <a:pt x="255294" y="161835"/>
                </a:lnTo>
                <a:lnTo>
                  <a:pt x="300535" y="151199"/>
                </a:lnTo>
                <a:lnTo>
                  <a:pt x="416285" y="151199"/>
                </a:lnTo>
                <a:lnTo>
                  <a:pt x="415807" y="150821"/>
                </a:lnTo>
                <a:lnTo>
                  <a:pt x="374781" y="131728"/>
                </a:lnTo>
                <a:lnTo>
                  <a:pt x="329152" y="122624"/>
                </a:lnTo>
                <a:lnTo>
                  <a:pt x="329152" y="63568"/>
                </a:lnTo>
                <a:lnTo>
                  <a:pt x="322744" y="57171"/>
                </a:lnTo>
                <a:close/>
              </a:path>
              <a:path w="629920" h="629284">
                <a:moveTo>
                  <a:pt x="416285" y="151199"/>
                </a:moveTo>
                <a:lnTo>
                  <a:pt x="329152" y="151199"/>
                </a:lnTo>
                <a:lnTo>
                  <a:pt x="374392" y="161835"/>
                </a:lnTo>
                <a:lnTo>
                  <a:pt x="413804" y="183923"/>
                </a:lnTo>
                <a:lnTo>
                  <a:pt x="445507" y="215584"/>
                </a:lnTo>
                <a:lnTo>
                  <a:pt x="467622" y="254941"/>
                </a:lnTo>
                <a:lnTo>
                  <a:pt x="478268" y="300116"/>
                </a:lnTo>
                <a:lnTo>
                  <a:pt x="506895" y="300116"/>
                </a:lnTo>
                <a:lnTo>
                  <a:pt x="497775" y="254552"/>
                </a:lnTo>
                <a:lnTo>
                  <a:pt x="478654" y="213582"/>
                </a:lnTo>
                <a:lnTo>
                  <a:pt x="450881" y="178556"/>
                </a:lnTo>
                <a:lnTo>
                  <a:pt x="416285" y="151199"/>
                </a:lnTo>
                <a:close/>
              </a:path>
              <a:path w="629920" h="629284">
                <a:moveTo>
                  <a:pt x="329152" y="151199"/>
                </a:moveTo>
                <a:lnTo>
                  <a:pt x="300535" y="151199"/>
                </a:lnTo>
                <a:lnTo>
                  <a:pt x="300535" y="241416"/>
                </a:lnTo>
                <a:lnTo>
                  <a:pt x="306933" y="247814"/>
                </a:lnTo>
                <a:lnTo>
                  <a:pt x="322744" y="247814"/>
                </a:lnTo>
                <a:lnTo>
                  <a:pt x="329152" y="241416"/>
                </a:lnTo>
                <a:lnTo>
                  <a:pt x="329152" y="151199"/>
                </a:lnTo>
                <a:close/>
              </a:path>
              <a:path w="629920" h="629284">
                <a:moveTo>
                  <a:pt x="136697" y="0"/>
                </a:moveTo>
                <a:lnTo>
                  <a:pt x="6408" y="0"/>
                </a:lnTo>
                <a:lnTo>
                  <a:pt x="0" y="6397"/>
                </a:lnTo>
                <a:lnTo>
                  <a:pt x="0" y="136519"/>
                </a:lnTo>
                <a:lnTo>
                  <a:pt x="6408" y="142917"/>
                </a:lnTo>
                <a:lnTo>
                  <a:pt x="22208" y="142917"/>
                </a:lnTo>
                <a:lnTo>
                  <a:pt x="28616" y="136519"/>
                </a:lnTo>
                <a:lnTo>
                  <a:pt x="28616" y="28585"/>
                </a:lnTo>
                <a:lnTo>
                  <a:pt x="136697" y="28585"/>
                </a:lnTo>
                <a:lnTo>
                  <a:pt x="143105" y="22187"/>
                </a:lnTo>
                <a:lnTo>
                  <a:pt x="143105" y="6397"/>
                </a:lnTo>
                <a:lnTo>
                  <a:pt x="136697" y="0"/>
                </a:lnTo>
                <a:close/>
              </a:path>
              <a:path w="629920" h="629284">
                <a:moveTo>
                  <a:pt x="623279" y="0"/>
                </a:moveTo>
                <a:lnTo>
                  <a:pt x="492979" y="0"/>
                </a:lnTo>
                <a:lnTo>
                  <a:pt x="486571" y="6397"/>
                </a:lnTo>
                <a:lnTo>
                  <a:pt x="486571" y="22187"/>
                </a:lnTo>
                <a:lnTo>
                  <a:pt x="492979" y="28585"/>
                </a:lnTo>
                <a:lnTo>
                  <a:pt x="601060" y="28585"/>
                </a:lnTo>
                <a:lnTo>
                  <a:pt x="601060" y="136519"/>
                </a:lnTo>
                <a:lnTo>
                  <a:pt x="607468" y="142917"/>
                </a:lnTo>
                <a:lnTo>
                  <a:pt x="623279" y="142917"/>
                </a:lnTo>
                <a:lnTo>
                  <a:pt x="629687" y="136519"/>
                </a:lnTo>
                <a:lnTo>
                  <a:pt x="629687" y="6397"/>
                </a:lnTo>
                <a:lnTo>
                  <a:pt x="623279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02" y="3181"/>
            <a:ext cx="12184983" cy="6851454"/>
          </a:xfrm>
          <a:custGeom>
            <a:avLst/>
            <a:gdLst/>
            <a:ahLst/>
            <a:cxnLst/>
            <a:rect l="l" t="t" r="r" b="b"/>
            <a:pathLst>
              <a:path w="20093940" h="11298555">
                <a:moveTo>
                  <a:pt x="0" y="11298074"/>
                </a:moveTo>
                <a:lnTo>
                  <a:pt x="20093629" y="11298074"/>
                </a:lnTo>
                <a:lnTo>
                  <a:pt x="20093629" y="0"/>
                </a:lnTo>
                <a:lnTo>
                  <a:pt x="0" y="0"/>
                </a:lnTo>
                <a:lnTo>
                  <a:pt x="0" y="11298074"/>
                </a:lnTo>
                <a:close/>
              </a:path>
            </a:pathLst>
          </a:custGeom>
          <a:solidFill>
            <a:srgbClr val="334A5C"/>
          </a:solidFill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6449" y="677771"/>
            <a:ext cx="11355551" cy="61802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91563" y="0"/>
            <a:ext cx="1081646" cy="1077026"/>
          </a:xfrm>
          <a:custGeom>
            <a:avLst/>
            <a:gdLst/>
            <a:ahLst/>
            <a:cxnLst/>
            <a:rect l="l" t="t" r="r" b="b"/>
            <a:pathLst>
              <a:path w="1783715" h="1776095">
                <a:moveTo>
                  <a:pt x="14780" y="0"/>
                </a:moveTo>
                <a:lnTo>
                  <a:pt x="0" y="0"/>
                </a:lnTo>
                <a:lnTo>
                  <a:pt x="1529855" y="1529852"/>
                </a:lnTo>
                <a:lnTo>
                  <a:pt x="1513418" y="1551045"/>
                </a:lnTo>
                <a:lnTo>
                  <a:pt x="1501024" y="1575050"/>
                </a:lnTo>
                <a:lnTo>
                  <a:pt x="1493200" y="1601379"/>
                </a:lnTo>
                <a:lnTo>
                  <a:pt x="1490474" y="1629545"/>
                </a:lnTo>
                <a:lnTo>
                  <a:pt x="1497942" y="1675838"/>
                </a:lnTo>
                <a:lnTo>
                  <a:pt x="1518734" y="1716041"/>
                </a:lnTo>
                <a:lnTo>
                  <a:pt x="1550439" y="1747745"/>
                </a:lnTo>
                <a:lnTo>
                  <a:pt x="1590642" y="1768535"/>
                </a:lnTo>
                <a:lnTo>
                  <a:pt x="1636931" y="1776002"/>
                </a:lnTo>
                <a:lnTo>
                  <a:pt x="1683224" y="1768535"/>
                </a:lnTo>
                <a:lnTo>
                  <a:pt x="1723430" y="1747745"/>
                </a:lnTo>
                <a:lnTo>
                  <a:pt x="1755137" y="1716041"/>
                </a:lnTo>
                <a:lnTo>
                  <a:pt x="1775930" y="1675838"/>
                </a:lnTo>
                <a:lnTo>
                  <a:pt x="1783397" y="1629545"/>
                </a:lnTo>
                <a:lnTo>
                  <a:pt x="1775930" y="1583249"/>
                </a:lnTo>
                <a:lnTo>
                  <a:pt x="1755137" y="1543045"/>
                </a:lnTo>
                <a:lnTo>
                  <a:pt x="1734548" y="1522460"/>
                </a:lnTo>
                <a:lnTo>
                  <a:pt x="1537237" y="1522460"/>
                </a:lnTo>
                <a:lnTo>
                  <a:pt x="14780" y="0"/>
                </a:lnTo>
                <a:close/>
              </a:path>
              <a:path w="1783715" h="1776095">
                <a:moveTo>
                  <a:pt x="1636931" y="1483089"/>
                </a:moveTo>
                <a:lnTo>
                  <a:pt x="1608768" y="1485814"/>
                </a:lnTo>
                <a:lnTo>
                  <a:pt x="1582439" y="1493637"/>
                </a:lnTo>
                <a:lnTo>
                  <a:pt x="1558432" y="1506029"/>
                </a:lnTo>
                <a:lnTo>
                  <a:pt x="1537237" y="1522460"/>
                </a:lnTo>
                <a:lnTo>
                  <a:pt x="1734548" y="1522460"/>
                </a:lnTo>
                <a:lnTo>
                  <a:pt x="1723430" y="1511343"/>
                </a:lnTo>
                <a:lnTo>
                  <a:pt x="1683224" y="1490554"/>
                </a:lnTo>
                <a:lnTo>
                  <a:pt x="1636931" y="1483089"/>
                </a:lnTo>
                <a:close/>
              </a:path>
            </a:pathLst>
          </a:custGeom>
          <a:solidFill>
            <a:srgbClr val="263D4F"/>
          </a:solidFill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52857" y="2181357"/>
            <a:ext cx="2471748" cy="2473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8" y="4814830"/>
            <a:ext cx="1000782" cy="1005404"/>
          </a:xfrm>
          <a:custGeom>
            <a:avLst/>
            <a:gdLst/>
            <a:ahLst/>
            <a:cxnLst/>
            <a:rect l="l" t="t" r="r" b="b"/>
            <a:pathLst>
              <a:path w="1650364" h="1657984">
                <a:moveTo>
                  <a:pt x="0" y="0"/>
                </a:moveTo>
                <a:lnTo>
                  <a:pt x="0" y="14780"/>
                </a:lnTo>
                <a:lnTo>
                  <a:pt x="1396815" y="1411593"/>
                </a:lnTo>
                <a:lnTo>
                  <a:pt x="1380378" y="1432786"/>
                </a:lnTo>
                <a:lnTo>
                  <a:pt x="1367984" y="1456790"/>
                </a:lnTo>
                <a:lnTo>
                  <a:pt x="1360160" y="1483119"/>
                </a:lnTo>
                <a:lnTo>
                  <a:pt x="1357434" y="1511286"/>
                </a:lnTo>
                <a:lnTo>
                  <a:pt x="1364902" y="1557578"/>
                </a:lnTo>
                <a:lnTo>
                  <a:pt x="1385694" y="1597782"/>
                </a:lnTo>
                <a:lnTo>
                  <a:pt x="1417399" y="1629485"/>
                </a:lnTo>
                <a:lnTo>
                  <a:pt x="1457602" y="1650276"/>
                </a:lnTo>
                <a:lnTo>
                  <a:pt x="1503891" y="1657742"/>
                </a:lnTo>
                <a:lnTo>
                  <a:pt x="1550184" y="1650276"/>
                </a:lnTo>
                <a:lnTo>
                  <a:pt x="1590390" y="1629485"/>
                </a:lnTo>
                <a:lnTo>
                  <a:pt x="1622097" y="1597782"/>
                </a:lnTo>
                <a:lnTo>
                  <a:pt x="1642890" y="1557578"/>
                </a:lnTo>
                <a:lnTo>
                  <a:pt x="1650357" y="1511286"/>
                </a:lnTo>
                <a:lnTo>
                  <a:pt x="1642890" y="1464990"/>
                </a:lnTo>
                <a:lnTo>
                  <a:pt x="1622097" y="1424785"/>
                </a:lnTo>
                <a:lnTo>
                  <a:pt x="1601509" y="1404200"/>
                </a:lnTo>
                <a:lnTo>
                  <a:pt x="1404197" y="1404200"/>
                </a:lnTo>
                <a:lnTo>
                  <a:pt x="0" y="0"/>
                </a:lnTo>
                <a:close/>
              </a:path>
              <a:path w="1650364" h="1657984">
                <a:moveTo>
                  <a:pt x="1503891" y="1364830"/>
                </a:moveTo>
                <a:lnTo>
                  <a:pt x="1475728" y="1367555"/>
                </a:lnTo>
                <a:lnTo>
                  <a:pt x="1449399" y="1375378"/>
                </a:lnTo>
                <a:lnTo>
                  <a:pt x="1425392" y="1387769"/>
                </a:lnTo>
                <a:lnTo>
                  <a:pt x="1404197" y="1404200"/>
                </a:lnTo>
                <a:lnTo>
                  <a:pt x="1601509" y="1404200"/>
                </a:lnTo>
                <a:lnTo>
                  <a:pt x="1590390" y="1393084"/>
                </a:lnTo>
                <a:lnTo>
                  <a:pt x="1550184" y="1372295"/>
                </a:lnTo>
                <a:lnTo>
                  <a:pt x="1503891" y="1364830"/>
                </a:lnTo>
                <a:close/>
              </a:path>
            </a:pathLst>
          </a:custGeom>
          <a:solidFill>
            <a:srgbClr val="263D4F"/>
          </a:solidFill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1277C6AA-43B2-4465-A8DC-9D3359A635D9}"/>
              </a:ext>
            </a:extLst>
          </p:cNvPr>
          <p:cNvSpPr txBox="1"/>
          <p:nvPr/>
        </p:nvSpPr>
        <p:spPr>
          <a:xfrm>
            <a:off x="6514224" y="3029221"/>
            <a:ext cx="4749855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tr-TR" sz="4800" spc="-95" dirty="0">
                <a:solidFill>
                  <a:srgbClr val="FFFFFF"/>
                </a:solidFill>
                <a:latin typeface="Montserrat"/>
                <a:cs typeface="Montserrat"/>
              </a:rPr>
              <a:t>Neden </a:t>
            </a:r>
            <a:r>
              <a:rPr lang="tr-TR" sz="4800" spc="-95" dirty="0" err="1">
                <a:solidFill>
                  <a:srgbClr val="FFFFFF"/>
                </a:solidFill>
                <a:latin typeface="Montserrat"/>
                <a:cs typeface="Montserrat"/>
              </a:rPr>
              <a:t>Chatbot</a:t>
            </a:r>
            <a:endParaRPr lang="tr-TR" sz="4800" spc="-95" dirty="0">
              <a:solidFill>
                <a:srgbClr val="FFFFFF"/>
              </a:solidFill>
              <a:latin typeface="Montserrat"/>
              <a:cs typeface="Montserrat"/>
            </a:endParaRPr>
          </a:p>
        </p:txBody>
      </p:sp>
      <p:sp>
        <p:nvSpPr>
          <p:cNvPr id="12" name="object 59">
            <a:extLst>
              <a:ext uri="{FF2B5EF4-FFF2-40B4-BE49-F238E27FC236}">
                <a16:creationId xmlns:a16="http://schemas.microsoft.com/office/drawing/2014/main" id="{82B29B43-21C1-4ACC-875D-746789E1764D}"/>
              </a:ext>
            </a:extLst>
          </p:cNvPr>
          <p:cNvSpPr/>
          <p:nvPr/>
        </p:nvSpPr>
        <p:spPr>
          <a:xfrm>
            <a:off x="2239475" y="2318792"/>
            <a:ext cx="2219960" cy="2219960"/>
          </a:xfrm>
          <a:custGeom>
            <a:avLst/>
            <a:gdLst/>
            <a:ahLst/>
            <a:cxnLst/>
            <a:rect l="l" t="t" r="r" b="b"/>
            <a:pathLst>
              <a:path w="2219959" h="2219960">
                <a:moveTo>
                  <a:pt x="1109725" y="0"/>
                </a:moveTo>
                <a:lnTo>
                  <a:pt x="1061587" y="1025"/>
                </a:lnTo>
                <a:lnTo>
                  <a:pt x="1013974" y="4073"/>
                </a:lnTo>
                <a:lnTo>
                  <a:pt x="966926" y="9102"/>
                </a:lnTo>
                <a:lnTo>
                  <a:pt x="920485" y="16071"/>
                </a:lnTo>
                <a:lnTo>
                  <a:pt x="874692" y="24938"/>
                </a:lnTo>
                <a:lnTo>
                  <a:pt x="829590" y="35661"/>
                </a:lnTo>
                <a:lnTo>
                  <a:pt x="785220" y="48198"/>
                </a:lnTo>
                <a:lnTo>
                  <a:pt x="741624" y="62509"/>
                </a:lnTo>
                <a:lnTo>
                  <a:pt x="698843" y="78550"/>
                </a:lnTo>
                <a:lnTo>
                  <a:pt x="656918" y="96282"/>
                </a:lnTo>
                <a:lnTo>
                  <a:pt x="615893" y="115662"/>
                </a:lnTo>
                <a:lnTo>
                  <a:pt x="575807" y="136648"/>
                </a:lnTo>
                <a:lnTo>
                  <a:pt x="536703" y="159198"/>
                </a:lnTo>
                <a:lnTo>
                  <a:pt x="498623" y="183272"/>
                </a:lnTo>
                <a:lnTo>
                  <a:pt x="461608" y="208828"/>
                </a:lnTo>
                <a:lnTo>
                  <a:pt x="425700" y="235823"/>
                </a:lnTo>
                <a:lnTo>
                  <a:pt x="390940" y="264216"/>
                </a:lnTo>
                <a:lnTo>
                  <a:pt x="357370" y="293966"/>
                </a:lnTo>
                <a:lnTo>
                  <a:pt x="325031" y="325031"/>
                </a:lnTo>
                <a:lnTo>
                  <a:pt x="293966" y="357370"/>
                </a:lnTo>
                <a:lnTo>
                  <a:pt x="264216" y="390940"/>
                </a:lnTo>
                <a:lnTo>
                  <a:pt x="235823" y="425700"/>
                </a:lnTo>
                <a:lnTo>
                  <a:pt x="208828" y="461608"/>
                </a:lnTo>
                <a:lnTo>
                  <a:pt x="183272" y="498623"/>
                </a:lnTo>
                <a:lnTo>
                  <a:pt x="159198" y="536703"/>
                </a:lnTo>
                <a:lnTo>
                  <a:pt x="136648" y="575807"/>
                </a:lnTo>
                <a:lnTo>
                  <a:pt x="115662" y="615893"/>
                </a:lnTo>
                <a:lnTo>
                  <a:pt x="96282" y="656918"/>
                </a:lnTo>
                <a:lnTo>
                  <a:pt x="78550" y="698843"/>
                </a:lnTo>
                <a:lnTo>
                  <a:pt x="62509" y="741624"/>
                </a:lnTo>
                <a:lnTo>
                  <a:pt x="48198" y="785220"/>
                </a:lnTo>
                <a:lnTo>
                  <a:pt x="35661" y="829590"/>
                </a:lnTo>
                <a:lnTo>
                  <a:pt x="24938" y="874692"/>
                </a:lnTo>
                <a:lnTo>
                  <a:pt x="16071" y="920485"/>
                </a:lnTo>
                <a:lnTo>
                  <a:pt x="9102" y="966926"/>
                </a:lnTo>
                <a:lnTo>
                  <a:pt x="4073" y="1013974"/>
                </a:lnTo>
                <a:lnTo>
                  <a:pt x="1025" y="1061587"/>
                </a:lnTo>
                <a:lnTo>
                  <a:pt x="0" y="1109725"/>
                </a:lnTo>
                <a:lnTo>
                  <a:pt x="1025" y="1157862"/>
                </a:lnTo>
                <a:lnTo>
                  <a:pt x="4073" y="1205476"/>
                </a:lnTo>
                <a:lnTo>
                  <a:pt x="9102" y="1252524"/>
                </a:lnTo>
                <a:lnTo>
                  <a:pt x="16071" y="1298965"/>
                </a:lnTo>
                <a:lnTo>
                  <a:pt x="24938" y="1344758"/>
                </a:lnTo>
                <a:lnTo>
                  <a:pt x="35661" y="1389860"/>
                </a:lnTo>
                <a:lnTo>
                  <a:pt x="48198" y="1434230"/>
                </a:lnTo>
                <a:lnTo>
                  <a:pt x="62509" y="1477826"/>
                </a:lnTo>
                <a:lnTo>
                  <a:pt x="78550" y="1520607"/>
                </a:lnTo>
                <a:lnTo>
                  <a:pt x="96282" y="1562531"/>
                </a:lnTo>
                <a:lnTo>
                  <a:pt x="115662" y="1603557"/>
                </a:lnTo>
                <a:lnTo>
                  <a:pt x="136648" y="1643643"/>
                </a:lnTo>
                <a:lnTo>
                  <a:pt x="159198" y="1682746"/>
                </a:lnTo>
                <a:lnTo>
                  <a:pt x="183272" y="1720827"/>
                </a:lnTo>
                <a:lnTo>
                  <a:pt x="208828" y="1757842"/>
                </a:lnTo>
                <a:lnTo>
                  <a:pt x="235823" y="1793750"/>
                </a:lnTo>
                <a:lnTo>
                  <a:pt x="264216" y="1828510"/>
                </a:lnTo>
                <a:lnTo>
                  <a:pt x="293966" y="1862080"/>
                </a:lnTo>
                <a:lnTo>
                  <a:pt x="325031" y="1894418"/>
                </a:lnTo>
                <a:lnTo>
                  <a:pt x="357370" y="1925483"/>
                </a:lnTo>
                <a:lnTo>
                  <a:pt x="390940" y="1955233"/>
                </a:lnTo>
                <a:lnTo>
                  <a:pt x="425700" y="1983627"/>
                </a:lnTo>
                <a:lnTo>
                  <a:pt x="461608" y="2010622"/>
                </a:lnTo>
                <a:lnTo>
                  <a:pt x="498623" y="2036178"/>
                </a:lnTo>
                <a:lnTo>
                  <a:pt x="536703" y="2060251"/>
                </a:lnTo>
                <a:lnTo>
                  <a:pt x="575807" y="2082802"/>
                </a:lnTo>
                <a:lnTo>
                  <a:pt x="615893" y="2103788"/>
                </a:lnTo>
                <a:lnTo>
                  <a:pt x="656918" y="2123168"/>
                </a:lnTo>
                <a:lnTo>
                  <a:pt x="698843" y="2140899"/>
                </a:lnTo>
                <a:lnTo>
                  <a:pt x="741624" y="2156941"/>
                </a:lnTo>
                <a:lnTo>
                  <a:pt x="785220" y="2171252"/>
                </a:lnTo>
                <a:lnTo>
                  <a:pt x="829590" y="2183789"/>
                </a:lnTo>
                <a:lnTo>
                  <a:pt x="874692" y="2194512"/>
                </a:lnTo>
                <a:lnTo>
                  <a:pt x="920485" y="2203379"/>
                </a:lnTo>
                <a:lnTo>
                  <a:pt x="966926" y="2210348"/>
                </a:lnTo>
                <a:lnTo>
                  <a:pt x="1013974" y="2215377"/>
                </a:lnTo>
                <a:lnTo>
                  <a:pt x="1061587" y="2218425"/>
                </a:lnTo>
                <a:lnTo>
                  <a:pt x="1109725" y="2219450"/>
                </a:lnTo>
                <a:lnTo>
                  <a:pt x="1157862" y="2218425"/>
                </a:lnTo>
                <a:lnTo>
                  <a:pt x="1205476" y="2215377"/>
                </a:lnTo>
                <a:lnTo>
                  <a:pt x="1252524" y="2210348"/>
                </a:lnTo>
                <a:lnTo>
                  <a:pt x="1298965" y="2203379"/>
                </a:lnTo>
                <a:lnTo>
                  <a:pt x="1344758" y="2194512"/>
                </a:lnTo>
                <a:lnTo>
                  <a:pt x="1389860" y="2183789"/>
                </a:lnTo>
                <a:lnTo>
                  <a:pt x="1434230" y="2171252"/>
                </a:lnTo>
                <a:lnTo>
                  <a:pt x="1477826" y="2156941"/>
                </a:lnTo>
                <a:lnTo>
                  <a:pt x="1520607" y="2140899"/>
                </a:lnTo>
                <a:lnTo>
                  <a:pt x="1562531" y="2123168"/>
                </a:lnTo>
                <a:lnTo>
                  <a:pt x="1603557" y="2103788"/>
                </a:lnTo>
                <a:lnTo>
                  <a:pt x="1643643" y="2082802"/>
                </a:lnTo>
                <a:lnTo>
                  <a:pt x="1682746" y="2060251"/>
                </a:lnTo>
                <a:lnTo>
                  <a:pt x="1720827" y="2036178"/>
                </a:lnTo>
                <a:lnTo>
                  <a:pt x="1757842" y="2010622"/>
                </a:lnTo>
                <a:lnTo>
                  <a:pt x="1793750" y="1983627"/>
                </a:lnTo>
                <a:lnTo>
                  <a:pt x="1828510" y="1955233"/>
                </a:lnTo>
                <a:lnTo>
                  <a:pt x="1862080" y="1925483"/>
                </a:lnTo>
                <a:lnTo>
                  <a:pt x="1894418" y="1894418"/>
                </a:lnTo>
                <a:lnTo>
                  <a:pt x="1925483" y="1862080"/>
                </a:lnTo>
                <a:lnTo>
                  <a:pt x="1955233" y="1828510"/>
                </a:lnTo>
                <a:lnTo>
                  <a:pt x="1983627" y="1793750"/>
                </a:lnTo>
                <a:lnTo>
                  <a:pt x="2010622" y="1757842"/>
                </a:lnTo>
                <a:lnTo>
                  <a:pt x="2036178" y="1720827"/>
                </a:lnTo>
                <a:lnTo>
                  <a:pt x="2060251" y="1682746"/>
                </a:lnTo>
                <a:lnTo>
                  <a:pt x="2082802" y="1643643"/>
                </a:lnTo>
                <a:lnTo>
                  <a:pt x="2103788" y="1603557"/>
                </a:lnTo>
                <a:lnTo>
                  <a:pt x="2123168" y="1562531"/>
                </a:lnTo>
                <a:lnTo>
                  <a:pt x="2140899" y="1520607"/>
                </a:lnTo>
                <a:lnTo>
                  <a:pt x="2156941" y="1477826"/>
                </a:lnTo>
                <a:lnTo>
                  <a:pt x="2171252" y="1434230"/>
                </a:lnTo>
                <a:lnTo>
                  <a:pt x="2183789" y="1389860"/>
                </a:lnTo>
                <a:lnTo>
                  <a:pt x="2194512" y="1344758"/>
                </a:lnTo>
                <a:lnTo>
                  <a:pt x="2203379" y="1298965"/>
                </a:lnTo>
                <a:lnTo>
                  <a:pt x="2210348" y="1252524"/>
                </a:lnTo>
                <a:lnTo>
                  <a:pt x="2215377" y="1205476"/>
                </a:lnTo>
                <a:lnTo>
                  <a:pt x="2218425" y="1157862"/>
                </a:lnTo>
                <a:lnTo>
                  <a:pt x="2219450" y="1109725"/>
                </a:lnTo>
                <a:lnTo>
                  <a:pt x="2218425" y="1061587"/>
                </a:lnTo>
                <a:lnTo>
                  <a:pt x="2215377" y="1013974"/>
                </a:lnTo>
                <a:lnTo>
                  <a:pt x="2210348" y="966926"/>
                </a:lnTo>
                <a:lnTo>
                  <a:pt x="2203379" y="920485"/>
                </a:lnTo>
                <a:lnTo>
                  <a:pt x="2194512" y="874692"/>
                </a:lnTo>
                <a:lnTo>
                  <a:pt x="2183789" y="829590"/>
                </a:lnTo>
                <a:lnTo>
                  <a:pt x="2171252" y="785220"/>
                </a:lnTo>
                <a:lnTo>
                  <a:pt x="2156941" y="741624"/>
                </a:lnTo>
                <a:lnTo>
                  <a:pt x="2140899" y="698843"/>
                </a:lnTo>
                <a:lnTo>
                  <a:pt x="2123168" y="656918"/>
                </a:lnTo>
                <a:lnTo>
                  <a:pt x="2103788" y="615893"/>
                </a:lnTo>
                <a:lnTo>
                  <a:pt x="2082802" y="575807"/>
                </a:lnTo>
                <a:lnTo>
                  <a:pt x="2060251" y="536703"/>
                </a:lnTo>
                <a:lnTo>
                  <a:pt x="2036178" y="498623"/>
                </a:lnTo>
                <a:lnTo>
                  <a:pt x="2010622" y="461608"/>
                </a:lnTo>
                <a:lnTo>
                  <a:pt x="1983627" y="425700"/>
                </a:lnTo>
                <a:lnTo>
                  <a:pt x="1955233" y="390940"/>
                </a:lnTo>
                <a:lnTo>
                  <a:pt x="1925483" y="357370"/>
                </a:lnTo>
                <a:lnTo>
                  <a:pt x="1894418" y="325031"/>
                </a:lnTo>
                <a:lnTo>
                  <a:pt x="1862080" y="293966"/>
                </a:lnTo>
                <a:lnTo>
                  <a:pt x="1828510" y="264216"/>
                </a:lnTo>
                <a:lnTo>
                  <a:pt x="1793750" y="235823"/>
                </a:lnTo>
                <a:lnTo>
                  <a:pt x="1757842" y="208828"/>
                </a:lnTo>
                <a:lnTo>
                  <a:pt x="1720827" y="183272"/>
                </a:lnTo>
                <a:lnTo>
                  <a:pt x="1682746" y="159198"/>
                </a:lnTo>
                <a:lnTo>
                  <a:pt x="1643643" y="136648"/>
                </a:lnTo>
                <a:lnTo>
                  <a:pt x="1603557" y="115662"/>
                </a:lnTo>
                <a:lnTo>
                  <a:pt x="1562531" y="96282"/>
                </a:lnTo>
                <a:lnTo>
                  <a:pt x="1520607" y="78550"/>
                </a:lnTo>
                <a:lnTo>
                  <a:pt x="1477826" y="62509"/>
                </a:lnTo>
                <a:lnTo>
                  <a:pt x="1434230" y="48198"/>
                </a:lnTo>
                <a:lnTo>
                  <a:pt x="1389860" y="35661"/>
                </a:lnTo>
                <a:lnTo>
                  <a:pt x="1344758" y="24938"/>
                </a:lnTo>
                <a:lnTo>
                  <a:pt x="1298965" y="16071"/>
                </a:lnTo>
                <a:lnTo>
                  <a:pt x="1252524" y="9102"/>
                </a:lnTo>
                <a:lnTo>
                  <a:pt x="1205476" y="4073"/>
                </a:lnTo>
                <a:lnTo>
                  <a:pt x="1157862" y="1025"/>
                </a:lnTo>
                <a:lnTo>
                  <a:pt x="1109725" y="0"/>
                </a:lnTo>
                <a:close/>
              </a:path>
            </a:pathLst>
          </a:custGeom>
          <a:solidFill>
            <a:srgbClr val="263E4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60">
            <a:extLst>
              <a:ext uri="{FF2B5EF4-FFF2-40B4-BE49-F238E27FC236}">
                <a16:creationId xmlns:a16="http://schemas.microsoft.com/office/drawing/2014/main" id="{FE3E0B30-379D-4D45-B97C-A9EFC5DCEC46}"/>
              </a:ext>
            </a:extLst>
          </p:cNvPr>
          <p:cNvSpPr/>
          <p:nvPr/>
        </p:nvSpPr>
        <p:spPr>
          <a:xfrm>
            <a:off x="2413024" y="2473570"/>
            <a:ext cx="1922145" cy="1916430"/>
          </a:xfrm>
          <a:custGeom>
            <a:avLst/>
            <a:gdLst/>
            <a:ahLst/>
            <a:cxnLst/>
            <a:rect l="l" t="t" r="r" b="b"/>
            <a:pathLst>
              <a:path w="1922144" h="1916429">
                <a:moveTo>
                  <a:pt x="1056326" y="0"/>
                </a:moveTo>
                <a:lnTo>
                  <a:pt x="865688" y="0"/>
                </a:lnTo>
                <a:lnTo>
                  <a:pt x="639970" y="52354"/>
                </a:lnTo>
                <a:lnTo>
                  <a:pt x="597424" y="73296"/>
                </a:lnTo>
                <a:lnTo>
                  <a:pt x="555871" y="83767"/>
                </a:lnTo>
                <a:lnTo>
                  <a:pt x="515368" y="104708"/>
                </a:lnTo>
                <a:lnTo>
                  <a:pt x="475969" y="125650"/>
                </a:lnTo>
                <a:lnTo>
                  <a:pt x="437729" y="157063"/>
                </a:lnTo>
                <a:lnTo>
                  <a:pt x="400704" y="178005"/>
                </a:lnTo>
                <a:lnTo>
                  <a:pt x="364948" y="209417"/>
                </a:lnTo>
                <a:lnTo>
                  <a:pt x="330516" y="230359"/>
                </a:lnTo>
                <a:lnTo>
                  <a:pt x="297464" y="261772"/>
                </a:lnTo>
                <a:lnTo>
                  <a:pt x="265847" y="293184"/>
                </a:lnTo>
                <a:lnTo>
                  <a:pt x="235719" y="335068"/>
                </a:lnTo>
                <a:lnTo>
                  <a:pt x="207136" y="366480"/>
                </a:lnTo>
                <a:lnTo>
                  <a:pt x="180153" y="397893"/>
                </a:lnTo>
                <a:lnTo>
                  <a:pt x="154824" y="439777"/>
                </a:lnTo>
                <a:lnTo>
                  <a:pt x="131206" y="471189"/>
                </a:lnTo>
                <a:lnTo>
                  <a:pt x="109352" y="513073"/>
                </a:lnTo>
                <a:lnTo>
                  <a:pt x="89318" y="554956"/>
                </a:lnTo>
                <a:lnTo>
                  <a:pt x="71160" y="596840"/>
                </a:lnTo>
                <a:lnTo>
                  <a:pt x="54931" y="638724"/>
                </a:lnTo>
                <a:lnTo>
                  <a:pt x="40688" y="680607"/>
                </a:lnTo>
                <a:lnTo>
                  <a:pt x="28485" y="722491"/>
                </a:lnTo>
                <a:lnTo>
                  <a:pt x="18377" y="774845"/>
                </a:lnTo>
                <a:lnTo>
                  <a:pt x="10419" y="816729"/>
                </a:lnTo>
                <a:lnTo>
                  <a:pt x="4667" y="869083"/>
                </a:lnTo>
                <a:lnTo>
                  <a:pt x="1176" y="910967"/>
                </a:lnTo>
                <a:lnTo>
                  <a:pt x="0" y="963321"/>
                </a:lnTo>
                <a:lnTo>
                  <a:pt x="1176" y="1005204"/>
                </a:lnTo>
                <a:lnTo>
                  <a:pt x="4667" y="1057559"/>
                </a:lnTo>
                <a:lnTo>
                  <a:pt x="10419" y="1099442"/>
                </a:lnTo>
                <a:lnTo>
                  <a:pt x="18377" y="1151797"/>
                </a:lnTo>
                <a:lnTo>
                  <a:pt x="28485" y="1193680"/>
                </a:lnTo>
                <a:lnTo>
                  <a:pt x="40688" y="1235564"/>
                </a:lnTo>
                <a:lnTo>
                  <a:pt x="54931" y="1277448"/>
                </a:lnTo>
                <a:lnTo>
                  <a:pt x="71160" y="1319331"/>
                </a:lnTo>
                <a:lnTo>
                  <a:pt x="89318" y="1361215"/>
                </a:lnTo>
                <a:lnTo>
                  <a:pt x="109352" y="1403098"/>
                </a:lnTo>
                <a:lnTo>
                  <a:pt x="131206" y="1444982"/>
                </a:lnTo>
                <a:lnTo>
                  <a:pt x="154824" y="1486865"/>
                </a:lnTo>
                <a:lnTo>
                  <a:pt x="180153" y="1518278"/>
                </a:lnTo>
                <a:lnTo>
                  <a:pt x="207136" y="1560161"/>
                </a:lnTo>
                <a:lnTo>
                  <a:pt x="235719" y="1591574"/>
                </a:lnTo>
                <a:lnTo>
                  <a:pt x="265847" y="1622987"/>
                </a:lnTo>
                <a:lnTo>
                  <a:pt x="297464" y="1654399"/>
                </a:lnTo>
                <a:lnTo>
                  <a:pt x="330516" y="1685812"/>
                </a:lnTo>
                <a:lnTo>
                  <a:pt x="364948" y="1717225"/>
                </a:lnTo>
                <a:lnTo>
                  <a:pt x="400704" y="1738166"/>
                </a:lnTo>
                <a:lnTo>
                  <a:pt x="437729" y="1769579"/>
                </a:lnTo>
                <a:lnTo>
                  <a:pt x="475969" y="1790521"/>
                </a:lnTo>
                <a:lnTo>
                  <a:pt x="515368" y="1811463"/>
                </a:lnTo>
                <a:lnTo>
                  <a:pt x="555871" y="1832404"/>
                </a:lnTo>
                <a:lnTo>
                  <a:pt x="597424" y="1853346"/>
                </a:lnTo>
                <a:lnTo>
                  <a:pt x="639970" y="1863817"/>
                </a:lnTo>
                <a:lnTo>
                  <a:pt x="683456" y="1884759"/>
                </a:lnTo>
                <a:lnTo>
                  <a:pt x="818997" y="1916172"/>
                </a:lnTo>
                <a:lnTo>
                  <a:pt x="1103017" y="1916172"/>
                </a:lnTo>
                <a:lnTo>
                  <a:pt x="1238558" y="1884759"/>
                </a:lnTo>
                <a:lnTo>
                  <a:pt x="1260301" y="1874288"/>
                </a:lnTo>
                <a:lnTo>
                  <a:pt x="864243" y="1874288"/>
                </a:lnTo>
                <a:lnTo>
                  <a:pt x="679930" y="1832404"/>
                </a:lnTo>
                <a:lnTo>
                  <a:pt x="636141" y="1821934"/>
                </a:lnTo>
                <a:lnTo>
                  <a:pt x="593395" y="1800992"/>
                </a:lnTo>
                <a:lnTo>
                  <a:pt x="551755" y="1780050"/>
                </a:lnTo>
                <a:lnTo>
                  <a:pt x="511284" y="1759108"/>
                </a:lnTo>
                <a:lnTo>
                  <a:pt x="472046" y="1738166"/>
                </a:lnTo>
                <a:lnTo>
                  <a:pt x="434103" y="1706754"/>
                </a:lnTo>
                <a:lnTo>
                  <a:pt x="397521" y="1685812"/>
                </a:lnTo>
                <a:lnTo>
                  <a:pt x="362361" y="1654399"/>
                </a:lnTo>
                <a:lnTo>
                  <a:pt x="328688" y="1622987"/>
                </a:lnTo>
                <a:lnTo>
                  <a:pt x="296564" y="1591574"/>
                </a:lnTo>
                <a:lnTo>
                  <a:pt x="266054" y="1560161"/>
                </a:lnTo>
                <a:lnTo>
                  <a:pt x="237220" y="1528749"/>
                </a:lnTo>
                <a:lnTo>
                  <a:pt x="210125" y="1486865"/>
                </a:lnTo>
                <a:lnTo>
                  <a:pt x="184834" y="1444982"/>
                </a:lnTo>
                <a:lnTo>
                  <a:pt x="161410" y="1413569"/>
                </a:lnTo>
                <a:lnTo>
                  <a:pt x="139916" y="1371685"/>
                </a:lnTo>
                <a:lnTo>
                  <a:pt x="120415" y="1329802"/>
                </a:lnTo>
                <a:lnTo>
                  <a:pt x="102971" y="1287918"/>
                </a:lnTo>
                <a:lnTo>
                  <a:pt x="87647" y="1246035"/>
                </a:lnTo>
                <a:lnTo>
                  <a:pt x="74507" y="1193680"/>
                </a:lnTo>
                <a:lnTo>
                  <a:pt x="63614" y="1151797"/>
                </a:lnTo>
                <a:lnTo>
                  <a:pt x="55031" y="1099442"/>
                </a:lnTo>
                <a:lnTo>
                  <a:pt x="48822" y="1057559"/>
                </a:lnTo>
                <a:lnTo>
                  <a:pt x="45050" y="1005204"/>
                </a:lnTo>
                <a:lnTo>
                  <a:pt x="43778" y="963321"/>
                </a:lnTo>
                <a:lnTo>
                  <a:pt x="45050" y="910967"/>
                </a:lnTo>
                <a:lnTo>
                  <a:pt x="48822" y="858612"/>
                </a:lnTo>
                <a:lnTo>
                  <a:pt x="55031" y="816729"/>
                </a:lnTo>
                <a:lnTo>
                  <a:pt x="63614" y="774845"/>
                </a:lnTo>
                <a:lnTo>
                  <a:pt x="74507" y="722491"/>
                </a:lnTo>
                <a:lnTo>
                  <a:pt x="87647" y="680607"/>
                </a:lnTo>
                <a:lnTo>
                  <a:pt x="102971" y="638724"/>
                </a:lnTo>
                <a:lnTo>
                  <a:pt x="120415" y="596840"/>
                </a:lnTo>
                <a:lnTo>
                  <a:pt x="139916" y="554956"/>
                </a:lnTo>
                <a:lnTo>
                  <a:pt x="161410" y="513073"/>
                </a:lnTo>
                <a:lnTo>
                  <a:pt x="184834" y="471189"/>
                </a:lnTo>
                <a:lnTo>
                  <a:pt x="210125" y="429306"/>
                </a:lnTo>
                <a:lnTo>
                  <a:pt x="237220" y="397893"/>
                </a:lnTo>
                <a:lnTo>
                  <a:pt x="266054" y="366480"/>
                </a:lnTo>
                <a:lnTo>
                  <a:pt x="296564" y="324597"/>
                </a:lnTo>
                <a:lnTo>
                  <a:pt x="328688" y="293184"/>
                </a:lnTo>
                <a:lnTo>
                  <a:pt x="362361" y="261772"/>
                </a:lnTo>
                <a:lnTo>
                  <a:pt x="397521" y="240830"/>
                </a:lnTo>
                <a:lnTo>
                  <a:pt x="434103" y="209417"/>
                </a:lnTo>
                <a:lnTo>
                  <a:pt x="472046" y="188475"/>
                </a:lnTo>
                <a:lnTo>
                  <a:pt x="511284" y="157063"/>
                </a:lnTo>
                <a:lnTo>
                  <a:pt x="551755" y="136121"/>
                </a:lnTo>
                <a:lnTo>
                  <a:pt x="593395" y="115179"/>
                </a:lnTo>
                <a:lnTo>
                  <a:pt x="636141" y="104708"/>
                </a:lnTo>
                <a:lnTo>
                  <a:pt x="679930" y="83767"/>
                </a:lnTo>
                <a:lnTo>
                  <a:pt x="816918" y="52354"/>
                </a:lnTo>
                <a:lnTo>
                  <a:pt x="864243" y="52354"/>
                </a:lnTo>
                <a:lnTo>
                  <a:pt x="912294" y="41883"/>
                </a:lnTo>
                <a:lnTo>
                  <a:pt x="1238558" y="41883"/>
                </a:lnTo>
                <a:lnTo>
                  <a:pt x="1056326" y="0"/>
                </a:lnTo>
                <a:close/>
              </a:path>
              <a:path w="1922144" h="1916429">
                <a:moveTo>
                  <a:pt x="1238558" y="41883"/>
                </a:moveTo>
                <a:lnTo>
                  <a:pt x="1009720" y="41883"/>
                </a:lnTo>
                <a:lnTo>
                  <a:pt x="1057771" y="52354"/>
                </a:lnTo>
                <a:lnTo>
                  <a:pt x="1105096" y="52354"/>
                </a:lnTo>
                <a:lnTo>
                  <a:pt x="1242084" y="83767"/>
                </a:lnTo>
                <a:lnTo>
                  <a:pt x="1285873" y="104708"/>
                </a:lnTo>
                <a:lnTo>
                  <a:pt x="1328619" y="115179"/>
                </a:lnTo>
                <a:lnTo>
                  <a:pt x="1370259" y="136121"/>
                </a:lnTo>
                <a:lnTo>
                  <a:pt x="1410730" y="157063"/>
                </a:lnTo>
                <a:lnTo>
                  <a:pt x="1449968" y="188475"/>
                </a:lnTo>
                <a:lnTo>
                  <a:pt x="1487910" y="209417"/>
                </a:lnTo>
                <a:lnTo>
                  <a:pt x="1524493" y="240830"/>
                </a:lnTo>
                <a:lnTo>
                  <a:pt x="1559652" y="261772"/>
                </a:lnTo>
                <a:lnTo>
                  <a:pt x="1593326" y="293184"/>
                </a:lnTo>
                <a:lnTo>
                  <a:pt x="1625449" y="324597"/>
                </a:lnTo>
                <a:lnTo>
                  <a:pt x="1655960" y="366480"/>
                </a:lnTo>
                <a:lnTo>
                  <a:pt x="1684794" y="397893"/>
                </a:lnTo>
                <a:lnTo>
                  <a:pt x="1711888" y="429306"/>
                </a:lnTo>
                <a:lnTo>
                  <a:pt x="1737179" y="471189"/>
                </a:lnTo>
                <a:lnTo>
                  <a:pt x="1760604" y="513073"/>
                </a:lnTo>
                <a:lnTo>
                  <a:pt x="1782098" y="554956"/>
                </a:lnTo>
                <a:lnTo>
                  <a:pt x="1801599" y="596840"/>
                </a:lnTo>
                <a:lnTo>
                  <a:pt x="1819043" y="638724"/>
                </a:lnTo>
                <a:lnTo>
                  <a:pt x="1834367" y="680607"/>
                </a:lnTo>
                <a:lnTo>
                  <a:pt x="1847507" y="722491"/>
                </a:lnTo>
                <a:lnTo>
                  <a:pt x="1858400" y="774845"/>
                </a:lnTo>
                <a:lnTo>
                  <a:pt x="1866983" y="816729"/>
                </a:lnTo>
                <a:lnTo>
                  <a:pt x="1873192" y="858612"/>
                </a:lnTo>
                <a:lnTo>
                  <a:pt x="1876964" y="910967"/>
                </a:lnTo>
                <a:lnTo>
                  <a:pt x="1878236" y="963321"/>
                </a:lnTo>
                <a:lnTo>
                  <a:pt x="1876964" y="1005204"/>
                </a:lnTo>
                <a:lnTo>
                  <a:pt x="1873192" y="1057559"/>
                </a:lnTo>
                <a:lnTo>
                  <a:pt x="1866983" y="1099442"/>
                </a:lnTo>
                <a:lnTo>
                  <a:pt x="1858400" y="1151797"/>
                </a:lnTo>
                <a:lnTo>
                  <a:pt x="1847507" y="1193680"/>
                </a:lnTo>
                <a:lnTo>
                  <a:pt x="1834367" y="1246035"/>
                </a:lnTo>
                <a:lnTo>
                  <a:pt x="1819043" y="1287918"/>
                </a:lnTo>
                <a:lnTo>
                  <a:pt x="1801599" y="1329802"/>
                </a:lnTo>
                <a:lnTo>
                  <a:pt x="1782098" y="1371685"/>
                </a:lnTo>
                <a:lnTo>
                  <a:pt x="1760604" y="1413569"/>
                </a:lnTo>
                <a:lnTo>
                  <a:pt x="1737179" y="1444982"/>
                </a:lnTo>
                <a:lnTo>
                  <a:pt x="1711888" y="1486865"/>
                </a:lnTo>
                <a:lnTo>
                  <a:pt x="1684794" y="1528749"/>
                </a:lnTo>
                <a:lnTo>
                  <a:pt x="1655960" y="1560161"/>
                </a:lnTo>
                <a:lnTo>
                  <a:pt x="1625449" y="1591574"/>
                </a:lnTo>
                <a:lnTo>
                  <a:pt x="1593326" y="1622987"/>
                </a:lnTo>
                <a:lnTo>
                  <a:pt x="1559652" y="1654399"/>
                </a:lnTo>
                <a:lnTo>
                  <a:pt x="1524493" y="1685812"/>
                </a:lnTo>
                <a:lnTo>
                  <a:pt x="1487910" y="1706754"/>
                </a:lnTo>
                <a:lnTo>
                  <a:pt x="1449968" y="1738166"/>
                </a:lnTo>
                <a:lnTo>
                  <a:pt x="1410730" y="1759108"/>
                </a:lnTo>
                <a:lnTo>
                  <a:pt x="1370259" y="1780050"/>
                </a:lnTo>
                <a:lnTo>
                  <a:pt x="1328619" y="1800992"/>
                </a:lnTo>
                <a:lnTo>
                  <a:pt x="1285873" y="1821934"/>
                </a:lnTo>
                <a:lnTo>
                  <a:pt x="1242084" y="1832404"/>
                </a:lnTo>
                <a:lnTo>
                  <a:pt x="1057771" y="1874288"/>
                </a:lnTo>
                <a:lnTo>
                  <a:pt x="1260301" y="1874288"/>
                </a:lnTo>
                <a:lnTo>
                  <a:pt x="1282044" y="1863817"/>
                </a:lnTo>
                <a:lnTo>
                  <a:pt x="1324590" y="1853346"/>
                </a:lnTo>
                <a:lnTo>
                  <a:pt x="1366143" y="1832404"/>
                </a:lnTo>
                <a:lnTo>
                  <a:pt x="1406646" y="1811463"/>
                </a:lnTo>
                <a:lnTo>
                  <a:pt x="1446045" y="1790521"/>
                </a:lnTo>
                <a:lnTo>
                  <a:pt x="1484285" y="1769579"/>
                </a:lnTo>
                <a:lnTo>
                  <a:pt x="1521310" y="1738166"/>
                </a:lnTo>
                <a:lnTo>
                  <a:pt x="1557066" y="1717225"/>
                </a:lnTo>
                <a:lnTo>
                  <a:pt x="1591498" y="1685812"/>
                </a:lnTo>
                <a:lnTo>
                  <a:pt x="1624550" y="1654399"/>
                </a:lnTo>
                <a:lnTo>
                  <a:pt x="1656167" y="1622987"/>
                </a:lnTo>
                <a:lnTo>
                  <a:pt x="1686295" y="1591574"/>
                </a:lnTo>
                <a:lnTo>
                  <a:pt x="1714878" y="1560161"/>
                </a:lnTo>
                <a:lnTo>
                  <a:pt x="1741861" y="1518278"/>
                </a:lnTo>
                <a:lnTo>
                  <a:pt x="1767190" y="1486865"/>
                </a:lnTo>
                <a:lnTo>
                  <a:pt x="1790808" y="1444982"/>
                </a:lnTo>
                <a:lnTo>
                  <a:pt x="1812662" y="1403098"/>
                </a:lnTo>
                <a:lnTo>
                  <a:pt x="1832696" y="1361215"/>
                </a:lnTo>
                <a:lnTo>
                  <a:pt x="1850854" y="1319331"/>
                </a:lnTo>
                <a:lnTo>
                  <a:pt x="1867083" y="1277448"/>
                </a:lnTo>
                <a:lnTo>
                  <a:pt x="1881326" y="1235564"/>
                </a:lnTo>
                <a:lnTo>
                  <a:pt x="1893529" y="1193680"/>
                </a:lnTo>
                <a:lnTo>
                  <a:pt x="1903637" y="1151797"/>
                </a:lnTo>
                <a:lnTo>
                  <a:pt x="1911594" y="1099442"/>
                </a:lnTo>
                <a:lnTo>
                  <a:pt x="1917347" y="1057559"/>
                </a:lnTo>
                <a:lnTo>
                  <a:pt x="1920838" y="1005204"/>
                </a:lnTo>
                <a:lnTo>
                  <a:pt x="1922014" y="963321"/>
                </a:lnTo>
                <a:lnTo>
                  <a:pt x="1920838" y="910967"/>
                </a:lnTo>
                <a:lnTo>
                  <a:pt x="1917347" y="869083"/>
                </a:lnTo>
                <a:lnTo>
                  <a:pt x="1911594" y="816729"/>
                </a:lnTo>
                <a:lnTo>
                  <a:pt x="1903637" y="774845"/>
                </a:lnTo>
                <a:lnTo>
                  <a:pt x="1893529" y="722491"/>
                </a:lnTo>
                <a:lnTo>
                  <a:pt x="1881326" y="680607"/>
                </a:lnTo>
                <a:lnTo>
                  <a:pt x="1867083" y="638724"/>
                </a:lnTo>
                <a:lnTo>
                  <a:pt x="1850854" y="596840"/>
                </a:lnTo>
                <a:lnTo>
                  <a:pt x="1832696" y="554956"/>
                </a:lnTo>
                <a:lnTo>
                  <a:pt x="1812662" y="513073"/>
                </a:lnTo>
                <a:lnTo>
                  <a:pt x="1790808" y="471189"/>
                </a:lnTo>
                <a:lnTo>
                  <a:pt x="1767190" y="439777"/>
                </a:lnTo>
                <a:lnTo>
                  <a:pt x="1741861" y="397893"/>
                </a:lnTo>
                <a:lnTo>
                  <a:pt x="1714878" y="366480"/>
                </a:lnTo>
                <a:lnTo>
                  <a:pt x="1686295" y="335068"/>
                </a:lnTo>
                <a:lnTo>
                  <a:pt x="1656167" y="293184"/>
                </a:lnTo>
                <a:lnTo>
                  <a:pt x="1624550" y="261772"/>
                </a:lnTo>
                <a:lnTo>
                  <a:pt x="1591498" y="230359"/>
                </a:lnTo>
                <a:lnTo>
                  <a:pt x="1557066" y="209417"/>
                </a:lnTo>
                <a:lnTo>
                  <a:pt x="1521310" y="178005"/>
                </a:lnTo>
                <a:lnTo>
                  <a:pt x="1484285" y="157063"/>
                </a:lnTo>
                <a:lnTo>
                  <a:pt x="1446045" y="125650"/>
                </a:lnTo>
                <a:lnTo>
                  <a:pt x="1406646" y="104708"/>
                </a:lnTo>
                <a:lnTo>
                  <a:pt x="1366143" y="83767"/>
                </a:lnTo>
                <a:lnTo>
                  <a:pt x="1324590" y="73296"/>
                </a:lnTo>
                <a:lnTo>
                  <a:pt x="1282044" y="52354"/>
                </a:lnTo>
                <a:lnTo>
                  <a:pt x="1238558" y="41883"/>
                </a:lnTo>
                <a:close/>
              </a:path>
            </a:pathLst>
          </a:custGeom>
          <a:solidFill>
            <a:srgbClr val="F5628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Resim 22">
            <a:extLst>
              <a:ext uri="{FF2B5EF4-FFF2-40B4-BE49-F238E27FC236}">
                <a16:creationId xmlns:a16="http://schemas.microsoft.com/office/drawing/2014/main" id="{73F65DBB-9FBD-489E-8959-211520D779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3205" y="2952522"/>
            <a:ext cx="952500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07389" y="0"/>
            <a:ext cx="701973" cy="697737"/>
          </a:xfrm>
          <a:custGeom>
            <a:avLst/>
            <a:gdLst/>
            <a:ahLst/>
            <a:cxnLst/>
            <a:rect l="l" t="t" r="r" b="b"/>
            <a:pathLst>
              <a:path w="1157604" h="1150620">
                <a:moveTo>
                  <a:pt x="14809" y="0"/>
                </a:moveTo>
                <a:lnTo>
                  <a:pt x="0" y="0"/>
                </a:lnTo>
                <a:lnTo>
                  <a:pt x="903967" y="903967"/>
                </a:lnTo>
                <a:lnTo>
                  <a:pt x="887540" y="925160"/>
                </a:lnTo>
                <a:lnTo>
                  <a:pt x="875148" y="949164"/>
                </a:lnTo>
                <a:lnTo>
                  <a:pt x="867323" y="975493"/>
                </a:lnTo>
                <a:lnTo>
                  <a:pt x="864596" y="1003660"/>
                </a:lnTo>
                <a:lnTo>
                  <a:pt x="872064" y="1049952"/>
                </a:lnTo>
                <a:lnTo>
                  <a:pt x="892857" y="1090156"/>
                </a:lnTo>
                <a:lnTo>
                  <a:pt x="924563" y="1121859"/>
                </a:lnTo>
                <a:lnTo>
                  <a:pt x="964770" y="1142650"/>
                </a:lnTo>
                <a:lnTo>
                  <a:pt x="1011063" y="1150116"/>
                </a:lnTo>
                <a:lnTo>
                  <a:pt x="1057356" y="1142650"/>
                </a:lnTo>
                <a:lnTo>
                  <a:pt x="1097563" y="1121859"/>
                </a:lnTo>
                <a:lnTo>
                  <a:pt x="1129269" y="1090156"/>
                </a:lnTo>
                <a:lnTo>
                  <a:pt x="1150062" y="1049952"/>
                </a:lnTo>
                <a:lnTo>
                  <a:pt x="1157530" y="1003660"/>
                </a:lnTo>
                <a:lnTo>
                  <a:pt x="1150062" y="957363"/>
                </a:lnTo>
                <a:lnTo>
                  <a:pt x="1129269" y="917156"/>
                </a:lnTo>
                <a:lnTo>
                  <a:pt x="1108687" y="896574"/>
                </a:lnTo>
                <a:lnTo>
                  <a:pt x="911380" y="896574"/>
                </a:lnTo>
                <a:lnTo>
                  <a:pt x="14809" y="0"/>
                </a:lnTo>
                <a:close/>
              </a:path>
              <a:path w="1157604" h="1150620">
                <a:moveTo>
                  <a:pt x="1011063" y="857193"/>
                </a:moveTo>
                <a:lnTo>
                  <a:pt x="982892" y="859922"/>
                </a:lnTo>
                <a:lnTo>
                  <a:pt x="956565" y="867751"/>
                </a:lnTo>
                <a:lnTo>
                  <a:pt x="932566" y="880146"/>
                </a:lnTo>
                <a:lnTo>
                  <a:pt x="911380" y="896574"/>
                </a:lnTo>
                <a:lnTo>
                  <a:pt x="1108687" y="896574"/>
                </a:lnTo>
                <a:lnTo>
                  <a:pt x="1097563" y="885451"/>
                </a:lnTo>
                <a:lnTo>
                  <a:pt x="1057356" y="864660"/>
                </a:lnTo>
                <a:lnTo>
                  <a:pt x="1011063" y="857193"/>
                </a:lnTo>
                <a:close/>
              </a:path>
            </a:pathLst>
          </a:custGeom>
          <a:solidFill>
            <a:srgbClr val="334A5C"/>
          </a:solidFill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14801" y="5714598"/>
            <a:ext cx="1147492" cy="1143256"/>
          </a:xfrm>
          <a:custGeom>
            <a:avLst/>
            <a:gdLst/>
            <a:ahLst/>
            <a:cxnLst/>
            <a:rect l="l" t="t" r="r" b="b"/>
            <a:pathLst>
              <a:path w="1892300" h="1885315">
                <a:moveTo>
                  <a:pt x="260976" y="253552"/>
                </a:moveTo>
                <a:lnTo>
                  <a:pt x="246160" y="253552"/>
                </a:lnTo>
                <a:lnTo>
                  <a:pt x="1877367" y="1884759"/>
                </a:lnTo>
                <a:lnTo>
                  <a:pt x="1892187" y="1884759"/>
                </a:lnTo>
                <a:lnTo>
                  <a:pt x="260976" y="253552"/>
                </a:lnTo>
                <a:close/>
              </a:path>
              <a:path w="1892300" h="1885315">
                <a:moveTo>
                  <a:pt x="146477" y="0"/>
                </a:moveTo>
                <a:lnTo>
                  <a:pt x="100178" y="7466"/>
                </a:lnTo>
                <a:lnTo>
                  <a:pt x="59969" y="28256"/>
                </a:lnTo>
                <a:lnTo>
                  <a:pt x="28261" y="59960"/>
                </a:lnTo>
                <a:lnTo>
                  <a:pt x="7467" y="100163"/>
                </a:lnTo>
                <a:lnTo>
                  <a:pt x="0" y="146456"/>
                </a:lnTo>
                <a:lnTo>
                  <a:pt x="7467" y="192749"/>
                </a:lnTo>
                <a:lnTo>
                  <a:pt x="28261" y="232956"/>
                </a:lnTo>
                <a:lnTo>
                  <a:pt x="59969" y="264662"/>
                </a:lnTo>
                <a:lnTo>
                  <a:pt x="100178" y="285455"/>
                </a:lnTo>
                <a:lnTo>
                  <a:pt x="146477" y="292923"/>
                </a:lnTo>
                <a:lnTo>
                  <a:pt x="174639" y="290196"/>
                </a:lnTo>
                <a:lnTo>
                  <a:pt x="200967" y="282370"/>
                </a:lnTo>
                <a:lnTo>
                  <a:pt x="224971" y="269979"/>
                </a:lnTo>
                <a:lnTo>
                  <a:pt x="246160" y="253552"/>
                </a:lnTo>
                <a:lnTo>
                  <a:pt x="260976" y="253552"/>
                </a:lnTo>
                <a:lnTo>
                  <a:pt x="253562" y="246139"/>
                </a:lnTo>
                <a:lnTo>
                  <a:pt x="269989" y="224955"/>
                </a:lnTo>
                <a:lnTo>
                  <a:pt x="282381" y="200950"/>
                </a:lnTo>
                <a:lnTo>
                  <a:pt x="290206" y="174619"/>
                </a:lnTo>
                <a:lnTo>
                  <a:pt x="292933" y="146456"/>
                </a:lnTo>
                <a:lnTo>
                  <a:pt x="285467" y="100163"/>
                </a:lnTo>
                <a:lnTo>
                  <a:pt x="264676" y="59960"/>
                </a:lnTo>
                <a:lnTo>
                  <a:pt x="232973" y="28256"/>
                </a:lnTo>
                <a:lnTo>
                  <a:pt x="192769" y="7466"/>
                </a:lnTo>
                <a:lnTo>
                  <a:pt x="146477" y="0"/>
                </a:lnTo>
                <a:close/>
              </a:path>
            </a:pathLst>
          </a:custGeom>
          <a:solidFill>
            <a:srgbClr val="334A5C"/>
          </a:solidFill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778700" y="5251081"/>
            <a:ext cx="1413187" cy="1606489"/>
          </a:xfrm>
          <a:custGeom>
            <a:avLst/>
            <a:gdLst/>
            <a:ahLst/>
            <a:cxnLst/>
            <a:rect l="l" t="t" r="r" b="b"/>
            <a:pathLst>
              <a:path w="2330450" h="2649220">
                <a:moveTo>
                  <a:pt x="1785247" y="31412"/>
                </a:moveTo>
                <a:lnTo>
                  <a:pt x="1682774" y="31412"/>
                </a:lnTo>
                <a:lnTo>
                  <a:pt x="1534073" y="62825"/>
                </a:lnTo>
                <a:lnTo>
                  <a:pt x="1485094" y="83767"/>
                </a:lnTo>
                <a:lnTo>
                  <a:pt x="1388084" y="104708"/>
                </a:lnTo>
                <a:lnTo>
                  <a:pt x="1245103" y="167534"/>
                </a:lnTo>
                <a:lnTo>
                  <a:pt x="1199877" y="188475"/>
                </a:lnTo>
                <a:lnTo>
                  <a:pt x="1067769" y="251301"/>
                </a:lnTo>
                <a:lnTo>
                  <a:pt x="982758" y="293184"/>
                </a:lnTo>
                <a:lnTo>
                  <a:pt x="941198" y="324597"/>
                </a:lnTo>
                <a:lnTo>
                  <a:pt x="900280" y="345539"/>
                </a:lnTo>
                <a:lnTo>
                  <a:pt x="860012" y="376951"/>
                </a:lnTo>
                <a:lnTo>
                  <a:pt x="820404" y="408364"/>
                </a:lnTo>
                <a:lnTo>
                  <a:pt x="781464" y="439777"/>
                </a:lnTo>
                <a:lnTo>
                  <a:pt x="743202" y="471189"/>
                </a:lnTo>
                <a:lnTo>
                  <a:pt x="705626" y="502602"/>
                </a:lnTo>
                <a:lnTo>
                  <a:pt x="668744" y="534015"/>
                </a:lnTo>
                <a:lnTo>
                  <a:pt x="632567" y="565427"/>
                </a:lnTo>
                <a:lnTo>
                  <a:pt x="597102" y="596840"/>
                </a:lnTo>
                <a:lnTo>
                  <a:pt x="562470" y="638724"/>
                </a:lnTo>
                <a:lnTo>
                  <a:pt x="528788" y="670136"/>
                </a:lnTo>
                <a:lnTo>
                  <a:pt x="496060" y="712020"/>
                </a:lnTo>
                <a:lnTo>
                  <a:pt x="464292" y="743432"/>
                </a:lnTo>
                <a:lnTo>
                  <a:pt x="433492" y="785316"/>
                </a:lnTo>
                <a:lnTo>
                  <a:pt x="403664" y="827199"/>
                </a:lnTo>
                <a:lnTo>
                  <a:pt x="374815" y="858612"/>
                </a:lnTo>
                <a:lnTo>
                  <a:pt x="346951" y="900496"/>
                </a:lnTo>
                <a:lnTo>
                  <a:pt x="320078" y="942379"/>
                </a:lnTo>
                <a:lnTo>
                  <a:pt x="294201" y="984263"/>
                </a:lnTo>
                <a:lnTo>
                  <a:pt x="269328" y="1026146"/>
                </a:lnTo>
                <a:lnTo>
                  <a:pt x="245463" y="1068030"/>
                </a:lnTo>
                <a:lnTo>
                  <a:pt x="222613" y="1109913"/>
                </a:lnTo>
                <a:lnTo>
                  <a:pt x="200785" y="1162268"/>
                </a:lnTo>
                <a:lnTo>
                  <a:pt x="179983" y="1204151"/>
                </a:lnTo>
                <a:lnTo>
                  <a:pt x="160215" y="1246035"/>
                </a:lnTo>
                <a:lnTo>
                  <a:pt x="140896" y="1298389"/>
                </a:lnTo>
                <a:lnTo>
                  <a:pt x="122807" y="1340273"/>
                </a:lnTo>
                <a:lnTo>
                  <a:pt x="105952" y="1392627"/>
                </a:lnTo>
                <a:lnTo>
                  <a:pt x="90331" y="1444982"/>
                </a:lnTo>
                <a:lnTo>
                  <a:pt x="75947" y="1486865"/>
                </a:lnTo>
                <a:lnTo>
                  <a:pt x="62803" y="1539220"/>
                </a:lnTo>
                <a:lnTo>
                  <a:pt x="50900" y="1591574"/>
                </a:lnTo>
                <a:lnTo>
                  <a:pt x="40240" y="1633458"/>
                </a:lnTo>
                <a:lnTo>
                  <a:pt x="30827" y="1685812"/>
                </a:lnTo>
                <a:lnTo>
                  <a:pt x="22661" y="1738166"/>
                </a:lnTo>
                <a:lnTo>
                  <a:pt x="15746" y="1790521"/>
                </a:lnTo>
                <a:lnTo>
                  <a:pt x="10083" y="1832404"/>
                </a:lnTo>
                <a:lnTo>
                  <a:pt x="5675" y="1884759"/>
                </a:lnTo>
                <a:lnTo>
                  <a:pt x="2523" y="1937113"/>
                </a:lnTo>
                <a:lnTo>
                  <a:pt x="631" y="1989468"/>
                </a:lnTo>
                <a:lnTo>
                  <a:pt x="0" y="2041822"/>
                </a:lnTo>
                <a:lnTo>
                  <a:pt x="631" y="2094177"/>
                </a:lnTo>
                <a:lnTo>
                  <a:pt x="2523" y="2146531"/>
                </a:lnTo>
                <a:lnTo>
                  <a:pt x="5675" y="2198885"/>
                </a:lnTo>
                <a:lnTo>
                  <a:pt x="10083" y="2251240"/>
                </a:lnTo>
                <a:lnTo>
                  <a:pt x="15746" y="2293123"/>
                </a:lnTo>
                <a:lnTo>
                  <a:pt x="22661" y="2345478"/>
                </a:lnTo>
                <a:lnTo>
                  <a:pt x="30827" y="2397832"/>
                </a:lnTo>
                <a:lnTo>
                  <a:pt x="40240" y="2450187"/>
                </a:lnTo>
                <a:lnTo>
                  <a:pt x="50900" y="2502541"/>
                </a:lnTo>
                <a:lnTo>
                  <a:pt x="62803" y="2544425"/>
                </a:lnTo>
                <a:lnTo>
                  <a:pt x="75947" y="2596779"/>
                </a:lnTo>
                <a:lnTo>
                  <a:pt x="90331" y="2649133"/>
                </a:lnTo>
                <a:lnTo>
                  <a:pt x="110126" y="2649133"/>
                </a:lnTo>
                <a:lnTo>
                  <a:pt x="105435" y="2638663"/>
                </a:lnTo>
                <a:lnTo>
                  <a:pt x="91164" y="2596779"/>
                </a:lnTo>
                <a:lnTo>
                  <a:pt x="78123" y="2544425"/>
                </a:lnTo>
                <a:lnTo>
                  <a:pt x="66313" y="2492070"/>
                </a:lnTo>
                <a:lnTo>
                  <a:pt x="55737" y="2439716"/>
                </a:lnTo>
                <a:lnTo>
                  <a:pt x="46397" y="2397832"/>
                </a:lnTo>
                <a:lnTo>
                  <a:pt x="38296" y="2345478"/>
                </a:lnTo>
                <a:lnTo>
                  <a:pt x="31434" y="2293123"/>
                </a:lnTo>
                <a:lnTo>
                  <a:pt x="25816" y="2240769"/>
                </a:lnTo>
                <a:lnTo>
                  <a:pt x="21442" y="2198885"/>
                </a:lnTo>
                <a:lnTo>
                  <a:pt x="18315" y="2146531"/>
                </a:lnTo>
                <a:lnTo>
                  <a:pt x="16437" y="2094177"/>
                </a:lnTo>
                <a:lnTo>
                  <a:pt x="15811" y="2041822"/>
                </a:lnTo>
                <a:lnTo>
                  <a:pt x="16437" y="1989468"/>
                </a:lnTo>
                <a:lnTo>
                  <a:pt x="18315" y="1937113"/>
                </a:lnTo>
                <a:lnTo>
                  <a:pt x="21442" y="1884759"/>
                </a:lnTo>
                <a:lnTo>
                  <a:pt x="25816" y="1842875"/>
                </a:lnTo>
                <a:lnTo>
                  <a:pt x="31434" y="1790521"/>
                </a:lnTo>
                <a:lnTo>
                  <a:pt x="38296" y="1738166"/>
                </a:lnTo>
                <a:lnTo>
                  <a:pt x="46397" y="1685812"/>
                </a:lnTo>
                <a:lnTo>
                  <a:pt x="55737" y="1643929"/>
                </a:lnTo>
                <a:lnTo>
                  <a:pt x="66313" y="1591574"/>
                </a:lnTo>
                <a:lnTo>
                  <a:pt x="78123" y="1539220"/>
                </a:lnTo>
                <a:lnTo>
                  <a:pt x="91164" y="1497336"/>
                </a:lnTo>
                <a:lnTo>
                  <a:pt x="105435" y="1444982"/>
                </a:lnTo>
                <a:lnTo>
                  <a:pt x="120933" y="1392627"/>
                </a:lnTo>
                <a:lnTo>
                  <a:pt x="137656" y="1350744"/>
                </a:lnTo>
                <a:lnTo>
                  <a:pt x="155602" y="1298389"/>
                </a:lnTo>
                <a:lnTo>
                  <a:pt x="174769" y="1256506"/>
                </a:lnTo>
                <a:lnTo>
                  <a:pt x="195731" y="1204151"/>
                </a:lnTo>
                <a:lnTo>
                  <a:pt x="217858" y="1162268"/>
                </a:lnTo>
                <a:lnTo>
                  <a:pt x="241143" y="1109913"/>
                </a:lnTo>
                <a:lnTo>
                  <a:pt x="265579" y="1068030"/>
                </a:lnTo>
                <a:lnTo>
                  <a:pt x="291160" y="1026146"/>
                </a:lnTo>
                <a:lnTo>
                  <a:pt x="317876" y="973792"/>
                </a:lnTo>
                <a:lnTo>
                  <a:pt x="345723" y="931908"/>
                </a:lnTo>
                <a:lnTo>
                  <a:pt x="374691" y="890025"/>
                </a:lnTo>
                <a:lnTo>
                  <a:pt x="404775" y="848141"/>
                </a:lnTo>
                <a:lnTo>
                  <a:pt x="435966" y="806258"/>
                </a:lnTo>
                <a:lnTo>
                  <a:pt x="468257" y="764374"/>
                </a:lnTo>
                <a:lnTo>
                  <a:pt x="501642" y="722491"/>
                </a:lnTo>
                <a:lnTo>
                  <a:pt x="536113" y="691078"/>
                </a:lnTo>
                <a:lnTo>
                  <a:pt x="571663" y="649194"/>
                </a:lnTo>
                <a:lnTo>
                  <a:pt x="608285" y="607311"/>
                </a:lnTo>
                <a:lnTo>
                  <a:pt x="645845" y="575898"/>
                </a:lnTo>
                <a:lnTo>
                  <a:pt x="684210" y="544486"/>
                </a:lnTo>
                <a:lnTo>
                  <a:pt x="723368" y="502602"/>
                </a:lnTo>
                <a:lnTo>
                  <a:pt x="763309" y="471189"/>
                </a:lnTo>
                <a:lnTo>
                  <a:pt x="804022" y="439777"/>
                </a:lnTo>
                <a:lnTo>
                  <a:pt x="845496" y="408364"/>
                </a:lnTo>
                <a:lnTo>
                  <a:pt x="887721" y="376951"/>
                </a:lnTo>
                <a:lnTo>
                  <a:pt x="930686" y="345539"/>
                </a:lnTo>
                <a:lnTo>
                  <a:pt x="974381" y="324597"/>
                </a:lnTo>
                <a:lnTo>
                  <a:pt x="1018795" y="293184"/>
                </a:lnTo>
                <a:lnTo>
                  <a:pt x="1063916" y="272243"/>
                </a:lnTo>
                <a:lnTo>
                  <a:pt x="1109735" y="240830"/>
                </a:lnTo>
                <a:lnTo>
                  <a:pt x="1345500" y="136121"/>
                </a:lnTo>
                <a:lnTo>
                  <a:pt x="1393134" y="125650"/>
                </a:lnTo>
                <a:lnTo>
                  <a:pt x="1441100" y="104708"/>
                </a:lnTo>
                <a:lnTo>
                  <a:pt x="1785247" y="31412"/>
                </a:lnTo>
                <a:close/>
              </a:path>
              <a:path w="2330450" h="2649220">
                <a:moveTo>
                  <a:pt x="1288178" y="1329802"/>
                </a:moveTo>
                <a:lnTo>
                  <a:pt x="1245125" y="1329802"/>
                </a:lnTo>
                <a:lnTo>
                  <a:pt x="1227545" y="1350744"/>
                </a:lnTo>
                <a:lnTo>
                  <a:pt x="1215691" y="1361215"/>
                </a:lnTo>
                <a:lnTo>
                  <a:pt x="1211345" y="1382156"/>
                </a:lnTo>
                <a:lnTo>
                  <a:pt x="1212373" y="1392627"/>
                </a:lnTo>
                <a:lnTo>
                  <a:pt x="1215325" y="1403098"/>
                </a:lnTo>
                <a:lnTo>
                  <a:pt x="1219999" y="1413569"/>
                </a:lnTo>
                <a:lnTo>
                  <a:pt x="1226193" y="1424040"/>
                </a:lnTo>
                <a:lnTo>
                  <a:pt x="1196060" y="1465923"/>
                </a:lnTo>
                <a:lnTo>
                  <a:pt x="1168139" y="1507807"/>
                </a:lnTo>
                <a:lnTo>
                  <a:pt x="1142465" y="1549691"/>
                </a:lnTo>
                <a:lnTo>
                  <a:pt x="1119071" y="1602045"/>
                </a:lnTo>
                <a:lnTo>
                  <a:pt x="1097993" y="1643929"/>
                </a:lnTo>
                <a:lnTo>
                  <a:pt x="1079265" y="1685812"/>
                </a:lnTo>
                <a:lnTo>
                  <a:pt x="1062921" y="1738166"/>
                </a:lnTo>
                <a:lnTo>
                  <a:pt x="1048997" y="1790521"/>
                </a:lnTo>
                <a:lnTo>
                  <a:pt x="1037527" y="1842875"/>
                </a:lnTo>
                <a:lnTo>
                  <a:pt x="1028546" y="1884759"/>
                </a:lnTo>
                <a:lnTo>
                  <a:pt x="1022088" y="1937113"/>
                </a:lnTo>
                <a:lnTo>
                  <a:pt x="1018187" y="1989468"/>
                </a:lnTo>
                <a:lnTo>
                  <a:pt x="1016880" y="2041822"/>
                </a:lnTo>
                <a:lnTo>
                  <a:pt x="1018120" y="2094177"/>
                </a:lnTo>
                <a:lnTo>
                  <a:pt x="1021823" y="2146531"/>
                </a:lnTo>
                <a:lnTo>
                  <a:pt x="1027960" y="2198885"/>
                </a:lnTo>
                <a:lnTo>
                  <a:pt x="1036501" y="2240769"/>
                </a:lnTo>
                <a:lnTo>
                  <a:pt x="1047419" y="2293123"/>
                </a:lnTo>
                <a:lnTo>
                  <a:pt x="1060684" y="2335007"/>
                </a:lnTo>
                <a:lnTo>
                  <a:pt x="1076268" y="2387361"/>
                </a:lnTo>
                <a:lnTo>
                  <a:pt x="1094143" y="2429245"/>
                </a:lnTo>
                <a:lnTo>
                  <a:pt x="1114279" y="2481599"/>
                </a:lnTo>
                <a:lnTo>
                  <a:pt x="1136648" y="2523483"/>
                </a:lnTo>
                <a:lnTo>
                  <a:pt x="1161221" y="2565366"/>
                </a:lnTo>
                <a:lnTo>
                  <a:pt x="1187970" y="2607250"/>
                </a:lnTo>
                <a:lnTo>
                  <a:pt x="1216866" y="2649133"/>
                </a:lnTo>
                <a:lnTo>
                  <a:pt x="1240460" y="2649133"/>
                </a:lnTo>
                <a:lnTo>
                  <a:pt x="1229584" y="2638663"/>
                </a:lnTo>
                <a:lnTo>
                  <a:pt x="1201135" y="2596779"/>
                </a:lnTo>
                <a:lnTo>
                  <a:pt x="1174800" y="2554896"/>
                </a:lnTo>
                <a:lnTo>
                  <a:pt x="1150607" y="2513012"/>
                </a:lnTo>
                <a:lnTo>
                  <a:pt x="1128584" y="2471128"/>
                </a:lnTo>
                <a:lnTo>
                  <a:pt x="1108759" y="2429245"/>
                </a:lnTo>
                <a:lnTo>
                  <a:pt x="1091161" y="2376890"/>
                </a:lnTo>
                <a:lnTo>
                  <a:pt x="1075818" y="2335007"/>
                </a:lnTo>
                <a:lnTo>
                  <a:pt x="1062758" y="2293123"/>
                </a:lnTo>
                <a:lnTo>
                  <a:pt x="1052009" y="2240769"/>
                </a:lnTo>
                <a:lnTo>
                  <a:pt x="1043599" y="2188415"/>
                </a:lnTo>
                <a:lnTo>
                  <a:pt x="1037558" y="2146531"/>
                </a:lnTo>
                <a:lnTo>
                  <a:pt x="1033912" y="2094177"/>
                </a:lnTo>
                <a:lnTo>
                  <a:pt x="1032691" y="2041822"/>
                </a:lnTo>
                <a:lnTo>
                  <a:pt x="1033977" y="1989468"/>
                </a:lnTo>
                <a:lnTo>
                  <a:pt x="1037812" y="1937113"/>
                </a:lnTo>
                <a:lnTo>
                  <a:pt x="1044162" y="1895230"/>
                </a:lnTo>
                <a:lnTo>
                  <a:pt x="1052994" y="1842875"/>
                </a:lnTo>
                <a:lnTo>
                  <a:pt x="1064273" y="1790521"/>
                </a:lnTo>
                <a:lnTo>
                  <a:pt x="1077964" y="1748637"/>
                </a:lnTo>
                <a:lnTo>
                  <a:pt x="1094035" y="1696283"/>
                </a:lnTo>
                <a:lnTo>
                  <a:pt x="1112451" y="1654399"/>
                </a:lnTo>
                <a:lnTo>
                  <a:pt x="1133179" y="1602045"/>
                </a:lnTo>
                <a:lnTo>
                  <a:pt x="1156183" y="1560161"/>
                </a:lnTo>
                <a:lnTo>
                  <a:pt x="1181430" y="1518278"/>
                </a:lnTo>
                <a:lnTo>
                  <a:pt x="1208886" y="1476394"/>
                </a:lnTo>
                <a:lnTo>
                  <a:pt x="1238517" y="1434511"/>
                </a:lnTo>
                <a:lnTo>
                  <a:pt x="1288178" y="1434511"/>
                </a:lnTo>
                <a:lnTo>
                  <a:pt x="1305754" y="1424040"/>
                </a:lnTo>
                <a:lnTo>
                  <a:pt x="1317604" y="1403098"/>
                </a:lnTo>
                <a:lnTo>
                  <a:pt x="1321949" y="1382156"/>
                </a:lnTo>
                <a:lnTo>
                  <a:pt x="1317604" y="1361215"/>
                </a:lnTo>
                <a:lnTo>
                  <a:pt x="1305754" y="1350744"/>
                </a:lnTo>
                <a:lnTo>
                  <a:pt x="1288178" y="1329802"/>
                </a:lnTo>
                <a:close/>
              </a:path>
              <a:path w="2330450" h="2649220">
                <a:moveTo>
                  <a:pt x="2087884" y="1528749"/>
                </a:moveTo>
                <a:lnTo>
                  <a:pt x="1989504" y="1528749"/>
                </a:lnTo>
                <a:lnTo>
                  <a:pt x="1893807" y="1549691"/>
                </a:lnTo>
                <a:lnTo>
                  <a:pt x="1847831" y="1570632"/>
                </a:lnTo>
                <a:lnTo>
                  <a:pt x="1803488" y="1581103"/>
                </a:lnTo>
                <a:lnTo>
                  <a:pt x="1761066" y="1612516"/>
                </a:lnTo>
                <a:lnTo>
                  <a:pt x="1723670" y="1633458"/>
                </a:lnTo>
                <a:lnTo>
                  <a:pt x="1688945" y="1664870"/>
                </a:lnTo>
                <a:lnTo>
                  <a:pt x="1657057" y="1696283"/>
                </a:lnTo>
                <a:lnTo>
                  <a:pt x="1628174" y="1738166"/>
                </a:lnTo>
                <a:lnTo>
                  <a:pt x="1602464" y="1769579"/>
                </a:lnTo>
                <a:lnTo>
                  <a:pt x="1560623" y="1769579"/>
                </a:lnTo>
                <a:lnTo>
                  <a:pt x="1543043" y="1780050"/>
                </a:lnTo>
                <a:lnTo>
                  <a:pt x="1531190" y="1800992"/>
                </a:lnTo>
                <a:lnTo>
                  <a:pt x="1526843" y="1821934"/>
                </a:lnTo>
                <a:lnTo>
                  <a:pt x="1531190" y="1842875"/>
                </a:lnTo>
                <a:lnTo>
                  <a:pt x="1543043" y="1863817"/>
                </a:lnTo>
                <a:lnTo>
                  <a:pt x="1560623" y="1874288"/>
                </a:lnTo>
                <a:lnTo>
                  <a:pt x="1603678" y="1874288"/>
                </a:lnTo>
                <a:lnTo>
                  <a:pt x="1621258" y="1863817"/>
                </a:lnTo>
                <a:lnTo>
                  <a:pt x="1633111" y="1842875"/>
                </a:lnTo>
                <a:lnTo>
                  <a:pt x="1637457" y="1821934"/>
                </a:lnTo>
                <a:lnTo>
                  <a:pt x="1635952" y="1811463"/>
                </a:lnTo>
                <a:lnTo>
                  <a:pt x="1631670" y="1800992"/>
                </a:lnTo>
                <a:lnTo>
                  <a:pt x="1624965" y="1790521"/>
                </a:lnTo>
                <a:lnTo>
                  <a:pt x="1616191" y="1780050"/>
                </a:lnTo>
                <a:lnTo>
                  <a:pt x="1647795" y="1738166"/>
                </a:lnTo>
                <a:lnTo>
                  <a:pt x="1684111" y="1696283"/>
                </a:lnTo>
                <a:lnTo>
                  <a:pt x="1724824" y="1654399"/>
                </a:lnTo>
                <a:lnTo>
                  <a:pt x="1769621" y="1622987"/>
                </a:lnTo>
                <a:lnTo>
                  <a:pt x="1810737" y="1602045"/>
                </a:lnTo>
                <a:lnTo>
                  <a:pt x="1853714" y="1581103"/>
                </a:lnTo>
                <a:lnTo>
                  <a:pt x="1898273" y="1560161"/>
                </a:lnTo>
                <a:lnTo>
                  <a:pt x="1944134" y="1549691"/>
                </a:lnTo>
                <a:lnTo>
                  <a:pt x="2182692" y="1549691"/>
                </a:lnTo>
                <a:lnTo>
                  <a:pt x="2087884" y="1528749"/>
                </a:lnTo>
                <a:close/>
              </a:path>
              <a:path w="2330450" h="2649220">
                <a:moveTo>
                  <a:pt x="2182692" y="1549691"/>
                </a:moveTo>
                <a:lnTo>
                  <a:pt x="2132843" y="1549691"/>
                </a:lnTo>
                <a:lnTo>
                  <a:pt x="2178047" y="1560161"/>
                </a:lnTo>
                <a:lnTo>
                  <a:pt x="2221672" y="1581103"/>
                </a:lnTo>
                <a:lnTo>
                  <a:pt x="2263478" y="1602045"/>
                </a:lnTo>
                <a:lnTo>
                  <a:pt x="2303226" y="1622987"/>
                </a:lnTo>
                <a:lnTo>
                  <a:pt x="2329930" y="1643929"/>
                </a:lnTo>
                <a:lnTo>
                  <a:pt x="2329930" y="1622987"/>
                </a:lnTo>
                <a:lnTo>
                  <a:pt x="2312028" y="1612516"/>
                </a:lnTo>
                <a:lnTo>
                  <a:pt x="2270963" y="1581103"/>
                </a:lnTo>
                <a:lnTo>
                  <a:pt x="2227768" y="1560161"/>
                </a:lnTo>
                <a:lnTo>
                  <a:pt x="2182692" y="1549691"/>
                </a:lnTo>
                <a:close/>
              </a:path>
              <a:path w="2330450" h="2649220">
                <a:moveTo>
                  <a:pt x="1288178" y="1434511"/>
                </a:moveTo>
                <a:lnTo>
                  <a:pt x="1251819" y="1434511"/>
                </a:lnTo>
                <a:lnTo>
                  <a:pt x="1259074" y="1444982"/>
                </a:lnTo>
                <a:lnTo>
                  <a:pt x="1266652" y="1444982"/>
                </a:lnTo>
                <a:lnTo>
                  <a:pt x="1288178" y="1434511"/>
                </a:lnTo>
                <a:close/>
              </a:path>
              <a:path w="2330450" h="2649220">
                <a:moveTo>
                  <a:pt x="1425580" y="596840"/>
                </a:moveTo>
                <a:lnTo>
                  <a:pt x="1411182" y="596840"/>
                </a:lnTo>
                <a:lnTo>
                  <a:pt x="1389654" y="607311"/>
                </a:lnTo>
                <a:lnTo>
                  <a:pt x="1372074" y="617782"/>
                </a:lnTo>
                <a:lnTo>
                  <a:pt x="1360221" y="628253"/>
                </a:lnTo>
                <a:lnTo>
                  <a:pt x="1355874" y="659665"/>
                </a:lnTo>
                <a:lnTo>
                  <a:pt x="1360221" y="680607"/>
                </a:lnTo>
                <a:lnTo>
                  <a:pt x="1372074" y="691078"/>
                </a:lnTo>
                <a:lnTo>
                  <a:pt x="1389654" y="701549"/>
                </a:lnTo>
                <a:lnTo>
                  <a:pt x="1411182" y="712020"/>
                </a:lnTo>
                <a:lnTo>
                  <a:pt x="1432707" y="701549"/>
                </a:lnTo>
                <a:lnTo>
                  <a:pt x="1450284" y="691078"/>
                </a:lnTo>
                <a:lnTo>
                  <a:pt x="1462133" y="680607"/>
                </a:lnTo>
                <a:lnTo>
                  <a:pt x="1466478" y="659665"/>
                </a:lnTo>
                <a:lnTo>
                  <a:pt x="1466478" y="649194"/>
                </a:lnTo>
                <a:lnTo>
                  <a:pt x="1465766" y="649194"/>
                </a:lnTo>
                <a:lnTo>
                  <a:pt x="1464520" y="638724"/>
                </a:lnTo>
                <a:lnTo>
                  <a:pt x="1487388" y="628253"/>
                </a:lnTo>
                <a:lnTo>
                  <a:pt x="1458269" y="628253"/>
                </a:lnTo>
                <a:lnTo>
                  <a:pt x="1449607" y="617782"/>
                </a:lnTo>
                <a:lnTo>
                  <a:pt x="1438550" y="607311"/>
                </a:lnTo>
                <a:lnTo>
                  <a:pt x="1425580" y="596840"/>
                </a:lnTo>
                <a:close/>
              </a:path>
              <a:path w="2330450" h="2649220">
                <a:moveTo>
                  <a:pt x="1988980" y="523544"/>
                </a:moveTo>
                <a:lnTo>
                  <a:pt x="1839565" y="523544"/>
                </a:lnTo>
                <a:lnTo>
                  <a:pt x="1551172" y="586369"/>
                </a:lnTo>
                <a:lnTo>
                  <a:pt x="1458269" y="628253"/>
                </a:lnTo>
                <a:lnTo>
                  <a:pt x="1487388" y="628253"/>
                </a:lnTo>
                <a:lnTo>
                  <a:pt x="1510255" y="617782"/>
                </a:lnTo>
                <a:lnTo>
                  <a:pt x="1556424" y="607311"/>
                </a:lnTo>
                <a:lnTo>
                  <a:pt x="1603014" y="586369"/>
                </a:lnTo>
                <a:lnTo>
                  <a:pt x="1793259" y="544486"/>
                </a:lnTo>
                <a:lnTo>
                  <a:pt x="1841714" y="544486"/>
                </a:lnTo>
                <a:lnTo>
                  <a:pt x="1890497" y="534015"/>
                </a:lnTo>
                <a:lnTo>
                  <a:pt x="1939590" y="534015"/>
                </a:lnTo>
                <a:lnTo>
                  <a:pt x="1988980" y="523544"/>
                </a:lnTo>
                <a:close/>
              </a:path>
              <a:path w="2330450" h="2649220">
                <a:moveTo>
                  <a:pt x="2242954" y="523544"/>
                </a:moveTo>
                <a:lnTo>
                  <a:pt x="2089627" y="523544"/>
                </a:lnTo>
                <a:lnTo>
                  <a:pt x="2140332" y="534015"/>
                </a:lnTo>
                <a:lnTo>
                  <a:pt x="2190744" y="534015"/>
                </a:lnTo>
                <a:lnTo>
                  <a:pt x="2240843" y="544486"/>
                </a:lnTo>
                <a:lnTo>
                  <a:pt x="2290612" y="544486"/>
                </a:lnTo>
                <a:lnTo>
                  <a:pt x="2329930" y="554956"/>
                </a:lnTo>
                <a:lnTo>
                  <a:pt x="2329930" y="544486"/>
                </a:lnTo>
                <a:lnTo>
                  <a:pt x="2293242" y="534015"/>
                </a:lnTo>
                <a:lnTo>
                  <a:pt x="2242954" y="523544"/>
                </a:lnTo>
                <a:close/>
              </a:path>
              <a:path w="2330450" h="2649220">
                <a:moveTo>
                  <a:pt x="2141394" y="513073"/>
                </a:moveTo>
                <a:lnTo>
                  <a:pt x="1938508" y="513073"/>
                </a:lnTo>
                <a:lnTo>
                  <a:pt x="1888879" y="523544"/>
                </a:lnTo>
                <a:lnTo>
                  <a:pt x="2192332" y="523544"/>
                </a:lnTo>
                <a:lnTo>
                  <a:pt x="2141394" y="513073"/>
                </a:lnTo>
                <a:close/>
              </a:path>
              <a:path w="2330450" h="2649220">
                <a:moveTo>
                  <a:pt x="2329930" y="20941"/>
                </a:moveTo>
                <a:lnTo>
                  <a:pt x="2193111" y="20941"/>
                </a:lnTo>
                <a:lnTo>
                  <a:pt x="2244209" y="31412"/>
                </a:lnTo>
                <a:lnTo>
                  <a:pt x="2295089" y="31412"/>
                </a:lnTo>
                <a:lnTo>
                  <a:pt x="2329930" y="41883"/>
                </a:lnTo>
                <a:lnTo>
                  <a:pt x="2329930" y="20941"/>
                </a:lnTo>
                <a:close/>
              </a:path>
              <a:path w="2330450" h="2649220">
                <a:moveTo>
                  <a:pt x="2245807" y="10470"/>
                </a:moveTo>
                <a:lnTo>
                  <a:pt x="1833896" y="10470"/>
                </a:lnTo>
                <a:lnTo>
                  <a:pt x="1732894" y="31412"/>
                </a:lnTo>
                <a:lnTo>
                  <a:pt x="1835479" y="31412"/>
                </a:lnTo>
                <a:lnTo>
                  <a:pt x="1885947" y="20941"/>
                </a:lnTo>
                <a:lnTo>
                  <a:pt x="2297084" y="20941"/>
                </a:lnTo>
                <a:lnTo>
                  <a:pt x="2245807" y="10470"/>
                </a:lnTo>
                <a:close/>
              </a:path>
              <a:path w="2330450" h="2649220">
                <a:moveTo>
                  <a:pt x="2090718" y="0"/>
                </a:moveTo>
                <a:lnTo>
                  <a:pt x="1987145" y="0"/>
                </a:lnTo>
                <a:lnTo>
                  <a:pt x="1935843" y="10470"/>
                </a:lnTo>
                <a:lnTo>
                  <a:pt x="2142610" y="10470"/>
                </a:lnTo>
                <a:lnTo>
                  <a:pt x="2090718" y="0"/>
                </a:lnTo>
                <a:close/>
              </a:path>
            </a:pathLst>
          </a:custGeom>
          <a:solidFill>
            <a:srgbClr val="334A5C"/>
          </a:solidFill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658209" y="3225573"/>
            <a:ext cx="533699" cy="349254"/>
          </a:xfrm>
          <a:custGeom>
            <a:avLst/>
            <a:gdLst/>
            <a:ahLst/>
            <a:cxnLst/>
            <a:rect l="l" t="t" r="r" b="b"/>
            <a:pathLst>
              <a:path w="880109" h="575945">
                <a:moveTo>
                  <a:pt x="0" y="575898"/>
                </a:moveTo>
                <a:lnTo>
                  <a:pt x="879554" y="575898"/>
                </a:lnTo>
                <a:lnTo>
                  <a:pt x="879554" y="0"/>
                </a:lnTo>
                <a:lnTo>
                  <a:pt x="0" y="0"/>
                </a:lnTo>
                <a:lnTo>
                  <a:pt x="0" y="575898"/>
                </a:lnTo>
                <a:close/>
              </a:path>
            </a:pathLst>
          </a:custGeom>
          <a:solidFill>
            <a:srgbClr val="F05473"/>
          </a:solidFill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88605" y="3339853"/>
            <a:ext cx="128612" cy="130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01" defTabSz="554492">
              <a:buClrTx/>
            </a:pPr>
            <a:r>
              <a:rPr lang="tr-TR" sz="849" b="1" kern="1200" spc="-15" dirty="0">
                <a:solidFill>
                  <a:srgbClr val="263D4F"/>
                </a:solidFill>
                <a:latin typeface="Montserrat"/>
                <a:ea typeface="+mn-ea"/>
                <a:cs typeface="Montserrat"/>
              </a:rPr>
              <a:t>5</a:t>
            </a:r>
            <a:endParaRPr sz="849" kern="1200" dirty="0">
              <a:solidFill>
                <a:prstClr val="black"/>
              </a:solidFill>
              <a:latin typeface="Montserrat"/>
              <a:ea typeface="+mn-ea"/>
              <a:cs typeface="Montserra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0" y="800"/>
            <a:ext cx="1807878" cy="1797096"/>
          </a:xfrm>
          <a:custGeom>
            <a:avLst/>
            <a:gdLst/>
            <a:ahLst/>
            <a:cxnLst/>
            <a:rect l="l" t="t" r="r" b="b"/>
            <a:pathLst>
              <a:path w="2981325" h="2963545">
                <a:moveTo>
                  <a:pt x="583653" y="2806197"/>
                </a:moveTo>
                <a:lnTo>
                  <a:pt x="558653" y="2806197"/>
                </a:lnTo>
                <a:lnTo>
                  <a:pt x="527169" y="2816668"/>
                </a:lnTo>
                <a:lnTo>
                  <a:pt x="501458" y="2827139"/>
                </a:lnTo>
                <a:lnTo>
                  <a:pt x="484122" y="2858551"/>
                </a:lnTo>
                <a:lnTo>
                  <a:pt x="477765" y="2889964"/>
                </a:lnTo>
                <a:lnTo>
                  <a:pt x="484122" y="2921377"/>
                </a:lnTo>
                <a:lnTo>
                  <a:pt x="501458" y="2942318"/>
                </a:lnTo>
                <a:lnTo>
                  <a:pt x="527169" y="2963260"/>
                </a:lnTo>
                <a:lnTo>
                  <a:pt x="590134" y="2963260"/>
                </a:lnTo>
                <a:lnTo>
                  <a:pt x="615842" y="2942318"/>
                </a:lnTo>
                <a:lnTo>
                  <a:pt x="633174" y="2921377"/>
                </a:lnTo>
                <a:lnTo>
                  <a:pt x="639530" y="2889964"/>
                </a:lnTo>
                <a:lnTo>
                  <a:pt x="639373" y="2879493"/>
                </a:lnTo>
                <a:lnTo>
                  <a:pt x="737435" y="2858551"/>
                </a:lnTo>
                <a:lnTo>
                  <a:pt x="634556" y="2858551"/>
                </a:lnTo>
                <a:lnTo>
                  <a:pt x="622832" y="2837609"/>
                </a:lnTo>
                <a:lnTo>
                  <a:pt x="605455" y="2816668"/>
                </a:lnTo>
                <a:lnTo>
                  <a:pt x="583653" y="2806197"/>
                </a:lnTo>
                <a:close/>
              </a:path>
              <a:path w="2981325" h="2963545">
                <a:moveTo>
                  <a:pt x="2981217" y="0"/>
                </a:moveTo>
                <a:lnTo>
                  <a:pt x="2958087" y="0"/>
                </a:lnTo>
                <a:lnTo>
                  <a:pt x="2957951" y="20941"/>
                </a:lnTo>
                <a:lnTo>
                  <a:pt x="2956695" y="73296"/>
                </a:lnTo>
                <a:lnTo>
                  <a:pt x="2954604" y="125650"/>
                </a:lnTo>
                <a:lnTo>
                  <a:pt x="2951677" y="167534"/>
                </a:lnTo>
                <a:lnTo>
                  <a:pt x="2947917" y="219888"/>
                </a:lnTo>
                <a:lnTo>
                  <a:pt x="2943324" y="272243"/>
                </a:lnTo>
                <a:lnTo>
                  <a:pt x="2937900" y="324597"/>
                </a:lnTo>
                <a:lnTo>
                  <a:pt x="2931646" y="366480"/>
                </a:lnTo>
                <a:lnTo>
                  <a:pt x="2924562" y="418835"/>
                </a:lnTo>
                <a:lnTo>
                  <a:pt x="2916651" y="471189"/>
                </a:lnTo>
                <a:lnTo>
                  <a:pt x="2907912" y="513073"/>
                </a:lnTo>
                <a:lnTo>
                  <a:pt x="2898347" y="565427"/>
                </a:lnTo>
                <a:lnTo>
                  <a:pt x="2887958" y="617782"/>
                </a:lnTo>
                <a:lnTo>
                  <a:pt x="2876745" y="659665"/>
                </a:lnTo>
                <a:lnTo>
                  <a:pt x="2864710" y="712020"/>
                </a:lnTo>
                <a:lnTo>
                  <a:pt x="2851853" y="764374"/>
                </a:lnTo>
                <a:lnTo>
                  <a:pt x="2838176" y="806258"/>
                </a:lnTo>
                <a:lnTo>
                  <a:pt x="2823680" y="858612"/>
                </a:lnTo>
                <a:lnTo>
                  <a:pt x="2808365" y="900496"/>
                </a:lnTo>
                <a:lnTo>
                  <a:pt x="2792234" y="952850"/>
                </a:lnTo>
                <a:lnTo>
                  <a:pt x="2775287" y="994734"/>
                </a:lnTo>
                <a:lnTo>
                  <a:pt x="2757284" y="1047088"/>
                </a:lnTo>
                <a:lnTo>
                  <a:pt x="2738495" y="1088972"/>
                </a:lnTo>
                <a:lnTo>
                  <a:pt x="2718922" y="1141326"/>
                </a:lnTo>
                <a:lnTo>
                  <a:pt x="2698571" y="1183210"/>
                </a:lnTo>
                <a:lnTo>
                  <a:pt x="2677443" y="1225093"/>
                </a:lnTo>
                <a:lnTo>
                  <a:pt x="2655544" y="1277448"/>
                </a:lnTo>
                <a:lnTo>
                  <a:pt x="2632875" y="1319331"/>
                </a:lnTo>
                <a:lnTo>
                  <a:pt x="2609441" y="1361215"/>
                </a:lnTo>
                <a:lnTo>
                  <a:pt x="2585246" y="1413569"/>
                </a:lnTo>
                <a:lnTo>
                  <a:pt x="2560292" y="1455453"/>
                </a:lnTo>
                <a:lnTo>
                  <a:pt x="2534584" y="1497336"/>
                </a:lnTo>
                <a:lnTo>
                  <a:pt x="2508124" y="1539220"/>
                </a:lnTo>
                <a:lnTo>
                  <a:pt x="2480917" y="1581103"/>
                </a:lnTo>
                <a:lnTo>
                  <a:pt x="2452967" y="1622987"/>
                </a:lnTo>
                <a:lnTo>
                  <a:pt x="2424275" y="1664870"/>
                </a:lnTo>
                <a:lnTo>
                  <a:pt x="2394847" y="1706754"/>
                </a:lnTo>
                <a:lnTo>
                  <a:pt x="2364686" y="1748637"/>
                </a:lnTo>
                <a:lnTo>
                  <a:pt x="2333794" y="1790521"/>
                </a:lnTo>
                <a:lnTo>
                  <a:pt x="2302177" y="1832404"/>
                </a:lnTo>
                <a:lnTo>
                  <a:pt x="2269836" y="1863817"/>
                </a:lnTo>
                <a:lnTo>
                  <a:pt x="2237143" y="1905701"/>
                </a:lnTo>
                <a:lnTo>
                  <a:pt x="2203840" y="1947584"/>
                </a:lnTo>
                <a:lnTo>
                  <a:pt x="2169936" y="1978997"/>
                </a:lnTo>
                <a:lnTo>
                  <a:pt x="2135443" y="2020880"/>
                </a:lnTo>
                <a:lnTo>
                  <a:pt x="2100370" y="2052293"/>
                </a:lnTo>
                <a:lnTo>
                  <a:pt x="2064727" y="2083706"/>
                </a:lnTo>
                <a:lnTo>
                  <a:pt x="2028525" y="2125589"/>
                </a:lnTo>
                <a:lnTo>
                  <a:pt x="1991772" y="2157002"/>
                </a:lnTo>
                <a:lnTo>
                  <a:pt x="1954480" y="2188415"/>
                </a:lnTo>
                <a:lnTo>
                  <a:pt x="1916658" y="2219827"/>
                </a:lnTo>
                <a:lnTo>
                  <a:pt x="1878316" y="2251240"/>
                </a:lnTo>
                <a:lnTo>
                  <a:pt x="1839465" y="2282653"/>
                </a:lnTo>
                <a:lnTo>
                  <a:pt x="1760274" y="2345478"/>
                </a:lnTo>
                <a:lnTo>
                  <a:pt x="1679166" y="2408303"/>
                </a:lnTo>
                <a:lnTo>
                  <a:pt x="1637917" y="2429245"/>
                </a:lnTo>
                <a:lnTo>
                  <a:pt x="1554082" y="2492070"/>
                </a:lnTo>
                <a:lnTo>
                  <a:pt x="1468530" y="2533954"/>
                </a:lnTo>
                <a:lnTo>
                  <a:pt x="1425136" y="2565366"/>
                </a:lnTo>
                <a:lnTo>
                  <a:pt x="1292597" y="2628192"/>
                </a:lnTo>
                <a:lnTo>
                  <a:pt x="1064453" y="2732901"/>
                </a:lnTo>
                <a:lnTo>
                  <a:pt x="1017828" y="2743371"/>
                </a:lnTo>
                <a:lnTo>
                  <a:pt x="923662" y="2785255"/>
                </a:lnTo>
                <a:lnTo>
                  <a:pt x="828341" y="2806197"/>
                </a:lnTo>
                <a:lnTo>
                  <a:pt x="780272" y="2827139"/>
                </a:lnTo>
                <a:lnTo>
                  <a:pt x="634556" y="2858551"/>
                </a:lnTo>
                <a:lnTo>
                  <a:pt x="737435" y="2858551"/>
                </a:lnTo>
                <a:lnTo>
                  <a:pt x="834600" y="2837609"/>
                </a:lnTo>
                <a:lnTo>
                  <a:pt x="882781" y="2816668"/>
                </a:lnTo>
                <a:lnTo>
                  <a:pt x="930682" y="2806197"/>
                </a:lnTo>
                <a:lnTo>
                  <a:pt x="978291" y="2785255"/>
                </a:lnTo>
                <a:lnTo>
                  <a:pt x="1025600" y="2774784"/>
                </a:lnTo>
                <a:lnTo>
                  <a:pt x="1257272" y="2670075"/>
                </a:lnTo>
                <a:lnTo>
                  <a:pt x="1436156" y="2586308"/>
                </a:lnTo>
                <a:lnTo>
                  <a:pt x="1479897" y="2554896"/>
                </a:lnTo>
                <a:lnTo>
                  <a:pt x="1523225" y="2533954"/>
                </a:lnTo>
                <a:lnTo>
                  <a:pt x="1566131" y="2502541"/>
                </a:lnTo>
                <a:lnTo>
                  <a:pt x="1608603" y="2481599"/>
                </a:lnTo>
                <a:lnTo>
                  <a:pt x="1650633" y="2450187"/>
                </a:lnTo>
                <a:lnTo>
                  <a:pt x="1692210" y="2429245"/>
                </a:lnTo>
                <a:lnTo>
                  <a:pt x="1773964" y="2366420"/>
                </a:lnTo>
                <a:lnTo>
                  <a:pt x="1853784" y="2303594"/>
                </a:lnTo>
                <a:lnTo>
                  <a:pt x="1892944" y="2272182"/>
                </a:lnTo>
                <a:lnTo>
                  <a:pt x="1931590" y="2240769"/>
                </a:lnTo>
                <a:lnTo>
                  <a:pt x="1969712" y="2209356"/>
                </a:lnTo>
                <a:lnTo>
                  <a:pt x="2007300" y="2177944"/>
                </a:lnTo>
                <a:lnTo>
                  <a:pt x="2044344" y="2136060"/>
                </a:lnTo>
                <a:lnTo>
                  <a:pt x="2080833" y="2104647"/>
                </a:lnTo>
                <a:lnTo>
                  <a:pt x="2116759" y="2073235"/>
                </a:lnTo>
                <a:lnTo>
                  <a:pt x="2152109" y="2031351"/>
                </a:lnTo>
                <a:lnTo>
                  <a:pt x="2186875" y="1999939"/>
                </a:lnTo>
                <a:lnTo>
                  <a:pt x="2221046" y="1958055"/>
                </a:lnTo>
                <a:lnTo>
                  <a:pt x="2254612" y="1916172"/>
                </a:lnTo>
                <a:lnTo>
                  <a:pt x="2287563" y="1884759"/>
                </a:lnTo>
                <a:lnTo>
                  <a:pt x="2320157" y="1842875"/>
                </a:lnTo>
                <a:lnTo>
                  <a:pt x="2352022" y="1800992"/>
                </a:lnTo>
                <a:lnTo>
                  <a:pt x="2383156" y="1759108"/>
                </a:lnTo>
                <a:lnTo>
                  <a:pt x="2413554" y="1717225"/>
                </a:lnTo>
                <a:lnTo>
                  <a:pt x="2443213" y="1675341"/>
                </a:lnTo>
                <a:lnTo>
                  <a:pt x="2472129" y="1633458"/>
                </a:lnTo>
                <a:lnTo>
                  <a:pt x="2500299" y="1591574"/>
                </a:lnTo>
                <a:lnTo>
                  <a:pt x="2527720" y="1549691"/>
                </a:lnTo>
                <a:lnTo>
                  <a:pt x="2554387" y="1507807"/>
                </a:lnTo>
                <a:lnTo>
                  <a:pt x="2580297" y="1465923"/>
                </a:lnTo>
                <a:lnTo>
                  <a:pt x="2605446" y="1424040"/>
                </a:lnTo>
                <a:lnTo>
                  <a:pt x="2629831" y="1371685"/>
                </a:lnTo>
                <a:lnTo>
                  <a:pt x="2653449" y="1329802"/>
                </a:lnTo>
                <a:lnTo>
                  <a:pt x="2676295" y="1287918"/>
                </a:lnTo>
                <a:lnTo>
                  <a:pt x="2698366" y="1235564"/>
                </a:lnTo>
                <a:lnTo>
                  <a:pt x="2719658" y="1193680"/>
                </a:lnTo>
                <a:lnTo>
                  <a:pt x="2740169" y="1151797"/>
                </a:lnTo>
                <a:lnTo>
                  <a:pt x="2759894" y="1099442"/>
                </a:lnTo>
                <a:lnTo>
                  <a:pt x="2778829" y="1057559"/>
                </a:lnTo>
                <a:lnTo>
                  <a:pt x="2796972" y="1005204"/>
                </a:lnTo>
                <a:lnTo>
                  <a:pt x="2814053" y="952850"/>
                </a:lnTo>
                <a:lnTo>
                  <a:pt x="2830313" y="910967"/>
                </a:lnTo>
                <a:lnTo>
                  <a:pt x="2845748" y="858612"/>
                </a:lnTo>
                <a:lnTo>
                  <a:pt x="2860359" y="816729"/>
                </a:lnTo>
                <a:lnTo>
                  <a:pt x="2874144" y="764374"/>
                </a:lnTo>
                <a:lnTo>
                  <a:pt x="2887103" y="712020"/>
                </a:lnTo>
                <a:lnTo>
                  <a:pt x="2899233" y="670136"/>
                </a:lnTo>
                <a:lnTo>
                  <a:pt x="2910535" y="617782"/>
                </a:lnTo>
                <a:lnTo>
                  <a:pt x="2921006" y="565427"/>
                </a:lnTo>
                <a:lnTo>
                  <a:pt x="2930646" y="523544"/>
                </a:lnTo>
                <a:lnTo>
                  <a:pt x="2939453" y="471189"/>
                </a:lnTo>
                <a:lnTo>
                  <a:pt x="2947427" y="418835"/>
                </a:lnTo>
                <a:lnTo>
                  <a:pt x="2954566" y="376951"/>
                </a:lnTo>
                <a:lnTo>
                  <a:pt x="2960870" y="324597"/>
                </a:lnTo>
                <a:lnTo>
                  <a:pt x="2966337" y="272243"/>
                </a:lnTo>
                <a:lnTo>
                  <a:pt x="2970965" y="219888"/>
                </a:lnTo>
                <a:lnTo>
                  <a:pt x="2974755" y="167534"/>
                </a:lnTo>
                <a:lnTo>
                  <a:pt x="2977704" y="125650"/>
                </a:lnTo>
                <a:lnTo>
                  <a:pt x="2979813" y="73296"/>
                </a:lnTo>
                <a:lnTo>
                  <a:pt x="2981078" y="20941"/>
                </a:lnTo>
                <a:lnTo>
                  <a:pt x="2981217" y="0"/>
                </a:lnTo>
                <a:close/>
              </a:path>
              <a:path w="2981325" h="2963545">
                <a:moveTo>
                  <a:pt x="347882" y="2177944"/>
                </a:moveTo>
                <a:lnTo>
                  <a:pt x="99322" y="2177944"/>
                </a:lnTo>
                <a:lnTo>
                  <a:pt x="49748" y="2188415"/>
                </a:lnTo>
                <a:lnTo>
                  <a:pt x="0" y="2188415"/>
                </a:lnTo>
                <a:lnTo>
                  <a:pt x="0" y="2209356"/>
                </a:lnTo>
                <a:lnTo>
                  <a:pt x="100356" y="2209356"/>
                </a:lnTo>
                <a:lnTo>
                  <a:pt x="150263" y="2198885"/>
                </a:lnTo>
                <a:lnTo>
                  <a:pt x="249491" y="2198885"/>
                </a:lnTo>
                <a:lnTo>
                  <a:pt x="347882" y="2177944"/>
                </a:lnTo>
                <a:close/>
              </a:path>
              <a:path w="2981325" h="2963545">
                <a:moveTo>
                  <a:pt x="2237539" y="0"/>
                </a:moveTo>
                <a:lnTo>
                  <a:pt x="2214409" y="0"/>
                </a:lnTo>
                <a:lnTo>
                  <a:pt x="2214238" y="20941"/>
                </a:lnTo>
                <a:lnTo>
                  <a:pt x="2212614" y="73296"/>
                </a:lnTo>
                <a:lnTo>
                  <a:pt x="2209908" y="115179"/>
                </a:lnTo>
                <a:lnTo>
                  <a:pt x="2206123" y="167534"/>
                </a:lnTo>
                <a:lnTo>
                  <a:pt x="2201261" y="219888"/>
                </a:lnTo>
                <a:lnTo>
                  <a:pt x="2195323" y="261772"/>
                </a:lnTo>
                <a:lnTo>
                  <a:pt x="2188310" y="314126"/>
                </a:lnTo>
                <a:lnTo>
                  <a:pt x="2180225" y="366480"/>
                </a:lnTo>
                <a:lnTo>
                  <a:pt x="2171068" y="408364"/>
                </a:lnTo>
                <a:lnTo>
                  <a:pt x="2160843" y="460718"/>
                </a:lnTo>
                <a:lnTo>
                  <a:pt x="2149549" y="502602"/>
                </a:lnTo>
                <a:lnTo>
                  <a:pt x="2137190" y="554956"/>
                </a:lnTo>
                <a:lnTo>
                  <a:pt x="2123767" y="596840"/>
                </a:lnTo>
                <a:lnTo>
                  <a:pt x="2109281" y="649194"/>
                </a:lnTo>
                <a:lnTo>
                  <a:pt x="2093734" y="691078"/>
                </a:lnTo>
                <a:lnTo>
                  <a:pt x="2077127" y="743432"/>
                </a:lnTo>
                <a:lnTo>
                  <a:pt x="2059463" y="785316"/>
                </a:lnTo>
                <a:lnTo>
                  <a:pt x="2040744" y="827199"/>
                </a:lnTo>
                <a:lnTo>
                  <a:pt x="2020558" y="879554"/>
                </a:lnTo>
                <a:lnTo>
                  <a:pt x="1999379" y="921437"/>
                </a:lnTo>
                <a:lnTo>
                  <a:pt x="1977211" y="973792"/>
                </a:lnTo>
                <a:lnTo>
                  <a:pt x="1954061" y="1015675"/>
                </a:lnTo>
                <a:lnTo>
                  <a:pt x="1929932" y="1057559"/>
                </a:lnTo>
                <a:lnTo>
                  <a:pt x="1904831" y="1099442"/>
                </a:lnTo>
                <a:lnTo>
                  <a:pt x="1878763" y="1141326"/>
                </a:lnTo>
                <a:lnTo>
                  <a:pt x="1851733" y="1183210"/>
                </a:lnTo>
                <a:lnTo>
                  <a:pt x="1823748" y="1225093"/>
                </a:lnTo>
                <a:lnTo>
                  <a:pt x="1794811" y="1266977"/>
                </a:lnTo>
                <a:lnTo>
                  <a:pt x="1764929" y="1308860"/>
                </a:lnTo>
                <a:lnTo>
                  <a:pt x="1734108" y="1350744"/>
                </a:lnTo>
                <a:lnTo>
                  <a:pt x="1702351" y="1382156"/>
                </a:lnTo>
                <a:lnTo>
                  <a:pt x="1669666" y="1424040"/>
                </a:lnTo>
                <a:lnTo>
                  <a:pt x="1636056" y="1465923"/>
                </a:lnTo>
                <a:lnTo>
                  <a:pt x="1601529" y="1497336"/>
                </a:lnTo>
                <a:lnTo>
                  <a:pt x="1566088" y="1539220"/>
                </a:lnTo>
                <a:lnTo>
                  <a:pt x="1529848" y="1570632"/>
                </a:lnTo>
                <a:lnTo>
                  <a:pt x="1492922" y="1602045"/>
                </a:lnTo>
                <a:lnTo>
                  <a:pt x="1455317" y="1643929"/>
                </a:lnTo>
                <a:lnTo>
                  <a:pt x="1417041" y="1675341"/>
                </a:lnTo>
                <a:lnTo>
                  <a:pt x="1378103" y="1706754"/>
                </a:lnTo>
                <a:lnTo>
                  <a:pt x="1338510" y="1738166"/>
                </a:lnTo>
                <a:lnTo>
                  <a:pt x="1298271" y="1769579"/>
                </a:lnTo>
                <a:lnTo>
                  <a:pt x="1257393" y="1790521"/>
                </a:lnTo>
                <a:lnTo>
                  <a:pt x="1215885" y="1821934"/>
                </a:lnTo>
                <a:lnTo>
                  <a:pt x="1173754" y="1853346"/>
                </a:lnTo>
                <a:lnTo>
                  <a:pt x="1087658" y="1895230"/>
                </a:lnTo>
                <a:lnTo>
                  <a:pt x="1043708" y="1926642"/>
                </a:lnTo>
                <a:lnTo>
                  <a:pt x="999168" y="1947584"/>
                </a:lnTo>
                <a:lnTo>
                  <a:pt x="816424" y="2031351"/>
                </a:lnTo>
                <a:lnTo>
                  <a:pt x="770454" y="2041822"/>
                </a:lnTo>
                <a:lnTo>
                  <a:pt x="677626" y="2083706"/>
                </a:lnTo>
                <a:lnTo>
                  <a:pt x="295714" y="2167473"/>
                </a:lnTo>
                <a:lnTo>
                  <a:pt x="246918" y="2167473"/>
                </a:lnTo>
                <a:lnTo>
                  <a:pt x="197916" y="2177944"/>
                </a:lnTo>
                <a:lnTo>
                  <a:pt x="396744" y="2177944"/>
                </a:lnTo>
                <a:lnTo>
                  <a:pt x="541889" y="2146531"/>
                </a:lnTo>
                <a:lnTo>
                  <a:pt x="589763" y="2125589"/>
                </a:lnTo>
                <a:lnTo>
                  <a:pt x="684700" y="2104647"/>
                </a:lnTo>
                <a:lnTo>
                  <a:pt x="731746" y="2083706"/>
                </a:lnTo>
                <a:lnTo>
                  <a:pt x="778499" y="2073235"/>
                </a:lnTo>
                <a:lnTo>
                  <a:pt x="1009605" y="1968526"/>
                </a:lnTo>
                <a:lnTo>
                  <a:pt x="1054609" y="1947584"/>
                </a:lnTo>
                <a:lnTo>
                  <a:pt x="1099018" y="1916172"/>
                </a:lnTo>
                <a:lnTo>
                  <a:pt x="1142821" y="1895230"/>
                </a:lnTo>
                <a:lnTo>
                  <a:pt x="1186013" y="1863817"/>
                </a:lnTo>
                <a:lnTo>
                  <a:pt x="1228583" y="1842875"/>
                </a:lnTo>
                <a:lnTo>
                  <a:pt x="1270525" y="1811463"/>
                </a:lnTo>
                <a:lnTo>
                  <a:pt x="1311829" y="1780050"/>
                </a:lnTo>
                <a:lnTo>
                  <a:pt x="1352489" y="1748637"/>
                </a:lnTo>
                <a:lnTo>
                  <a:pt x="1392495" y="1717225"/>
                </a:lnTo>
                <a:lnTo>
                  <a:pt x="1431840" y="1685812"/>
                </a:lnTo>
                <a:lnTo>
                  <a:pt x="1470515" y="1654399"/>
                </a:lnTo>
                <a:lnTo>
                  <a:pt x="1508513" y="1622987"/>
                </a:lnTo>
                <a:lnTo>
                  <a:pt x="1545825" y="1591574"/>
                </a:lnTo>
                <a:lnTo>
                  <a:pt x="1582443" y="1549691"/>
                </a:lnTo>
                <a:lnTo>
                  <a:pt x="1618253" y="1518278"/>
                </a:lnTo>
                <a:lnTo>
                  <a:pt x="1653140" y="1476394"/>
                </a:lnTo>
                <a:lnTo>
                  <a:pt x="1687099" y="1444982"/>
                </a:lnTo>
                <a:lnTo>
                  <a:pt x="1720126" y="1403098"/>
                </a:lnTo>
                <a:lnTo>
                  <a:pt x="1752213" y="1361215"/>
                </a:lnTo>
                <a:lnTo>
                  <a:pt x="1783357" y="1319331"/>
                </a:lnTo>
                <a:lnTo>
                  <a:pt x="1813550" y="1277448"/>
                </a:lnTo>
                <a:lnTo>
                  <a:pt x="1842788" y="1235564"/>
                </a:lnTo>
                <a:lnTo>
                  <a:pt x="1871066" y="1193680"/>
                </a:lnTo>
                <a:lnTo>
                  <a:pt x="1898377" y="1151797"/>
                </a:lnTo>
                <a:lnTo>
                  <a:pt x="1924717" y="1109913"/>
                </a:lnTo>
                <a:lnTo>
                  <a:pt x="1950080" y="1068030"/>
                </a:lnTo>
                <a:lnTo>
                  <a:pt x="1974459" y="1026146"/>
                </a:lnTo>
                <a:lnTo>
                  <a:pt x="1997851" y="984263"/>
                </a:lnTo>
                <a:lnTo>
                  <a:pt x="2020249" y="931908"/>
                </a:lnTo>
                <a:lnTo>
                  <a:pt x="2041647" y="890025"/>
                </a:lnTo>
                <a:lnTo>
                  <a:pt x="2062041" y="837670"/>
                </a:lnTo>
                <a:lnTo>
                  <a:pt x="2080958" y="795787"/>
                </a:lnTo>
                <a:lnTo>
                  <a:pt x="2098808" y="743432"/>
                </a:lnTo>
                <a:lnTo>
                  <a:pt x="2115589" y="701549"/>
                </a:lnTo>
                <a:lnTo>
                  <a:pt x="2131300" y="659665"/>
                </a:lnTo>
                <a:lnTo>
                  <a:pt x="2145938" y="607311"/>
                </a:lnTo>
                <a:lnTo>
                  <a:pt x="2159503" y="554956"/>
                </a:lnTo>
                <a:lnTo>
                  <a:pt x="2171992" y="513073"/>
                </a:lnTo>
                <a:lnTo>
                  <a:pt x="2183404" y="460718"/>
                </a:lnTo>
                <a:lnTo>
                  <a:pt x="2193738" y="418835"/>
                </a:lnTo>
                <a:lnTo>
                  <a:pt x="2202990" y="366480"/>
                </a:lnTo>
                <a:lnTo>
                  <a:pt x="2211161" y="314126"/>
                </a:lnTo>
                <a:lnTo>
                  <a:pt x="2218248" y="272243"/>
                </a:lnTo>
                <a:lnTo>
                  <a:pt x="2224249" y="219888"/>
                </a:lnTo>
                <a:lnTo>
                  <a:pt x="2229162" y="167534"/>
                </a:lnTo>
                <a:lnTo>
                  <a:pt x="2232987" y="115179"/>
                </a:lnTo>
                <a:lnTo>
                  <a:pt x="2235721" y="73296"/>
                </a:lnTo>
                <a:lnTo>
                  <a:pt x="2237363" y="20941"/>
                </a:lnTo>
                <a:lnTo>
                  <a:pt x="2237539" y="0"/>
                </a:lnTo>
                <a:close/>
              </a:path>
              <a:path w="2981325" h="2963545">
                <a:moveTo>
                  <a:pt x="208631" y="607311"/>
                </a:moveTo>
                <a:lnTo>
                  <a:pt x="154114" y="607311"/>
                </a:lnTo>
                <a:lnTo>
                  <a:pt x="128407" y="628253"/>
                </a:lnTo>
                <a:lnTo>
                  <a:pt x="111074" y="649194"/>
                </a:lnTo>
                <a:lnTo>
                  <a:pt x="104719" y="680607"/>
                </a:lnTo>
                <a:lnTo>
                  <a:pt x="111074" y="712020"/>
                </a:lnTo>
                <a:lnTo>
                  <a:pt x="128407" y="743432"/>
                </a:lnTo>
                <a:lnTo>
                  <a:pt x="154114" y="764374"/>
                </a:lnTo>
                <a:lnTo>
                  <a:pt x="217078" y="764374"/>
                </a:lnTo>
                <a:lnTo>
                  <a:pt x="242785" y="743432"/>
                </a:lnTo>
                <a:lnTo>
                  <a:pt x="260118" y="712020"/>
                </a:lnTo>
                <a:lnTo>
                  <a:pt x="266473" y="680607"/>
                </a:lnTo>
                <a:lnTo>
                  <a:pt x="266023" y="680607"/>
                </a:lnTo>
                <a:lnTo>
                  <a:pt x="265342" y="670136"/>
                </a:lnTo>
                <a:lnTo>
                  <a:pt x="310245" y="649194"/>
                </a:lnTo>
                <a:lnTo>
                  <a:pt x="258327" y="649194"/>
                </a:lnTo>
                <a:lnTo>
                  <a:pt x="245941" y="628253"/>
                </a:lnTo>
                <a:lnTo>
                  <a:pt x="229061" y="617782"/>
                </a:lnTo>
                <a:lnTo>
                  <a:pt x="208631" y="607311"/>
                </a:lnTo>
                <a:close/>
              </a:path>
              <a:path w="2981325" h="2963545">
                <a:moveTo>
                  <a:pt x="749617" y="0"/>
                </a:moveTo>
                <a:lnTo>
                  <a:pt x="726426" y="0"/>
                </a:lnTo>
                <a:lnTo>
                  <a:pt x="725863" y="20941"/>
                </a:lnTo>
                <a:lnTo>
                  <a:pt x="720719" y="73296"/>
                </a:lnTo>
                <a:lnTo>
                  <a:pt x="712270" y="115179"/>
                </a:lnTo>
                <a:lnTo>
                  <a:pt x="700619" y="167534"/>
                </a:lnTo>
                <a:lnTo>
                  <a:pt x="685866" y="209417"/>
                </a:lnTo>
                <a:lnTo>
                  <a:pt x="668115" y="261772"/>
                </a:lnTo>
                <a:lnTo>
                  <a:pt x="647468" y="303655"/>
                </a:lnTo>
                <a:lnTo>
                  <a:pt x="624025" y="345539"/>
                </a:lnTo>
                <a:lnTo>
                  <a:pt x="597890" y="387422"/>
                </a:lnTo>
                <a:lnTo>
                  <a:pt x="569164" y="418835"/>
                </a:lnTo>
                <a:lnTo>
                  <a:pt x="537949" y="460718"/>
                </a:lnTo>
                <a:lnTo>
                  <a:pt x="504347" y="492131"/>
                </a:lnTo>
                <a:lnTo>
                  <a:pt x="468461" y="523544"/>
                </a:lnTo>
                <a:lnTo>
                  <a:pt x="430392" y="554956"/>
                </a:lnTo>
                <a:lnTo>
                  <a:pt x="390242" y="586369"/>
                </a:lnTo>
                <a:lnTo>
                  <a:pt x="348113" y="607311"/>
                </a:lnTo>
                <a:lnTo>
                  <a:pt x="304107" y="628253"/>
                </a:lnTo>
                <a:lnTo>
                  <a:pt x="258327" y="649194"/>
                </a:lnTo>
                <a:lnTo>
                  <a:pt x="310245" y="649194"/>
                </a:lnTo>
                <a:lnTo>
                  <a:pt x="353506" y="628253"/>
                </a:lnTo>
                <a:lnTo>
                  <a:pt x="395034" y="607311"/>
                </a:lnTo>
                <a:lnTo>
                  <a:pt x="434741" y="586369"/>
                </a:lnTo>
                <a:lnTo>
                  <a:pt x="472537" y="554956"/>
                </a:lnTo>
                <a:lnTo>
                  <a:pt x="508332" y="523544"/>
                </a:lnTo>
                <a:lnTo>
                  <a:pt x="542036" y="492131"/>
                </a:lnTo>
                <a:lnTo>
                  <a:pt x="573559" y="450248"/>
                </a:lnTo>
                <a:lnTo>
                  <a:pt x="602812" y="418835"/>
                </a:lnTo>
                <a:lnTo>
                  <a:pt x="629705" y="376951"/>
                </a:lnTo>
                <a:lnTo>
                  <a:pt x="654148" y="335068"/>
                </a:lnTo>
                <a:lnTo>
                  <a:pt x="676052" y="293184"/>
                </a:lnTo>
                <a:lnTo>
                  <a:pt x="695326" y="251301"/>
                </a:lnTo>
                <a:lnTo>
                  <a:pt x="711881" y="209417"/>
                </a:lnTo>
                <a:lnTo>
                  <a:pt x="725628" y="167534"/>
                </a:lnTo>
                <a:lnTo>
                  <a:pt x="736476" y="115179"/>
                </a:lnTo>
                <a:lnTo>
                  <a:pt x="744335" y="62825"/>
                </a:lnTo>
                <a:lnTo>
                  <a:pt x="749117" y="20941"/>
                </a:lnTo>
                <a:lnTo>
                  <a:pt x="749617" y="0"/>
                </a:lnTo>
                <a:close/>
              </a:path>
            </a:pathLst>
          </a:custGeom>
          <a:solidFill>
            <a:srgbClr val="334A5C"/>
          </a:solidFill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372482" y="1701097"/>
            <a:ext cx="819417" cy="823653"/>
          </a:xfrm>
          <a:custGeom>
            <a:avLst/>
            <a:gdLst/>
            <a:ahLst/>
            <a:cxnLst/>
            <a:rect l="l" t="t" r="r" b="b"/>
            <a:pathLst>
              <a:path w="1351280" h="1358264">
                <a:moveTo>
                  <a:pt x="146456" y="1065213"/>
                </a:moveTo>
                <a:lnTo>
                  <a:pt x="100163" y="1072680"/>
                </a:lnTo>
                <a:lnTo>
                  <a:pt x="59960" y="1093473"/>
                </a:lnTo>
                <a:lnTo>
                  <a:pt x="28256" y="1125178"/>
                </a:lnTo>
                <a:lnTo>
                  <a:pt x="7466" y="1165381"/>
                </a:lnTo>
                <a:lnTo>
                  <a:pt x="0" y="1211669"/>
                </a:lnTo>
                <a:lnTo>
                  <a:pt x="7466" y="1257963"/>
                </a:lnTo>
                <a:lnTo>
                  <a:pt x="28256" y="1298169"/>
                </a:lnTo>
                <a:lnTo>
                  <a:pt x="59960" y="1329875"/>
                </a:lnTo>
                <a:lnTo>
                  <a:pt x="100163" y="1350669"/>
                </a:lnTo>
                <a:lnTo>
                  <a:pt x="146456" y="1358136"/>
                </a:lnTo>
                <a:lnTo>
                  <a:pt x="192752" y="1350669"/>
                </a:lnTo>
                <a:lnTo>
                  <a:pt x="232956" y="1329875"/>
                </a:lnTo>
                <a:lnTo>
                  <a:pt x="264658" y="1298169"/>
                </a:lnTo>
                <a:lnTo>
                  <a:pt x="285447" y="1257963"/>
                </a:lnTo>
                <a:lnTo>
                  <a:pt x="292912" y="1211669"/>
                </a:lnTo>
                <a:lnTo>
                  <a:pt x="290187" y="1183507"/>
                </a:lnTo>
                <a:lnTo>
                  <a:pt x="282364" y="1157177"/>
                </a:lnTo>
                <a:lnTo>
                  <a:pt x="269972" y="1133170"/>
                </a:lnTo>
                <a:lnTo>
                  <a:pt x="253542" y="1111976"/>
                </a:lnTo>
                <a:lnTo>
                  <a:pt x="260924" y="1104594"/>
                </a:lnTo>
                <a:lnTo>
                  <a:pt x="246149" y="1104594"/>
                </a:lnTo>
                <a:lnTo>
                  <a:pt x="224956" y="1088157"/>
                </a:lnTo>
                <a:lnTo>
                  <a:pt x="200951" y="1075762"/>
                </a:lnTo>
                <a:lnTo>
                  <a:pt x="174622" y="1067938"/>
                </a:lnTo>
                <a:lnTo>
                  <a:pt x="146456" y="1065213"/>
                </a:lnTo>
                <a:close/>
              </a:path>
              <a:path w="1351280" h="1358264">
                <a:moveTo>
                  <a:pt x="1350741" y="0"/>
                </a:moveTo>
                <a:lnTo>
                  <a:pt x="246149" y="1104594"/>
                </a:lnTo>
                <a:lnTo>
                  <a:pt x="260924" y="1104594"/>
                </a:lnTo>
                <a:lnTo>
                  <a:pt x="1350741" y="14780"/>
                </a:lnTo>
                <a:lnTo>
                  <a:pt x="1350741" y="0"/>
                </a:lnTo>
                <a:close/>
              </a:path>
            </a:pathLst>
          </a:custGeom>
          <a:solidFill>
            <a:srgbClr val="334A5C"/>
          </a:solidFill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0280" y="760357"/>
            <a:ext cx="3967379" cy="2192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01" defTabSz="554492">
              <a:buClrTx/>
            </a:pPr>
            <a:r>
              <a:rPr lang="tr-TR" sz="1425" b="1" kern="1200" spc="-24" dirty="0" err="1">
                <a:solidFill>
                  <a:srgbClr val="FFFFFF"/>
                </a:solidFill>
                <a:latin typeface="Montserrat"/>
                <a:ea typeface="+mn-ea"/>
                <a:cs typeface="Montserrat"/>
              </a:rPr>
              <a:t>Chatbot</a:t>
            </a:r>
            <a:r>
              <a:rPr lang="tr-TR" sz="1425" b="1" kern="1200" spc="-24" dirty="0">
                <a:solidFill>
                  <a:srgbClr val="FFFFFF"/>
                </a:solidFill>
                <a:latin typeface="Montserrat"/>
                <a:ea typeface="+mn-ea"/>
                <a:cs typeface="Montserrat"/>
              </a:rPr>
              <a:t> Uygulamalarının Faydaları Nedir ?</a:t>
            </a:r>
            <a:endParaRPr lang="tr-TR" sz="1425" kern="1200" dirty="0">
              <a:solidFill>
                <a:prstClr val="black"/>
              </a:solidFill>
              <a:latin typeface="Montserrat"/>
              <a:ea typeface="+mn-ea"/>
              <a:cs typeface="Montserra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27982" y="1077775"/>
            <a:ext cx="10536137" cy="0"/>
          </a:xfrm>
          <a:custGeom>
            <a:avLst/>
            <a:gdLst/>
            <a:ahLst/>
            <a:cxnLst/>
            <a:rect l="l" t="t" r="r" b="b"/>
            <a:pathLst>
              <a:path w="17374870">
                <a:moveTo>
                  <a:pt x="0" y="0"/>
                </a:moveTo>
                <a:lnTo>
                  <a:pt x="17374696" y="0"/>
                </a:lnTo>
              </a:path>
            </a:pathLst>
          </a:custGeom>
          <a:ln w="20941">
            <a:solidFill>
              <a:srgbClr val="E8E8E8"/>
            </a:solidFill>
          </a:ln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08414" y="2089003"/>
            <a:ext cx="3475978" cy="1943036"/>
          </a:xfrm>
          <a:custGeom>
            <a:avLst/>
            <a:gdLst/>
            <a:ahLst/>
            <a:cxnLst/>
            <a:rect l="l" t="t" r="r" b="b"/>
            <a:pathLst>
              <a:path w="5732145" h="3204209">
                <a:moveTo>
                  <a:pt x="0" y="3204090"/>
                </a:moveTo>
                <a:lnTo>
                  <a:pt x="5731584" y="3204090"/>
                </a:lnTo>
                <a:lnTo>
                  <a:pt x="5731584" y="0"/>
                </a:lnTo>
                <a:lnTo>
                  <a:pt x="0" y="0"/>
                </a:lnTo>
                <a:lnTo>
                  <a:pt x="0" y="3204090"/>
                </a:lnTo>
                <a:close/>
              </a:path>
            </a:pathLst>
          </a:custGeom>
          <a:solidFill>
            <a:srgbClr val="334A5C"/>
          </a:solidFill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08414" y="4031966"/>
            <a:ext cx="3475978" cy="1943036"/>
          </a:xfrm>
          <a:custGeom>
            <a:avLst/>
            <a:gdLst/>
            <a:ahLst/>
            <a:cxnLst/>
            <a:rect l="l" t="t" r="r" b="b"/>
            <a:pathLst>
              <a:path w="5732145" h="3204209">
                <a:moveTo>
                  <a:pt x="0" y="3204090"/>
                </a:moveTo>
                <a:lnTo>
                  <a:pt x="5731584" y="3204090"/>
                </a:lnTo>
                <a:lnTo>
                  <a:pt x="5731584" y="0"/>
                </a:lnTo>
                <a:lnTo>
                  <a:pt x="0" y="0"/>
                </a:lnTo>
                <a:lnTo>
                  <a:pt x="0" y="3204090"/>
                </a:lnTo>
                <a:close/>
              </a:path>
            </a:pathLst>
          </a:custGeom>
          <a:solidFill>
            <a:srgbClr val="334A5C"/>
          </a:solidFill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88509" y="2848689"/>
            <a:ext cx="2801999" cy="923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01" marR="3081" algn="just" defTabSz="554492">
              <a:lnSpc>
                <a:spcPct val="133100"/>
              </a:lnSpc>
              <a:spcBef>
                <a:spcPts val="297"/>
              </a:spcBef>
              <a:buClrTx/>
            </a:pPr>
            <a:r>
              <a:rPr lang="tr-TR" sz="1152" kern="1200" spc="124" dirty="0">
                <a:solidFill>
                  <a:srgbClr val="FFFFFF"/>
                </a:solidFill>
                <a:latin typeface="Calibri"/>
                <a:ea typeface="+mn-ea"/>
                <a:cs typeface="Calibri"/>
              </a:rPr>
              <a:t>Müşteriye 7/24 hizmet vermek zorlu olabilir. Ancak </a:t>
            </a:r>
            <a:r>
              <a:rPr lang="tr-TR" sz="1152" kern="1200" spc="124" dirty="0" err="1">
                <a:solidFill>
                  <a:srgbClr val="FFFFFF"/>
                </a:solidFill>
                <a:latin typeface="Calibri"/>
                <a:ea typeface="+mn-ea"/>
                <a:cs typeface="Calibri"/>
              </a:rPr>
              <a:t>chatbot</a:t>
            </a:r>
            <a:r>
              <a:rPr lang="tr-TR" sz="1152" kern="1200" spc="124" dirty="0">
                <a:solidFill>
                  <a:srgbClr val="FFFFFF"/>
                </a:solidFill>
                <a:latin typeface="Calibri"/>
                <a:ea typeface="+mn-ea"/>
                <a:cs typeface="Calibri"/>
              </a:rPr>
              <a:t> söz konusu olduğunda müşterinize kesintisiz erişilebilirlik sunabilirsiniz.</a:t>
            </a:r>
            <a:endParaRPr sz="1152" kern="1200" dirty="0">
              <a:solidFill>
                <a:prstClr val="black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88509" y="4690359"/>
            <a:ext cx="3011526" cy="923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01" marR="3081" algn="just" defTabSz="554492">
              <a:lnSpc>
                <a:spcPct val="133100"/>
              </a:lnSpc>
              <a:spcBef>
                <a:spcPts val="297"/>
              </a:spcBef>
              <a:buClrTx/>
            </a:pPr>
            <a:r>
              <a:rPr lang="tr-TR" sz="1152" kern="1200" spc="67" dirty="0">
                <a:solidFill>
                  <a:srgbClr val="FFFFFF"/>
                </a:solidFill>
                <a:latin typeface="Calibri"/>
                <a:ea typeface="+mn-ea"/>
                <a:cs typeface="Calibri"/>
              </a:rPr>
              <a:t>İşletmeler bu yazılımlar sayesinde maliyet tasarrufu sağlayabilir. Çalışanların iş gücünü azaltan </a:t>
            </a:r>
            <a:r>
              <a:rPr lang="tr-TR" sz="1152" kern="1200" spc="67" dirty="0" err="1">
                <a:solidFill>
                  <a:srgbClr val="FFFFFF"/>
                </a:solidFill>
                <a:latin typeface="Calibri"/>
                <a:ea typeface="+mn-ea"/>
                <a:cs typeface="Calibri"/>
              </a:rPr>
              <a:t>chatbot</a:t>
            </a:r>
            <a:r>
              <a:rPr lang="tr-TR" sz="1152" kern="1200" spc="67" dirty="0">
                <a:solidFill>
                  <a:srgbClr val="FFFFFF"/>
                </a:solidFill>
                <a:latin typeface="Calibri"/>
                <a:ea typeface="+mn-ea"/>
                <a:cs typeface="Calibri"/>
              </a:rPr>
              <a:t> uygulamaları, işletmeleri destekleyen teknolojiler arasında yer alır.</a:t>
            </a:r>
            <a:endParaRPr sz="1152" kern="1200" dirty="0">
              <a:solidFill>
                <a:prstClr val="black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409788" y="2089003"/>
            <a:ext cx="3475978" cy="1943036"/>
          </a:xfrm>
          <a:custGeom>
            <a:avLst/>
            <a:gdLst/>
            <a:ahLst/>
            <a:cxnLst/>
            <a:rect l="l" t="t" r="r" b="b"/>
            <a:pathLst>
              <a:path w="5732145" h="3204209">
                <a:moveTo>
                  <a:pt x="0" y="3204090"/>
                </a:moveTo>
                <a:lnTo>
                  <a:pt x="5731584" y="3204090"/>
                </a:lnTo>
                <a:lnTo>
                  <a:pt x="5731584" y="0"/>
                </a:lnTo>
                <a:lnTo>
                  <a:pt x="0" y="0"/>
                </a:lnTo>
                <a:lnTo>
                  <a:pt x="0" y="3204090"/>
                </a:lnTo>
                <a:close/>
              </a:path>
            </a:pathLst>
          </a:custGeom>
          <a:solidFill>
            <a:srgbClr val="334A5C"/>
          </a:solidFill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304503" y="4031966"/>
            <a:ext cx="3542379" cy="1943036"/>
          </a:xfrm>
          <a:custGeom>
            <a:avLst/>
            <a:gdLst/>
            <a:ahLst/>
            <a:cxnLst/>
            <a:rect l="l" t="t" r="r" b="b"/>
            <a:pathLst>
              <a:path w="5732145" h="3204209">
                <a:moveTo>
                  <a:pt x="0" y="3204090"/>
                </a:moveTo>
                <a:lnTo>
                  <a:pt x="5731584" y="3204090"/>
                </a:lnTo>
                <a:lnTo>
                  <a:pt x="5731584" y="0"/>
                </a:lnTo>
                <a:lnTo>
                  <a:pt x="0" y="0"/>
                </a:lnTo>
                <a:lnTo>
                  <a:pt x="0" y="3204090"/>
                </a:lnTo>
                <a:close/>
              </a:path>
            </a:pathLst>
          </a:custGeom>
          <a:solidFill>
            <a:srgbClr val="334A5C"/>
          </a:solidFill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16650" y="2848689"/>
            <a:ext cx="2755832" cy="682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01" marR="3081" algn="just" defTabSz="554492">
              <a:lnSpc>
                <a:spcPct val="132000"/>
              </a:lnSpc>
              <a:spcBef>
                <a:spcPts val="312"/>
              </a:spcBef>
              <a:buClrTx/>
            </a:pPr>
            <a:r>
              <a:rPr lang="tr-TR" sz="1152" kern="1200" spc="121" dirty="0">
                <a:solidFill>
                  <a:srgbClr val="FFFFFF"/>
                </a:solidFill>
                <a:latin typeface="Calibri"/>
                <a:ea typeface="+mn-ea"/>
                <a:cs typeface="Calibri"/>
              </a:rPr>
              <a:t>Müşterinin en az bekleme süresiyle en yüksek faydayı sağlaması, müşteri deneyiminin iyileşmesini sağlar.</a:t>
            </a:r>
            <a:endParaRPr lang="tr-TR" sz="1122" kern="1200" dirty="0">
              <a:solidFill>
                <a:prstClr val="black"/>
              </a:solidFill>
              <a:latin typeface="Montserrat"/>
              <a:ea typeface="+mn-ea"/>
              <a:cs typeface="Montserra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16650" y="4699582"/>
            <a:ext cx="2860703" cy="6873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01" marR="3081" algn="just" defTabSz="554492">
              <a:lnSpc>
                <a:spcPct val="133100"/>
              </a:lnSpc>
              <a:spcBef>
                <a:spcPts val="297"/>
              </a:spcBef>
              <a:buClrTx/>
            </a:pPr>
            <a:r>
              <a:rPr lang="tr-TR" sz="1152" kern="1200" spc="112" dirty="0">
                <a:solidFill>
                  <a:srgbClr val="FFFFFF"/>
                </a:solidFill>
                <a:latin typeface="Calibri"/>
                <a:ea typeface="+mn-ea"/>
                <a:cs typeface="Calibri"/>
              </a:rPr>
              <a:t>En yüksek müşteri memnuniyeti için sorunların kısa sürede çözülmesi kısa sürede başarı getirmeye yardımcı olur.</a:t>
            </a:r>
            <a:endParaRPr sz="1152" kern="1200" dirty="0">
              <a:solidFill>
                <a:prstClr val="black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864014" y="2089003"/>
            <a:ext cx="3475978" cy="1943036"/>
          </a:xfrm>
          <a:custGeom>
            <a:avLst/>
            <a:gdLst/>
            <a:ahLst/>
            <a:cxnLst/>
            <a:rect l="l" t="t" r="r" b="b"/>
            <a:pathLst>
              <a:path w="5732144" h="3204209">
                <a:moveTo>
                  <a:pt x="0" y="3204090"/>
                </a:moveTo>
                <a:lnTo>
                  <a:pt x="5731584" y="3204090"/>
                </a:lnTo>
                <a:lnTo>
                  <a:pt x="5731584" y="0"/>
                </a:lnTo>
                <a:lnTo>
                  <a:pt x="0" y="0"/>
                </a:lnTo>
                <a:lnTo>
                  <a:pt x="0" y="3204090"/>
                </a:lnTo>
                <a:close/>
              </a:path>
            </a:pathLst>
          </a:custGeom>
          <a:solidFill>
            <a:srgbClr val="334A5C"/>
          </a:solidFill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859017" y="4031966"/>
            <a:ext cx="3475978" cy="1943036"/>
          </a:xfrm>
          <a:custGeom>
            <a:avLst/>
            <a:gdLst/>
            <a:ahLst/>
            <a:cxnLst/>
            <a:rect l="l" t="t" r="r" b="b"/>
            <a:pathLst>
              <a:path w="5732144" h="3204209">
                <a:moveTo>
                  <a:pt x="0" y="3204090"/>
                </a:moveTo>
                <a:lnTo>
                  <a:pt x="5731584" y="3204090"/>
                </a:lnTo>
                <a:lnTo>
                  <a:pt x="5731584" y="0"/>
                </a:lnTo>
                <a:lnTo>
                  <a:pt x="0" y="0"/>
                </a:lnTo>
                <a:lnTo>
                  <a:pt x="0" y="3204090"/>
                </a:lnTo>
                <a:close/>
              </a:path>
            </a:pathLst>
          </a:custGeom>
          <a:solidFill>
            <a:srgbClr val="334A5C"/>
          </a:solidFill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984951" y="4283182"/>
            <a:ext cx="2734252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01" defTabSz="554492">
              <a:buClrTx/>
            </a:pPr>
            <a:r>
              <a:rPr lang="tr-TR" b="1" kern="1200" spc="3" dirty="0">
                <a:solidFill>
                  <a:srgbClr val="00CC00"/>
                </a:solidFill>
                <a:latin typeface="Montserrat"/>
                <a:ea typeface="+mn-ea"/>
                <a:cs typeface="Montserrat"/>
              </a:rPr>
              <a:t>İŞ SÜRECİNDE OTOMASYON</a:t>
            </a:r>
            <a:endParaRPr lang="tr-TR" kern="1200" dirty="0">
              <a:solidFill>
                <a:srgbClr val="00CC00"/>
              </a:solidFill>
              <a:latin typeface="Montserrat"/>
              <a:ea typeface="+mn-ea"/>
              <a:cs typeface="Montserra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067484" y="4698260"/>
            <a:ext cx="3059043" cy="923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01" marR="3081" algn="just" defTabSz="554492">
              <a:lnSpc>
                <a:spcPct val="133100"/>
              </a:lnSpc>
              <a:buClrTx/>
            </a:pPr>
            <a:r>
              <a:rPr lang="tr-TR" sz="1152" kern="1200" spc="112" dirty="0">
                <a:solidFill>
                  <a:srgbClr val="FFFFFF"/>
                </a:solidFill>
                <a:latin typeface="Calibri"/>
                <a:ea typeface="+mn-ea"/>
                <a:cs typeface="Calibri"/>
              </a:rPr>
              <a:t>İş süreçlerinde otomasyon kullanmak, hem daha organize bir şirket olmaya hem de süreçlerin daha iyi yönetilmesine izin verir. </a:t>
            </a:r>
            <a:endParaRPr sz="1152" kern="1200" dirty="0">
              <a:solidFill>
                <a:prstClr val="black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0833446" y="2271261"/>
            <a:ext cx="450140" cy="349254"/>
          </a:xfrm>
          <a:custGeom>
            <a:avLst/>
            <a:gdLst/>
            <a:ahLst/>
            <a:cxnLst/>
            <a:rect l="l" t="t" r="r" b="b"/>
            <a:pathLst>
              <a:path w="742315" h="575945">
                <a:moveTo>
                  <a:pt x="278305" y="0"/>
                </a:moveTo>
                <a:lnTo>
                  <a:pt x="222042" y="16882"/>
                </a:lnTo>
                <a:lnTo>
                  <a:pt x="191132" y="39835"/>
                </a:lnTo>
                <a:lnTo>
                  <a:pt x="163910" y="74105"/>
                </a:lnTo>
                <a:lnTo>
                  <a:pt x="144530" y="120927"/>
                </a:lnTo>
                <a:lnTo>
                  <a:pt x="137145" y="181565"/>
                </a:lnTo>
                <a:lnTo>
                  <a:pt x="130991" y="255296"/>
                </a:lnTo>
                <a:lnTo>
                  <a:pt x="117432" y="302239"/>
                </a:lnTo>
                <a:lnTo>
                  <a:pt x="103875" y="326973"/>
                </a:lnTo>
                <a:lnTo>
                  <a:pt x="97620" y="334272"/>
                </a:lnTo>
                <a:lnTo>
                  <a:pt x="93515" y="337476"/>
                </a:lnTo>
                <a:lnTo>
                  <a:pt x="91190" y="342565"/>
                </a:lnTo>
                <a:lnTo>
                  <a:pt x="91506" y="348607"/>
                </a:lnTo>
                <a:lnTo>
                  <a:pt x="91714" y="353214"/>
                </a:lnTo>
                <a:lnTo>
                  <a:pt x="94543" y="358017"/>
                </a:lnTo>
                <a:lnTo>
                  <a:pt x="150342" y="381612"/>
                </a:lnTo>
                <a:lnTo>
                  <a:pt x="188999" y="390742"/>
                </a:lnTo>
                <a:lnTo>
                  <a:pt x="185596" y="404825"/>
                </a:lnTo>
                <a:lnTo>
                  <a:pt x="100373" y="426866"/>
                </a:lnTo>
                <a:lnTo>
                  <a:pt x="59749" y="445220"/>
                </a:lnTo>
                <a:lnTo>
                  <a:pt x="28017" y="475454"/>
                </a:lnTo>
                <a:lnTo>
                  <a:pt x="7369" y="514652"/>
                </a:lnTo>
                <a:lnTo>
                  <a:pt x="10" y="559836"/>
                </a:lnTo>
                <a:lnTo>
                  <a:pt x="0" y="568726"/>
                </a:lnTo>
                <a:lnTo>
                  <a:pt x="6931" y="575898"/>
                </a:lnTo>
                <a:lnTo>
                  <a:pt x="549679" y="575898"/>
                </a:lnTo>
                <a:lnTo>
                  <a:pt x="556540" y="568726"/>
                </a:lnTo>
                <a:lnTo>
                  <a:pt x="556600" y="559836"/>
                </a:lnTo>
                <a:lnTo>
                  <a:pt x="549232" y="514625"/>
                </a:lnTo>
                <a:lnTo>
                  <a:pt x="528591" y="475446"/>
                </a:lnTo>
                <a:lnTo>
                  <a:pt x="496868" y="445219"/>
                </a:lnTo>
                <a:lnTo>
                  <a:pt x="456258" y="426866"/>
                </a:lnTo>
                <a:lnTo>
                  <a:pt x="371035" y="404856"/>
                </a:lnTo>
                <a:lnTo>
                  <a:pt x="367632" y="390679"/>
                </a:lnTo>
                <a:lnTo>
                  <a:pt x="406115" y="381587"/>
                </a:lnTo>
                <a:lnTo>
                  <a:pt x="451177" y="364341"/>
                </a:lnTo>
                <a:lnTo>
                  <a:pt x="465409" y="342911"/>
                </a:lnTo>
                <a:lnTo>
                  <a:pt x="463158" y="337759"/>
                </a:lnTo>
                <a:lnTo>
                  <a:pt x="459232" y="334471"/>
                </a:lnTo>
                <a:lnTo>
                  <a:pt x="452850" y="327071"/>
                </a:lnTo>
                <a:lnTo>
                  <a:pt x="439198" y="302198"/>
                </a:lnTo>
                <a:lnTo>
                  <a:pt x="425644" y="255276"/>
                </a:lnTo>
                <a:lnTo>
                  <a:pt x="419492" y="181533"/>
                </a:lnTo>
                <a:lnTo>
                  <a:pt x="414925" y="112703"/>
                </a:lnTo>
                <a:lnTo>
                  <a:pt x="401258" y="63338"/>
                </a:lnTo>
                <a:lnTo>
                  <a:pt x="378558" y="33614"/>
                </a:lnTo>
                <a:lnTo>
                  <a:pt x="346889" y="23674"/>
                </a:lnTo>
                <a:lnTo>
                  <a:pt x="341759" y="23674"/>
                </a:lnTo>
                <a:lnTo>
                  <a:pt x="329657" y="13199"/>
                </a:lnTo>
                <a:lnTo>
                  <a:pt x="316475" y="5813"/>
                </a:lnTo>
                <a:lnTo>
                  <a:pt x="300072" y="1440"/>
                </a:lnTo>
                <a:lnTo>
                  <a:pt x="278305" y="0"/>
                </a:lnTo>
                <a:close/>
              </a:path>
              <a:path w="742315" h="575945">
                <a:moveTo>
                  <a:pt x="523984" y="31"/>
                </a:moveTo>
                <a:lnTo>
                  <a:pt x="485393" y="3331"/>
                </a:lnTo>
                <a:lnTo>
                  <a:pt x="432353" y="26428"/>
                </a:lnTo>
                <a:lnTo>
                  <a:pt x="424102" y="39506"/>
                </a:lnTo>
                <a:lnTo>
                  <a:pt x="427473" y="46522"/>
                </a:lnTo>
                <a:lnTo>
                  <a:pt x="437477" y="73014"/>
                </a:lnTo>
                <a:lnTo>
                  <a:pt x="444650" y="104431"/>
                </a:lnTo>
                <a:lnTo>
                  <a:pt x="448970" y="140654"/>
                </a:lnTo>
                <a:lnTo>
                  <a:pt x="450415" y="181565"/>
                </a:lnTo>
                <a:lnTo>
                  <a:pt x="453393" y="232681"/>
                </a:lnTo>
                <a:lnTo>
                  <a:pt x="469158" y="293253"/>
                </a:lnTo>
                <a:lnTo>
                  <a:pt x="481398" y="311048"/>
                </a:lnTo>
                <a:lnTo>
                  <a:pt x="489533" y="317507"/>
                </a:lnTo>
                <a:lnTo>
                  <a:pt x="495343" y="325810"/>
                </a:lnTo>
                <a:lnTo>
                  <a:pt x="498903" y="336122"/>
                </a:lnTo>
                <a:lnTo>
                  <a:pt x="500288" y="348607"/>
                </a:lnTo>
                <a:lnTo>
                  <a:pt x="499137" y="358010"/>
                </a:lnTo>
                <a:lnTo>
                  <a:pt x="495758" y="366258"/>
                </a:lnTo>
                <a:lnTo>
                  <a:pt x="491051" y="373215"/>
                </a:lnTo>
                <a:lnTo>
                  <a:pt x="485911" y="378773"/>
                </a:lnTo>
                <a:lnTo>
                  <a:pt x="482079" y="382459"/>
                </a:lnTo>
                <a:lnTo>
                  <a:pt x="480289" y="387862"/>
                </a:lnTo>
                <a:lnTo>
                  <a:pt x="481147" y="393171"/>
                </a:lnTo>
                <a:lnTo>
                  <a:pt x="481985" y="398521"/>
                </a:lnTo>
                <a:lnTo>
                  <a:pt x="485419" y="403034"/>
                </a:lnTo>
                <a:lnTo>
                  <a:pt x="530333" y="431282"/>
                </a:lnTo>
                <a:lnTo>
                  <a:pt x="561022" y="467488"/>
                </a:lnTo>
                <a:lnTo>
                  <a:pt x="580625" y="511218"/>
                </a:lnTo>
                <a:lnTo>
                  <a:pt x="587512" y="559836"/>
                </a:lnTo>
                <a:lnTo>
                  <a:pt x="587521" y="568726"/>
                </a:lnTo>
                <a:lnTo>
                  <a:pt x="594453" y="575898"/>
                </a:lnTo>
                <a:lnTo>
                  <a:pt x="735213" y="575898"/>
                </a:lnTo>
                <a:lnTo>
                  <a:pt x="742074" y="568726"/>
                </a:lnTo>
                <a:lnTo>
                  <a:pt x="742134" y="559836"/>
                </a:lnTo>
                <a:lnTo>
                  <a:pt x="734766" y="514625"/>
                </a:lnTo>
                <a:lnTo>
                  <a:pt x="714124" y="475446"/>
                </a:lnTo>
                <a:lnTo>
                  <a:pt x="682402" y="445219"/>
                </a:lnTo>
                <a:lnTo>
                  <a:pt x="641791" y="426866"/>
                </a:lnTo>
                <a:lnTo>
                  <a:pt x="556569" y="404856"/>
                </a:lnTo>
                <a:lnTo>
                  <a:pt x="550297" y="378710"/>
                </a:lnTo>
                <a:lnTo>
                  <a:pt x="565841" y="359399"/>
                </a:lnTo>
                <a:lnTo>
                  <a:pt x="578458" y="337704"/>
                </a:lnTo>
                <a:lnTo>
                  <a:pt x="587824" y="314293"/>
                </a:lnTo>
                <a:lnTo>
                  <a:pt x="593615" y="289834"/>
                </a:lnTo>
                <a:lnTo>
                  <a:pt x="602920" y="284834"/>
                </a:lnTo>
                <a:lnTo>
                  <a:pt x="624504" y="210108"/>
                </a:lnTo>
                <a:lnTo>
                  <a:pt x="624657" y="201740"/>
                </a:lnTo>
                <a:lnTo>
                  <a:pt x="623128" y="193617"/>
                </a:lnTo>
                <a:lnTo>
                  <a:pt x="602829" y="169377"/>
                </a:lnTo>
                <a:lnTo>
                  <a:pt x="604714" y="129378"/>
                </a:lnTo>
                <a:lnTo>
                  <a:pt x="612232" y="121577"/>
                </a:lnTo>
                <a:lnTo>
                  <a:pt x="621677" y="108078"/>
                </a:lnTo>
                <a:lnTo>
                  <a:pt x="627169" y="90484"/>
                </a:lnTo>
                <a:lnTo>
                  <a:pt x="625617" y="68727"/>
                </a:lnTo>
                <a:lnTo>
                  <a:pt x="613928" y="42742"/>
                </a:lnTo>
                <a:lnTo>
                  <a:pt x="598177" y="24110"/>
                </a:lnTo>
                <a:lnTo>
                  <a:pt x="577881" y="10757"/>
                </a:lnTo>
                <a:lnTo>
                  <a:pt x="553123" y="2718"/>
                </a:lnTo>
                <a:lnTo>
                  <a:pt x="523984" y="31"/>
                </a:lnTo>
                <a:close/>
              </a:path>
            </a:pathLst>
          </a:custGeom>
          <a:solidFill>
            <a:srgbClr val="FFC73D"/>
          </a:solidFill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384052" y="2089003"/>
            <a:ext cx="0" cy="3886072"/>
          </a:xfrm>
          <a:custGeom>
            <a:avLst/>
            <a:gdLst/>
            <a:ahLst/>
            <a:cxnLst/>
            <a:rect l="l" t="t" r="r" b="b"/>
            <a:pathLst>
              <a:path h="6408420">
                <a:moveTo>
                  <a:pt x="0" y="0"/>
                </a:moveTo>
                <a:lnTo>
                  <a:pt x="0" y="6408181"/>
                </a:lnTo>
              </a:path>
            </a:pathLst>
          </a:custGeom>
          <a:ln w="39873">
            <a:solidFill>
              <a:srgbClr val="263D4F"/>
            </a:solidFill>
          </a:ln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908414" y="4031970"/>
            <a:ext cx="10438715" cy="0"/>
          </a:xfrm>
          <a:custGeom>
            <a:avLst/>
            <a:gdLst/>
            <a:ahLst/>
            <a:cxnLst/>
            <a:rect l="l" t="t" r="r" b="b"/>
            <a:pathLst>
              <a:path w="17214215">
                <a:moveTo>
                  <a:pt x="0" y="0"/>
                </a:moveTo>
                <a:lnTo>
                  <a:pt x="17214135" y="0"/>
                </a:lnTo>
              </a:path>
            </a:pathLst>
          </a:custGeom>
          <a:ln w="39883">
            <a:solidFill>
              <a:srgbClr val="263D4F"/>
            </a:solidFill>
          </a:ln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859693" y="2089003"/>
            <a:ext cx="0" cy="3886072"/>
          </a:xfrm>
          <a:custGeom>
            <a:avLst/>
            <a:gdLst/>
            <a:ahLst/>
            <a:cxnLst/>
            <a:rect l="l" t="t" r="r" b="b"/>
            <a:pathLst>
              <a:path h="6408420">
                <a:moveTo>
                  <a:pt x="0" y="0"/>
                </a:moveTo>
                <a:lnTo>
                  <a:pt x="0" y="6408181"/>
                </a:lnTo>
              </a:path>
            </a:pathLst>
          </a:custGeom>
          <a:ln w="39883">
            <a:solidFill>
              <a:srgbClr val="263D4F"/>
            </a:solidFill>
          </a:ln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pic>
        <p:nvPicPr>
          <p:cNvPr id="40" name="Resim 39">
            <a:extLst>
              <a:ext uri="{FF2B5EF4-FFF2-40B4-BE49-F238E27FC236}">
                <a16:creationId xmlns:a16="http://schemas.microsoft.com/office/drawing/2014/main" id="{DE3F0DCC-0366-4987-9B0E-E64B44827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885" y="2207763"/>
            <a:ext cx="476250" cy="476250"/>
          </a:xfrm>
          <a:prstGeom prst="rect">
            <a:avLst/>
          </a:prstGeom>
        </p:spPr>
      </p:pic>
      <p:pic>
        <p:nvPicPr>
          <p:cNvPr id="44" name="Resim 43">
            <a:extLst>
              <a:ext uri="{FF2B5EF4-FFF2-40B4-BE49-F238E27FC236}">
                <a16:creationId xmlns:a16="http://schemas.microsoft.com/office/drawing/2014/main" id="{90323C71-004D-45C1-85A2-10A515CFC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4640" y="4133299"/>
            <a:ext cx="476250" cy="476250"/>
          </a:xfrm>
          <a:prstGeom prst="rect">
            <a:avLst/>
          </a:prstGeom>
        </p:spPr>
      </p:pic>
      <p:pic>
        <p:nvPicPr>
          <p:cNvPr id="48" name="Resim 47" descr="metin, saat, ölçü aleti içeren bir resim&#10;&#10;Açıklama otomatik olarak oluşturuldu">
            <a:extLst>
              <a:ext uri="{FF2B5EF4-FFF2-40B4-BE49-F238E27FC236}">
                <a16:creationId xmlns:a16="http://schemas.microsoft.com/office/drawing/2014/main" id="{D867B777-DBF3-4BEF-9E40-73894B38A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6711" y="2228501"/>
            <a:ext cx="476250" cy="476250"/>
          </a:xfrm>
          <a:prstGeom prst="rect">
            <a:avLst/>
          </a:prstGeom>
        </p:spPr>
      </p:pic>
      <p:pic>
        <p:nvPicPr>
          <p:cNvPr id="50" name="Resim 49">
            <a:extLst>
              <a:ext uri="{FF2B5EF4-FFF2-40B4-BE49-F238E27FC236}">
                <a16:creationId xmlns:a16="http://schemas.microsoft.com/office/drawing/2014/main" id="{E461E40E-2200-448D-AFC7-6292FF961C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8885" y="4133299"/>
            <a:ext cx="476250" cy="476250"/>
          </a:xfrm>
          <a:prstGeom prst="rect">
            <a:avLst/>
          </a:prstGeom>
        </p:spPr>
      </p:pic>
      <p:pic>
        <p:nvPicPr>
          <p:cNvPr id="52" name="Resim 51" descr="metin, küçük resim, ışık içeren bir resim&#10;&#10;Açıklama otomatik olarak oluşturuldu">
            <a:extLst>
              <a:ext uri="{FF2B5EF4-FFF2-40B4-BE49-F238E27FC236}">
                <a16:creationId xmlns:a16="http://schemas.microsoft.com/office/drawing/2014/main" id="{B6420EB3-6D96-41D3-85F0-1DE26AF4DA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23341" y="4152779"/>
            <a:ext cx="476250" cy="476250"/>
          </a:xfrm>
          <a:prstGeom prst="rect">
            <a:avLst/>
          </a:prstGeom>
        </p:spPr>
      </p:pic>
      <p:sp>
        <p:nvSpPr>
          <p:cNvPr id="53" name="object 24">
            <a:extLst>
              <a:ext uri="{FF2B5EF4-FFF2-40B4-BE49-F238E27FC236}">
                <a16:creationId xmlns:a16="http://schemas.microsoft.com/office/drawing/2014/main" id="{E7914798-FA88-4871-966B-59C7B9AC7A7B}"/>
              </a:ext>
            </a:extLst>
          </p:cNvPr>
          <p:cNvSpPr txBox="1"/>
          <p:nvPr/>
        </p:nvSpPr>
        <p:spPr>
          <a:xfrm>
            <a:off x="4560432" y="4286655"/>
            <a:ext cx="1283124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01" defTabSz="554492">
              <a:buClrTx/>
            </a:pPr>
            <a:r>
              <a:rPr lang="tr-TR" sz="1400" b="1" kern="1200" spc="3" dirty="0">
                <a:solidFill>
                  <a:srgbClr val="9485BD"/>
                </a:solidFill>
                <a:latin typeface="Montserrat"/>
                <a:ea typeface="+mn-ea"/>
                <a:cs typeface="Montserrat"/>
              </a:rPr>
              <a:t>HIZLI ÇÖZÜM</a:t>
            </a:r>
            <a:endParaRPr lang="tr-TR" sz="1400" kern="1200" dirty="0">
              <a:solidFill>
                <a:prstClr val="black"/>
              </a:solidFill>
              <a:latin typeface="Montserrat"/>
              <a:ea typeface="+mn-ea"/>
              <a:cs typeface="Montserrat"/>
            </a:endParaRPr>
          </a:p>
        </p:txBody>
      </p:sp>
      <p:sp>
        <p:nvSpPr>
          <p:cNvPr id="55" name="Metin kutusu 54">
            <a:extLst>
              <a:ext uri="{FF2B5EF4-FFF2-40B4-BE49-F238E27FC236}">
                <a16:creationId xmlns:a16="http://schemas.microsoft.com/office/drawing/2014/main" id="{580EFE41-CCFE-4B41-86F1-B849665022A8}"/>
              </a:ext>
            </a:extLst>
          </p:cNvPr>
          <p:cNvSpPr txBox="1"/>
          <p:nvPr/>
        </p:nvSpPr>
        <p:spPr>
          <a:xfrm>
            <a:off x="4379732" y="2312738"/>
            <a:ext cx="29927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701" defTabSz="554492">
              <a:buClrTx/>
            </a:pPr>
            <a:r>
              <a:rPr lang="tr-TR" b="1" kern="1200" spc="6" dirty="0">
                <a:solidFill>
                  <a:srgbClr val="F05473"/>
                </a:solidFill>
                <a:latin typeface="Montserrat"/>
                <a:ea typeface="+mn-ea"/>
                <a:cs typeface="Montserrat"/>
              </a:rPr>
              <a:t>GELİŞMİŞ MÜŞTERİ DENEYİMİ</a:t>
            </a:r>
            <a:endParaRPr lang="tr-TR" kern="1200" dirty="0">
              <a:solidFill>
                <a:prstClr val="black"/>
              </a:solidFill>
              <a:latin typeface="Montserrat"/>
              <a:ea typeface="+mn-ea"/>
              <a:cs typeface="Montserrat"/>
            </a:endParaRPr>
          </a:p>
        </p:txBody>
      </p:sp>
      <p:sp>
        <p:nvSpPr>
          <p:cNvPr id="57" name="Metin kutusu 56">
            <a:extLst>
              <a:ext uri="{FF2B5EF4-FFF2-40B4-BE49-F238E27FC236}">
                <a16:creationId xmlns:a16="http://schemas.microsoft.com/office/drawing/2014/main" id="{BCAA4291-F392-41E4-8772-1EF44183D558}"/>
              </a:ext>
            </a:extLst>
          </p:cNvPr>
          <p:cNvSpPr txBox="1"/>
          <p:nvPr/>
        </p:nvSpPr>
        <p:spPr>
          <a:xfrm>
            <a:off x="7831524" y="2308881"/>
            <a:ext cx="31299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701" defTabSz="554492">
              <a:buClrTx/>
            </a:pPr>
            <a:r>
              <a:rPr lang="tr-TR" b="1" kern="1200" spc="3" dirty="0">
                <a:solidFill>
                  <a:srgbClr val="FFC73D"/>
                </a:solidFill>
                <a:latin typeface="Montserrat"/>
                <a:ea typeface="+mn-ea"/>
                <a:cs typeface="Montserrat"/>
              </a:rPr>
              <a:t>GELİŞMİŞ MÜŞTERİ ETKİLEŞİMİ</a:t>
            </a:r>
            <a:endParaRPr lang="tr-TR" kern="1200" dirty="0">
              <a:solidFill>
                <a:prstClr val="black"/>
              </a:solidFill>
              <a:latin typeface="Montserrat"/>
              <a:ea typeface="+mn-ea"/>
              <a:cs typeface="Montserrat"/>
            </a:endParaRPr>
          </a:p>
        </p:txBody>
      </p:sp>
      <p:sp>
        <p:nvSpPr>
          <p:cNvPr id="59" name="Metin kutusu 58">
            <a:extLst>
              <a:ext uri="{FF2B5EF4-FFF2-40B4-BE49-F238E27FC236}">
                <a16:creationId xmlns:a16="http://schemas.microsoft.com/office/drawing/2014/main" id="{CDD2B6B4-E2E6-4842-869C-79855369E617}"/>
              </a:ext>
            </a:extLst>
          </p:cNvPr>
          <p:cNvSpPr txBox="1"/>
          <p:nvPr/>
        </p:nvSpPr>
        <p:spPr>
          <a:xfrm>
            <a:off x="935703" y="2308880"/>
            <a:ext cx="2736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701" defTabSz="554492">
              <a:buClrTx/>
            </a:pPr>
            <a:r>
              <a:rPr lang="tr-TR" b="1" kern="1200" spc="-12" dirty="0">
                <a:solidFill>
                  <a:srgbClr val="30BA9C"/>
                </a:solidFill>
                <a:latin typeface="Montserrat"/>
                <a:ea typeface="+mn-ea"/>
                <a:cs typeface="Montserrat"/>
              </a:rPr>
              <a:t>KESİNTİSİZ ERİŞİLEBİLİRLİK</a:t>
            </a:r>
            <a:endParaRPr lang="tr-TR" kern="1200" dirty="0">
              <a:solidFill>
                <a:prstClr val="black"/>
              </a:solidFill>
              <a:latin typeface="Montserrat"/>
              <a:ea typeface="+mn-ea"/>
              <a:cs typeface="Montserrat"/>
            </a:endParaRPr>
          </a:p>
        </p:txBody>
      </p:sp>
      <p:sp>
        <p:nvSpPr>
          <p:cNvPr id="61" name="Metin kutusu 60">
            <a:extLst>
              <a:ext uri="{FF2B5EF4-FFF2-40B4-BE49-F238E27FC236}">
                <a16:creationId xmlns:a16="http://schemas.microsoft.com/office/drawing/2014/main" id="{1A4CD8B4-83B4-4738-A312-487316B71A85}"/>
              </a:ext>
            </a:extLst>
          </p:cNvPr>
          <p:cNvSpPr txBox="1"/>
          <p:nvPr/>
        </p:nvSpPr>
        <p:spPr>
          <a:xfrm>
            <a:off x="916942" y="4234945"/>
            <a:ext cx="22665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701" defTabSz="554492">
              <a:buClrTx/>
            </a:pPr>
            <a:r>
              <a:rPr lang="tr-TR" sz="1400" b="1" kern="1200" spc="-6" dirty="0">
                <a:solidFill>
                  <a:srgbClr val="FFFF66"/>
                </a:solidFill>
                <a:latin typeface="Montserrat"/>
                <a:ea typeface="+mn-ea"/>
                <a:cs typeface="Montserrat"/>
              </a:rPr>
              <a:t>MALİYET TASARRUFU</a:t>
            </a:r>
            <a:endParaRPr lang="tr-TR" sz="1400" kern="1200" dirty="0">
              <a:solidFill>
                <a:srgbClr val="FFFF66"/>
              </a:solidFill>
              <a:latin typeface="Montserrat"/>
              <a:ea typeface="+mn-ea"/>
              <a:cs typeface="Montserrat"/>
            </a:endParaRPr>
          </a:p>
        </p:txBody>
      </p:sp>
      <p:sp>
        <p:nvSpPr>
          <p:cNvPr id="62" name="Metin kutusu 61">
            <a:extLst>
              <a:ext uri="{FF2B5EF4-FFF2-40B4-BE49-F238E27FC236}">
                <a16:creationId xmlns:a16="http://schemas.microsoft.com/office/drawing/2014/main" id="{D9364C05-E4AA-4042-BC8D-89AB4EBDE9B4}"/>
              </a:ext>
            </a:extLst>
          </p:cNvPr>
          <p:cNvSpPr txBox="1"/>
          <p:nvPr/>
        </p:nvSpPr>
        <p:spPr>
          <a:xfrm>
            <a:off x="8016765" y="2787073"/>
            <a:ext cx="3371418" cy="101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701" marR="528307" algn="just" defTabSz="554492">
              <a:lnSpc>
                <a:spcPct val="133100"/>
              </a:lnSpc>
              <a:spcBef>
                <a:spcPts val="297"/>
              </a:spcBef>
              <a:buClrTx/>
            </a:pPr>
            <a:r>
              <a:rPr lang="tr-TR" sz="1150" kern="1200" spc="103" dirty="0" err="1">
                <a:solidFill>
                  <a:srgbClr val="FFFFFF"/>
                </a:solidFill>
                <a:latin typeface="Calibri"/>
                <a:ea typeface="+mn-ea"/>
                <a:cs typeface="Calibri"/>
              </a:rPr>
              <a:t>Chatbot’ların</a:t>
            </a:r>
            <a:r>
              <a:rPr lang="tr-TR" sz="1150" kern="1200" spc="103" dirty="0">
                <a:solidFill>
                  <a:srgbClr val="FFFFFF"/>
                </a:solidFill>
                <a:latin typeface="Calibri"/>
                <a:ea typeface="+mn-ea"/>
                <a:cs typeface="Calibri"/>
              </a:rPr>
              <a:t> adeta gerçek insan gibi cevap vermesiyle müşteri etkileşimi artarken çözüm üretme oranları da yükselir.</a:t>
            </a:r>
            <a:endParaRPr lang="tr-TR" sz="1150" kern="1200" dirty="0">
              <a:solidFill>
                <a:prstClr val="black"/>
              </a:solidFill>
              <a:latin typeface="Montserrat"/>
              <a:ea typeface="+mn-ea"/>
              <a:cs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9" grpId="0"/>
      <p:bldP spid="20" grpId="0"/>
      <p:bldP spid="27" grpId="0"/>
      <p:bldP spid="6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07389" y="0"/>
            <a:ext cx="701973" cy="697737"/>
          </a:xfrm>
          <a:custGeom>
            <a:avLst/>
            <a:gdLst/>
            <a:ahLst/>
            <a:cxnLst/>
            <a:rect l="l" t="t" r="r" b="b"/>
            <a:pathLst>
              <a:path w="1157604" h="1150620">
                <a:moveTo>
                  <a:pt x="14809" y="0"/>
                </a:moveTo>
                <a:lnTo>
                  <a:pt x="0" y="0"/>
                </a:lnTo>
                <a:lnTo>
                  <a:pt x="903967" y="903967"/>
                </a:lnTo>
                <a:lnTo>
                  <a:pt x="887540" y="925160"/>
                </a:lnTo>
                <a:lnTo>
                  <a:pt x="875148" y="949164"/>
                </a:lnTo>
                <a:lnTo>
                  <a:pt x="867323" y="975493"/>
                </a:lnTo>
                <a:lnTo>
                  <a:pt x="864596" y="1003660"/>
                </a:lnTo>
                <a:lnTo>
                  <a:pt x="872064" y="1049952"/>
                </a:lnTo>
                <a:lnTo>
                  <a:pt x="892857" y="1090156"/>
                </a:lnTo>
                <a:lnTo>
                  <a:pt x="924563" y="1121859"/>
                </a:lnTo>
                <a:lnTo>
                  <a:pt x="964770" y="1142650"/>
                </a:lnTo>
                <a:lnTo>
                  <a:pt x="1011063" y="1150116"/>
                </a:lnTo>
                <a:lnTo>
                  <a:pt x="1057356" y="1142650"/>
                </a:lnTo>
                <a:lnTo>
                  <a:pt x="1097563" y="1121859"/>
                </a:lnTo>
                <a:lnTo>
                  <a:pt x="1129269" y="1090156"/>
                </a:lnTo>
                <a:lnTo>
                  <a:pt x="1150062" y="1049952"/>
                </a:lnTo>
                <a:lnTo>
                  <a:pt x="1157530" y="1003660"/>
                </a:lnTo>
                <a:lnTo>
                  <a:pt x="1150062" y="957363"/>
                </a:lnTo>
                <a:lnTo>
                  <a:pt x="1129269" y="917156"/>
                </a:lnTo>
                <a:lnTo>
                  <a:pt x="1108687" y="896574"/>
                </a:lnTo>
                <a:lnTo>
                  <a:pt x="911380" y="896574"/>
                </a:lnTo>
                <a:lnTo>
                  <a:pt x="14809" y="0"/>
                </a:lnTo>
                <a:close/>
              </a:path>
              <a:path w="1157604" h="1150620">
                <a:moveTo>
                  <a:pt x="1011063" y="857193"/>
                </a:moveTo>
                <a:lnTo>
                  <a:pt x="982892" y="859922"/>
                </a:lnTo>
                <a:lnTo>
                  <a:pt x="956565" y="867751"/>
                </a:lnTo>
                <a:lnTo>
                  <a:pt x="932566" y="880146"/>
                </a:lnTo>
                <a:lnTo>
                  <a:pt x="911380" y="896574"/>
                </a:lnTo>
                <a:lnTo>
                  <a:pt x="1108687" y="896574"/>
                </a:lnTo>
                <a:lnTo>
                  <a:pt x="1097563" y="885451"/>
                </a:lnTo>
                <a:lnTo>
                  <a:pt x="1057356" y="864660"/>
                </a:lnTo>
                <a:lnTo>
                  <a:pt x="1011063" y="857193"/>
                </a:lnTo>
                <a:close/>
              </a:path>
            </a:pathLst>
          </a:custGeom>
          <a:solidFill>
            <a:srgbClr val="334A5C"/>
          </a:solidFill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14801" y="5714598"/>
            <a:ext cx="1147492" cy="1143256"/>
          </a:xfrm>
          <a:custGeom>
            <a:avLst/>
            <a:gdLst/>
            <a:ahLst/>
            <a:cxnLst/>
            <a:rect l="l" t="t" r="r" b="b"/>
            <a:pathLst>
              <a:path w="1892300" h="1885315">
                <a:moveTo>
                  <a:pt x="260976" y="253552"/>
                </a:moveTo>
                <a:lnTo>
                  <a:pt x="246160" y="253552"/>
                </a:lnTo>
                <a:lnTo>
                  <a:pt x="1877367" y="1884759"/>
                </a:lnTo>
                <a:lnTo>
                  <a:pt x="1892187" y="1884759"/>
                </a:lnTo>
                <a:lnTo>
                  <a:pt x="260976" y="253552"/>
                </a:lnTo>
                <a:close/>
              </a:path>
              <a:path w="1892300" h="1885315">
                <a:moveTo>
                  <a:pt x="146477" y="0"/>
                </a:moveTo>
                <a:lnTo>
                  <a:pt x="100178" y="7466"/>
                </a:lnTo>
                <a:lnTo>
                  <a:pt x="59969" y="28256"/>
                </a:lnTo>
                <a:lnTo>
                  <a:pt x="28261" y="59960"/>
                </a:lnTo>
                <a:lnTo>
                  <a:pt x="7467" y="100163"/>
                </a:lnTo>
                <a:lnTo>
                  <a:pt x="0" y="146456"/>
                </a:lnTo>
                <a:lnTo>
                  <a:pt x="7467" y="192749"/>
                </a:lnTo>
                <a:lnTo>
                  <a:pt x="28261" y="232956"/>
                </a:lnTo>
                <a:lnTo>
                  <a:pt x="59969" y="264662"/>
                </a:lnTo>
                <a:lnTo>
                  <a:pt x="100178" y="285455"/>
                </a:lnTo>
                <a:lnTo>
                  <a:pt x="146477" y="292923"/>
                </a:lnTo>
                <a:lnTo>
                  <a:pt x="174639" y="290196"/>
                </a:lnTo>
                <a:lnTo>
                  <a:pt x="200967" y="282370"/>
                </a:lnTo>
                <a:lnTo>
                  <a:pt x="224971" y="269979"/>
                </a:lnTo>
                <a:lnTo>
                  <a:pt x="246160" y="253552"/>
                </a:lnTo>
                <a:lnTo>
                  <a:pt x="260976" y="253552"/>
                </a:lnTo>
                <a:lnTo>
                  <a:pt x="253562" y="246139"/>
                </a:lnTo>
                <a:lnTo>
                  <a:pt x="269989" y="224955"/>
                </a:lnTo>
                <a:lnTo>
                  <a:pt x="282381" y="200950"/>
                </a:lnTo>
                <a:lnTo>
                  <a:pt x="290206" y="174619"/>
                </a:lnTo>
                <a:lnTo>
                  <a:pt x="292933" y="146456"/>
                </a:lnTo>
                <a:lnTo>
                  <a:pt x="285467" y="100163"/>
                </a:lnTo>
                <a:lnTo>
                  <a:pt x="264676" y="59960"/>
                </a:lnTo>
                <a:lnTo>
                  <a:pt x="232973" y="28256"/>
                </a:lnTo>
                <a:lnTo>
                  <a:pt x="192769" y="7466"/>
                </a:lnTo>
                <a:lnTo>
                  <a:pt x="146477" y="0"/>
                </a:lnTo>
                <a:close/>
              </a:path>
            </a:pathLst>
          </a:custGeom>
          <a:solidFill>
            <a:srgbClr val="334A5C"/>
          </a:solidFill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778700" y="5251081"/>
            <a:ext cx="1413187" cy="1606489"/>
          </a:xfrm>
          <a:custGeom>
            <a:avLst/>
            <a:gdLst/>
            <a:ahLst/>
            <a:cxnLst/>
            <a:rect l="l" t="t" r="r" b="b"/>
            <a:pathLst>
              <a:path w="2330450" h="2649220">
                <a:moveTo>
                  <a:pt x="1785247" y="31412"/>
                </a:moveTo>
                <a:lnTo>
                  <a:pt x="1682774" y="31412"/>
                </a:lnTo>
                <a:lnTo>
                  <a:pt x="1534073" y="62825"/>
                </a:lnTo>
                <a:lnTo>
                  <a:pt x="1485094" y="83767"/>
                </a:lnTo>
                <a:lnTo>
                  <a:pt x="1388084" y="104708"/>
                </a:lnTo>
                <a:lnTo>
                  <a:pt x="1245103" y="167534"/>
                </a:lnTo>
                <a:lnTo>
                  <a:pt x="1199877" y="188475"/>
                </a:lnTo>
                <a:lnTo>
                  <a:pt x="1067769" y="251301"/>
                </a:lnTo>
                <a:lnTo>
                  <a:pt x="982758" y="293184"/>
                </a:lnTo>
                <a:lnTo>
                  <a:pt x="941198" y="324597"/>
                </a:lnTo>
                <a:lnTo>
                  <a:pt x="900280" y="345539"/>
                </a:lnTo>
                <a:lnTo>
                  <a:pt x="860012" y="376951"/>
                </a:lnTo>
                <a:lnTo>
                  <a:pt x="820404" y="408364"/>
                </a:lnTo>
                <a:lnTo>
                  <a:pt x="781464" y="439777"/>
                </a:lnTo>
                <a:lnTo>
                  <a:pt x="743202" y="471189"/>
                </a:lnTo>
                <a:lnTo>
                  <a:pt x="705626" y="502602"/>
                </a:lnTo>
                <a:lnTo>
                  <a:pt x="668744" y="534015"/>
                </a:lnTo>
                <a:lnTo>
                  <a:pt x="632567" y="565427"/>
                </a:lnTo>
                <a:lnTo>
                  <a:pt x="597102" y="596840"/>
                </a:lnTo>
                <a:lnTo>
                  <a:pt x="562470" y="638724"/>
                </a:lnTo>
                <a:lnTo>
                  <a:pt x="528788" y="670136"/>
                </a:lnTo>
                <a:lnTo>
                  <a:pt x="496060" y="712020"/>
                </a:lnTo>
                <a:lnTo>
                  <a:pt x="464292" y="743432"/>
                </a:lnTo>
                <a:lnTo>
                  <a:pt x="433492" y="785316"/>
                </a:lnTo>
                <a:lnTo>
                  <a:pt x="403664" y="827199"/>
                </a:lnTo>
                <a:lnTo>
                  <a:pt x="374815" y="858612"/>
                </a:lnTo>
                <a:lnTo>
                  <a:pt x="346951" y="900496"/>
                </a:lnTo>
                <a:lnTo>
                  <a:pt x="320078" y="942379"/>
                </a:lnTo>
                <a:lnTo>
                  <a:pt x="294201" y="984263"/>
                </a:lnTo>
                <a:lnTo>
                  <a:pt x="269328" y="1026146"/>
                </a:lnTo>
                <a:lnTo>
                  <a:pt x="245463" y="1068030"/>
                </a:lnTo>
                <a:lnTo>
                  <a:pt x="222613" y="1109913"/>
                </a:lnTo>
                <a:lnTo>
                  <a:pt x="200785" y="1162268"/>
                </a:lnTo>
                <a:lnTo>
                  <a:pt x="179983" y="1204151"/>
                </a:lnTo>
                <a:lnTo>
                  <a:pt x="160215" y="1246035"/>
                </a:lnTo>
                <a:lnTo>
                  <a:pt x="140896" y="1298389"/>
                </a:lnTo>
                <a:lnTo>
                  <a:pt x="122807" y="1340273"/>
                </a:lnTo>
                <a:lnTo>
                  <a:pt x="105952" y="1392627"/>
                </a:lnTo>
                <a:lnTo>
                  <a:pt x="90331" y="1444982"/>
                </a:lnTo>
                <a:lnTo>
                  <a:pt x="75947" y="1486865"/>
                </a:lnTo>
                <a:lnTo>
                  <a:pt x="62803" y="1539220"/>
                </a:lnTo>
                <a:lnTo>
                  <a:pt x="50900" y="1591574"/>
                </a:lnTo>
                <a:lnTo>
                  <a:pt x="40240" y="1633458"/>
                </a:lnTo>
                <a:lnTo>
                  <a:pt x="30827" y="1685812"/>
                </a:lnTo>
                <a:lnTo>
                  <a:pt x="22661" y="1738166"/>
                </a:lnTo>
                <a:lnTo>
                  <a:pt x="15746" y="1790521"/>
                </a:lnTo>
                <a:lnTo>
                  <a:pt x="10083" y="1832404"/>
                </a:lnTo>
                <a:lnTo>
                  <a:pt x="5675" y="1884759"/>
                </a:lnTo>
                <a:lnTo>
                  <a:pt x="2523" y="1937113"/>
                </a:lnTo>
                <a:lnTo>
                  <a:pt x="631" y="1989468"/>
                </a:lnTo>
                <a:lnTo>
                  <a:pt x="0" y="2041822"/>
                </a:lnTo>
                <a:lnTo>
                  <a:pt x="631" y="2094177"/>
                </a:lnTo>
                <a:lnTo>
                  <a:pt x="2523" y="2146531"/>
                </a:lnTo>
                <a:lnTo>
                  <a:pt x="5675" y="2198885"/>
                </a:lnTo>
                <a:lnTo>
                  <a:pt x="10083" y="2251240"/>
                </a:lnTo>
                <a:lnTo>
                  <a:pt x="15746" y="2293123"/>
                </a:lnTo>
                <a:lnTo>
                  <a:pt x="22661" y="2345478"/>
                </a:lnTo>
                <a:lnTo>
                  <a:pt x="30827" y="2397832"/>
                </a:lnTo>
                <a:lnTo>
                  <a:pt x="40240" y="2450187"/>
                </a:lnTo>
                <a:lnTo>
                  <a:pt x="50900" y="2502541"/>
                </a:lnTo>
                <a:lnTo>
                  <a:pt x="62803" y="2544425"/>
                </a:lnTo>
                <a:lnTo>
                  <a:pt x="75947" y="2596779"/>
                </a:lnTo>
                <a:lnTo>
                  <a:pt x="90331" y="2649133"/>
                </a:lnTo>
                <a:lnTo>
                  <a:pt x="110126" y="2649133"/>
                </a:lnTo>
                <a:lnTo>
                  <a:pt x="105435" y="2638663"/>
                </a:lnTo>
                <a:lnTo>
                  <a:pt x="91164" y="2596779"/>
                </a:lnTo>
                <a:lnTo>
                  <a:pt x="78123" y="2544425"/>
                </a:lnTo>
                <a:lnTo>
                  <a:pt x="66313" y="2492070"/>
                </a:lnTo>
                <a:lnTo>
                  <a:pt x="55737" y="2439716"/>
                </a:lnTo>
                <a:lnTo>
                  <a:pt x="46397" y="2397832"/>
                </a:lnTo>
                <a:lnTo>
                  <a:pt x="38296" y="2345478"/>
                </a:lnTo>
                <a:lnTo>
                  <a:pt x="31434" y="2293123"/>
                </a:lnTo>
                <a:lnTo>
                  <a:pt x="25816" y="2240769"/>
                </a:lnTo>
                <a:lnTo>
                  <a:pt x="21442" y="2198885"/>
                </a:lnTo>
                <a:lnTo>
                  <a:pt x="18315" y="2146531"/>
                </a:lnTo>
                <a:lnTo>
                  <a:pt x="16437" y="2094177"/>
                </a:lnTo>
                <a:lnTo>
                  <a:pt x="15811" y="2041822"/>
                </a:lnTo>
                <a:lnTo>
                  <a:pt x="16437" y="1989468"/>
                </a:lnTo>
                <a:lnTo>
                  <a:pt x="18315" y="1937113"/>
                </a:lnTo>
                <a:lnTo>
                  <a:pt x="21442" y="1884759"/>
                </a:lnTo>
                <a:lnTo>
                  <a:pt x="25816" y="1842875"/>
                </a:lnTo>
                <a:lnTo>
                  <a:pt x="31434" y="1790521"/>
                </a:lnTo>
                <a:lnTo>
                  <a:pt x="38296" y="1738166"/>
                </a:lnTo>
                <a:lnTo>
                  <a:pt x="46397" y="1685812"/>
                </a:lnTo>
                <a:lnTo>
                  <a:pt x="55737" y="1643929"/>
                </a:lnTo>
                <a:lnTo>
                  <a:pt x="66313" y="1591574"/>
                </a:lnTo>
                <a:lnTo>
                  <a:pt x="78123" y="1539220"/>
                </a:lnTo>
                <a:lnTo>
                  <a:pt x="91164" y="1497336"/>
                </a:lnTo>
                <a:lnTo>
                  <a:pt x="105435" y="1444982"/>
                </a:lnTo>
                <a:lnTo>
                  <a:pt x="120933" y="1392627"/>
                </a:lnTo>
                <a:lnTo>
                  <a:pt x="137656" y="1350744"/>
                </a:lnTo>
                <a:lnTo>
                  <a:pt x="155602" y="1298389"/>
                </a:lnTo>
                <a:lnTo>
                  <a:pt x="174769" y="1256506"/>
                </a:lnTo>
                <a:lnTo>
                  <a:pt x="195731" y="1204151"/>
                </a:lnTo>
                <a:lnTo>
                  <a:pt x="217858" y="1162268"/>
                </a:lnTo>
                <a:lnTo>
                  <a:pt x="241143" y="1109913"/>
                </a:lnTo>
                <a:lnTo>
                  <a:pt x="265579" y="1068030"/>
                </a:lnTo>
                <a:lnTo>
                  <a:pt x="291160" y="1026146"/>
                </a:lnTo>
                <a:lnTo>
                  <a:pt x="317876" y="973792"/>
                </a:lnTo>
                <a:lnTo>
                  <a:pt x="345723" y="931908"/>
                </a:lnTo>
                <a:lnTo>
                  <a:pt x="374691" y="890025"/>
                </a:lnTo>
                <a:lnTo>
                  <a:pt x="404775" y="848141"/>
                </a:lnTo>
                <a:lnTo>
                  <a:pt x="435966" y="806258"/>
                </a:lnTo>
                <a:lnTo>
                  <a:pt x="468257" y="764374"/>
                </a:lnTo>
                <a:lnTo>
                  <a:pt x="501642" y="722491"/>
                </a:lnTo>
                <a:lnTo>
                  <a:pt x="536113" y="691078"/>
                </a:lnTo>
                <a:lnTo>
                  <a:pt x="571663" y="649194"/>
                </a:lnTo>
                <a:lnTo>
                  <a:pt x="608285" y="607311"/>
                </a:lnTo>
                <a:lnTo>
                  <a:pt x="645845" y="575898"/>
                </a:lnTo>
                <a:lnTo>
                  <a:pt x="684210" y="544486"/>
                </a:lnTo>
                <a:lnTo>
                  <a:pt x="723368" y="502602"/>
                </a:lnTo>
                <a:lnTo>
                  <a:pt x="763309" y="471189"/>
                </a:lnTo>
                <a:lnTo>
                  <a:pt x="804022" y="439777"/>
                </a:lnTo>
                <a:lnTo>
                  <a:pt x="845496" y="408364"/>
                </a:lnTo>
                <a:lnTo>
                  <a:pt x="887721" y="376951"/>
                </a:lnTo>
                <a:lnTo>
                  <a:pt x="930686" y="345539"/>
                </a:lnTo>
                <a:lnTo>
                  <a:pt x="974381" y="324597"/>
                </a:lnTo>
                <a:lnTo>
                  <a:pt x="1018795" y="293184"/>
                </a:lnTo>
                <a:lnTo>
                  <a:pt x="1063916" y="272243"/>
                </a:lnTo>
                <a:lnTo>
                  <a:pt x="1109735" y="240830"/>
                </a:lnTo>
                <a:lnTo>
                  <a:pt x="1345500" y="136121"/>
                </a:lnTo>
                <a:lnTo>
                  <a:pt x="1393134" y="125650"/>
                </a:lnTo>
                <a:lnTo>
                  <a:pt x="1441100" y="104708"/>
                </a:lnTo>
                <a:lnTo>
                  <a:pt x="1785247" y="31412"/>
                </a:lnTo>
                <a:close/>
              </a:path>
              <a:path w="2330450" h="2649220">
                <a:moveTo>
                  <a:pt x="1288178" y="1329802"/>
                </a:moveTo>
                <a:lnTo>
                  <a:pt x="1245125" y="1329802"/>
                </a:lnTo>
                <a:lnTo>
                  <a:pt x="1227545" y="1350744"/>
                </a:lnTo>
                <a:lnTo>
                  <a:pt x="1215691" y="1361215"/>
                </a:lnTo>
                <a:lnTo>
                  <a:pt x="1211345" y="1382156"/>
                </a:lnTo>
                <a:lnTo>
                  <a:pt x="1212373" y="1392627"/>
                </a:lnTo>
                <a:lnTo>
                  <a:pt x="1215325" y="1403098"/>
                </a:lnTo>
                <a:lnTo>
                  <a:pt x="1219999" y="1413569"/>
                </a:lnTo>
                <a:lnTo>
                  <a:pt x="1226193" y="1424040"/>
                </a:lnTo>
                <a:lnTo>
                  <a:pt x="1196060" y="1465923"/>
                </a:lnTo>
                <a:lnTo>
                  <a:pt x="1168139" y="1507807"/>
                </a:lnTo>
                <a:lnTo>
                  <a:pt x="1142465" y="1549691"/>
                </a:lnTo>
                <a:lnTo>
                  <a:pt x="1119071" y="1602045"/>
                </a:lnTo>
                <a:lnTo>
                  <a:pt x="1097993" y="1643929"/>
                </a:lnTo>
                <a:lnTo>
                  <a:pt x="1079265" y="1685812"/>
                </a:lnTo>
                <a:lnTo>
                  <a:pt x="1062921" y="1738166"/>
                </a:lnTo>
                <a:lnTo>
                  <a:pt x="1048997" y="1790521"/>
                </a:lnTo>
                <a:lnTo>
                  <a:pt x="1037527" y="1842875"/>
                </a:lnTo>
                <a:lnTo>
                  <a:pt x="1028546" y="1884759"/>
                </a:lnTo>
                <a:lnTo>
                  <a:pt x="1022088" y="1937113"/>
                </a:lnTo>
                <a:lnTo>
                  <a:pt x="1018187" y="1989468"/>
                </a:lnTo>
                <a:lnTo>
                  <a:pt x="1016880" y="2041822"/>
                </a:lnTo>
                <a:lnTo>
                  <a:pt x="1018120" y="2094177"/>
                </a:lnTo>
                <a:lnTo>
                  <a:pt x="1021823" y="2146531"/>
                </a:lnTo>
                <a:lnTo>
                  <a:pt x="1027960" y="2198885"/>
                </a:lnTo>
                <a:lnTo>
                  <a:pt x="1036501" y="2240769"/>
                </a:lnTo>
                <a:lnTo>
                  <a:pt x="1047419" y="2293123"/>
                </a:lnTo>
                <a:lnTo>
                  <a:pt x="1060684" y="2335007"/>
                </a:lnTo>
                <a:lnTo>
                  <a:pt x="1076268" y="2387361"/>
                </a:lnTo>
                <a:lnTo>
                  <a:pt x="1094143" y="2429245"/>
                </a:lnTo>
                <a:lnTo>
                  <a:pt x="1114279" y="2481599"/>
                </a:lnTo>
                <a:lnTo>
                  <a:pt x="1136648" y="2523483"/>
                </a:lnTo>
                <a:lnTo>
                  <a:pt x="1161221" y="2565366"/>
                </a:lnTo>
                <a:lnTo>
                  <a:pt x="1187970" y="2607250"/>
                </a:lnTo>
                <a:lnTo>
                  <a:pt x="1216866" y="2649133"/>
                </a:lnTo>
                <a:lnTo>
                  <a:pt x="1240460" y="2649133"/>
                </a:lnTo>
                <a:lnTo>
                  <a:pt x="1229584" y="2638663"/>
                </a:lnTo>
                <a:lnTo>
                  <a:pt x="1201135" y="2596779"/>
                </a:lnTo>
                <a:lnTo>
                  <a:pt x="1174800" y="2554896"/>
                </a:lnTo>
                <a:lnTo>
                  <a:pt x="1150607" y="2513012"/>
                </a:lnTo>
                <a:lnTo>
                  <a:pt x="1128584" y="2471128"/>
                </a:lnTo>
                <a:lnTo>
                  <a:pt x="1108759" y="2429245"/>
                </a:lnTo>
                <a:lnTo>
                  <a:pt x="1091161" y="2376890"/>
                </a:lnTo>
                <a:lnTo>
                  <a:pt x="1075818" y="2335007"/>
                </a:lnTo>
                <a:lnTo>
                  <a:pt x="1062758" y="2293123"/>
                </a:lnTo>
                <a:lnTo>
                  <a:pt x="1052009" y="2240769"/>
                </a:lnTo>
                <a:lnTo>
                  <a:pt x="1043599" y="2188415"/>
                </a:lnTo>
                <a:lnTo>
                  <a:pt x="1037558" y="2146531"/>
                </a:lnTo>
                <a:lnTo>
                  <a:pt x="1033912" y="2094177"/>
                </a:lnTo>
                <a:lnTo>
                  <a:pt x="1032691" y="2041822"/>
                </a:lnTo>
                <a:lnTo>
                  <a:pt x="1033977" y="1989468"/>
                </a:lnTo>
                <a:lnTo>
                  <a:pt x="1037812" y="1937113"/>
                </a:lnTo>
                <a:lnTo>
                  <a:pt x="1044162" y="1895230"/>
                </a:lnTo>
                <a:lnTo>
                  <a:pt x="1052994" y="1842875"/>
                </a:lnTo>
                <a:lnTo>
                  <a:pt x="1064273" y="1790521"/>
                </a:lnTo>
                <a:lnTo>
                  <a:pt x="1077964" y="1748637"/>
                </a:lnTo>
                <a:lnTo>
                  <a:pt x="1094035" y="1696283"/>
                </a:lnTo>
                <a:lnTo>
                  <a:pt x="1112451" y="1654399"/>
                </a:lnTo>
                <a:lnTo>
                  <a:pt x="1133179" y="1602045"/>
                </a:lnTo>
                <a:lnTo>
                  <a:pt x="1156183" y="1560161"/>
                </a:lnTo>
                <a:lnTo>
                  <a:pt x="1181430" y="1518278"/>
                </a:lnTo>
                <a:lnTo>
                  <a:pt x="1208886" y="1476394"/>
                </a:lnTo>
                <a:lnTo>
                  <a:pt x="1238517" y="1434511"/>
                </a:lnTo>
                <a:lnTo>
                  <a:pt x="1288178" y="1434511"/>
                </a:lnTo>
                <a:lnTo>
                  <a:pt x="1305754" y="1424040"/>
                </a:lnTo>
                <a:lnTo>
                  <a:pt x="1317604" y="1403098"/>
                </a:lnTo>
                <a:lnTo>
                  <a:pt x="1321949" y="1382156"/>
                </a:lnTo>
                <a:lnTo>
                  <a:pt x="1317604" y="1361215"/>
                </a:lnTo>
                <a:lnTo>
                  <a:pt x="1305754" y="1350744"/>
                </a:lnTo>
                <a:lnTo>
                  <a:pt x="1288178" y="1329802"/>
                </a:lnTo>
                <a:close/>
              </a:path>
              <a:path w="2330450" h="2649220">
                <a:moveTo>
                  <a:pt x="2087884" y="1528749"/>
                </a:moveTo>
                <a:lnTo>
                  <a:pt x="1989504" y="1528749"/>
                </a:lnTo>
                <a:lnTo>
                  <a:pt x="1893807" y="1549691"/>
                </a:lnTo>
                <a:lnTo>
                  <a:pt x="1847831" y="1570632"/>
                </a:lnTo>
                <a:lnTo>
                  <a:pt x="1803488" y="1581103"/>
                </a:lnTo>
                <a:lnTo>
                  <a:pt x="1761066" y="1612516"/>
                </a:lnTo>
                <a:lnTo>
                  <a:pt x="1723670" y="1633458"/>
                </a:lnTo>
                <a:lnTo>
                  <a:pt x="1688945" y="1664870"/>
                </a:lnTo>
                <a:lnTo>
                  <a:pt x="1657057" y="1696283"/>
                </a:lnTo>
                <a:lnTo>
                  <a:pt x="1628174" y="1738166"/>
                </a:lnTo>
                <a:lnTo>
                  <a:pt x="1602464" y="1769579"/>
                </a:lnTo>
                <a:lnTo>
                  <a:pt x="1560623" y="1769579"/>
                </a:lnTo>
                <a:lnTo>
                  <a:pt x="1543043" y="1780050"/>
                </a:lnTo>
                <a:lnTo>
                  <a:pt x="1531190" y="1800992"/>
                </a:lnTo>
                <a:lnTo>
                  <a:pt x="1526843" y="1821934"/>
                </a:lnTo>
                <a:lnTo>
                  <a:pt x="1531190" y="1842875"/>
                </a:lnTo>
                <a:lnTo>
                  <a:pt x="1543043" y="1863817"/>
                </a:lnTo>
                <a:lnTo>
                  <a:pt x="1560623" y="1874288"/>
                </a:lnTo>
                <a:lnTo>
                  <a:pt x="1603678" y="1874288"/>
                </a:lnTo>
                <a:lnTo>
                  <a:pt x="1621258" y="1863817"/>
                </a:lnTo>
                <a:lnTo>
                  <a:pt x="1633111" y="1842875"/>
                </a:lnTo>
                <a:lnTo>
                  <a:pt x="1637457" y="1821934"/>
                </a:lnTo>
                <a:lnTo>
                  <a:pt x="1635952" y="1811463"/>
                </a:lnTo>
                <a:lnTo>
                  <a:pt x="1631670" y="1800992"/>
                </a:lnTo>
                <a:lnTo>
                  <a:pt x="1624965" y="1790521"/>
                </a:lnTo>
                <a:lnTo>
                  <a:pt x="1616191" y="1780050"/>
                </a:lnTo>
                <a:lnTo>
                  <a:pt x="1647795" y="1738166"/>
                </a:lnTo>
                <a:lnTo>
                  <a:pt x="1684111" y="1696283"/>
                </a:lnTo>
                <a:lnTo>
                  <a:pt x="1724824" y="1654399"/>
                </a:lnTo>
                <a:lnTo>
                  <a:pt x="1769621" y="1622987"/>
                </a:lnTo>
                <a:lnTo>
                  <a:pt x="1810737" y="1602045"/>
                </a:lnTo>
                <a:lnTo>
                  <a:pt x="1853714" y="1581103"/>
                </a:lnTo>
                <a:lnTo>
                  <a:pt x="1898273" y="1560161"/>
                </a:lnTo>
                <a:lnTo>
                  <a:pt x="1944134" y="1549691"/>
                </a:lnTo>
                <a:lnTo>
                  <a:pt x="2182692" y="1549691"/>
                </a:lnTo>
                <a:lnTo>
                  <a:pt x="2087884" y="1528749"/>
                </a:lnTo>
                <a:close/>
              </a:path>
              <a:path w="2330450" h="2649220">
                <a:moveTo>
                  <a:pt x="2182692" y="1549691"/>
                </a:moveTo>
                <a:lnTo>
                  <a:pt x="2132843" y="1549691"/>
                </a:lnTo>
                <a:lnTo>
                  <a:pt x="2178047" y="1560161"/>
                </a:lnTo>
                <a:lnTo>
                  <a:pt x="2221672" y="1581103"/>
                </a:lnTo>
                <a:lnTo>
                  <a:pt x="2263478" y="1602045"/>
                </a:lnTo>
                <a:lnTo>
                  <a:pt x="2303226" y="1622987"/>
                </a:lnTo>
                <a:lnTo>
                  <a:pt x="2329930" y="1643929"/>
                </a:lnTo>
                <a:lnTo>
                  <a:pt x="2329930" y="1622987"/>
                </a:lnTo>
                <a:lnTo>
                  <a:pt x="2312028" y="1612516"/>
                </a:lnTo>
                <a:lnTo>
                  <a:pt x="2270963" y="1581103"/>
                </a:lnTo>
                <a:lnTo>
                  <a:pt x="2227768" y="1560161"/>
                </a:lnTo>
                <a:lnTo>
                  <a:pt x="2182692" y="1549691"/>
                </a:lnTo>
                <a:close/>
              </a:path>
              <a:path w="2330450" h="2649220">
                <a:moveTo>
                  <a:pt x="1288178" y="1434511"/>
                </a:moveTo>
                <a:lnTo>
                  <a:pt x="1251819" y="1434511"/>
                </a:lnTo>
                <a:lnTo>
                  <a:pt x="1259074" y="1444982"/>
                </a:lnTo>
                <a:lnTo>
                  <a:pt x="1266652" y="1444982"/>
                </a:lnTo>
                <a:lnTo>
                  <a:pt x="1288178" y="1434511"/>
                </a:lnTo>
                <a:close/>
              </a:path>
              <a:path w="2330450" h="2649220">
                <a:moveTo>
                  <a:pt x="1425580" y="596840"/>
                </a:moveTo>
                <a:lnTo>
                  <a:pt x="1411182" y="596840"/>
                </a:lnTo>
                <a:lnTo>
                  <a:pt x="1389654" y="607311"/>
                </a:lnTo>
                <a:lnTo>
                  <a:pt x="1372074" y="617782"/>
                </a:lnTo>
                <a:lnTo>
                  <a:pt x="1360221" y="628253"/>
                </a:lnTo>
                <a:lnTo>
                  <a:pt x="1355874" y="659665"/>
                </a:lnTo>
                <a:lnTo>
                  <a:pt x="1360221" y="680607"/>
                </a:lnTo>
                <a:lnTo>
                  <a:pt x="1372074" y="691078"/>
                </a:lnTo>
                <a:lnTo>
                  <a:pt x="1389654" y="701549"/>
                </a:lnTo>
                <a:lnTo>
                  <a:pt x="1411182" y="712020"/>
                </a:lnTo>
                <a:lnTo>
                  <a:pt x="1432707" y="701549"/>
                </a:lnTo>
                <a:lnTo>
                  <a:pt x="1450284" y="691078"/>
                </a:lnTo>
                <a:lnTo>
                  <a:pt x="1462133" y="680607"/>
                </a:lnTo>
                <a:lnTo>
                  <a:pt x="1466478" y="659665"/>
                </a:lnTo>
                <a:lnTo>
                  <a:pt x="1466478" y="649194"/>
                </a:lnTo>
                <a:lnTo>
                  <a:pt x="1465766" y="649194"/>
                </a:lnTo>
                <a:lnTo>
                  <a:pt x="1464520" y="638724"/>
                </a:lnTo>
                <a:lnTo>
                  <a:pt x="1487388" y="628253"/>
                </a:lnTo>
                <a:lnTo>
                  <a:pt x="1458269" y="628253"/>
                </a:lnTo>
                <a:lnTo>
                  <a:pt x="1449607" y="617782"/>
                </a:lnTo>
                <a:lnTo>
                  <a:pt x="1438550" y="607311"/>
                </a:lnTo>
                <a:lnTo>
                  <a:pt x="1425580" y="596840"/>
                </a:lnTo>
                <a:close/>
              </a:path>
              <a:path w="2330450" h="2649220">
                <a:moveTo>
                  <a:pt x="1988980" y="523544"/>
                </a:moveTo>
                <a:lnTo>
                  <a:pt x="1839565" y="523544"/>
                </a:lnTo>
                <a:lnTo>
                  <a:pt x="1551172" y="586369"/>
                </a:lnTo>
                <a:lnTo>
                  <a:pt x="1458269" y="628253"/>
                </a:lnTo>
                <a:lnTo>
                  <a:pt x="1487388" y="628253"/>
                </a:lnTo>
                <a:lnTo>
                  <a:pt x="1510255" y="617782"/>
                </a:lnTo>
                <a:lnTo>
                  <a:pt x="1556424" y="607311"/>
                </a:lnTo>
                <a:lnTo>
                  <a:pt x="1603014" y="586369"/>
                </a:lnTo>
                <a:lnTo>
                  <a:pt x="1793259" y="544486"/>
                </a:lnTo>
                <a:lnTo>
                  <a:pt x="1841714" y="544486"/>
                </a:lnTo>
                <a:lnTo>
                  <a:pt x="1890497" y="534015"/>
                </a:lnTo>
                <a:lnTo>
                  <a:pt x="1939590" y="534015"/>
                </a:lnTo>
                <a:lnTo>
                  <a:pt x="1988980" y="523544"/>
                </a:lnTo>
                <a:close/>
              </a:path>
              <a:path w="2330450" h="2649220">
                <a:moveTo>
                  <a:pt x="2242954" y="523544"/>
                </a:moveTo>
                <a:lnTo>
                  <a:pt x="2089627" y="523544"/>
                </a:lnTo>
                <a:lnTo>
                  <a:pt x="2140332" y="534015"/>
                </a:lnTo>
                <a:lnTo>
                  <a:pt x="2190744" y="534015"/>
                </a:lnTo>
                <a:lnTo>
                  <a:pt x="2240843" y="544486"/>
                </a:lnTo>
                <a:lnTo>
                  <a:pt x="2290612" y="544486"/>
                </a:lnTo>
                <a:lnTo>
                  <a:pt x="2329930" y="554956"/>
                </a:lnTo>
                <a:lnTo>
                  <a:pt x="2329930" y="544486"/>
                </a:lnTo>
                <a:lnTo>
                  <a:pt x="2293242" y="534015"/>
                </a:lnTo>
                <a:lnTo>
                  <a:pt x="2242954" y="523544"/>
                </a:lnTo>
                <a:close/>
              </a:path>
              <a:path w="2330450" h="2649220">
                <a:moveTo>
                  <a:pt x="2141394" y="513073"/>
                </a:moveTo>
                <a:lnTo>
                  <a:pt x="1938508" y="513073"/>
                </a:lnTo>
                <a:lnTo>
                  <a:pt x="1888879" y="523544"/>
                </a:lnTo>
                <a:lnTo>
                  <a:pt x="2192332" y="523544"/>
                </a:lnTo>
                <a:lnTo>
                  <a:pt x="2141394" y="513073"/>
                </a:lnTo>
                <a:close/>
              </a:path>
              <a:path w="2330450" h="2649220">
                <a:moveTo>
                  <a:pt x="2329930" y="20941"/>
                </a:moveTo>
                <a:lnTo>
                  <a:pt x="2193111" y="20941"/>
                </a:lnTo>
                <a:lnTo>
                  <a:pt x="2244209" y="31412"/>
                </a:lnTo>
                <a:lnTo>
                  <a:pt x="2295089" y="31412"/>
                </a:lnTo>
                <a:lnTo>
                  <a:pt x="2329930" y="41883"/>
                </a:lnTo>
                <a:lnTo>
                  <a:pt x="2329930" y="20941"/>
                </a:lnTo>
                <a:close/>
              </a:path>
              <a:path w="2330450" h="2649220">
                <a:moveTo>
                  <a:pt x="2245807" y="10470"/>
                </a:moveTo>
                <a:lnTo>
                  <a:pt x="1833896" y="10470"/>
                </a:lnTo>
                <a:lnTo>
                  <a:pt x="1732894" y="31412"/>
                </a:lnTo>
                <a:lnTo>
                  <a:pt x="1835479" y="31412"/>
                </a:lnTo>
                <a:lnTo>
                  <a:pt x="1885947" y="20941"/>
                </a:lnTo>
                <a:lnTo>
                  <a:pt x="2297084" y="20941"/>
                </a:lnTo>
                <a:lnTo>
                  <a:pt x="2245807" y="10470"/>
                </a:lnTo>
                <a:close/>
              </a:path>
              <a:path w="2330450" h="2649220">
                <a:moveTo>
                  <a:pt x="2090718" y="0"/>
                </a:moveTo>
                <a:lnTo>
                  <a:pt x="1987145" y="0"/>
                </a:lnTo>
                <a:lnTo>
                  <a:pt x="1935843" y="10470"/>
                </a:lnTo>
                <a:lnTo>
                  <a:pt x="2142610" y="10470"/>
                </a:lnTo>
                <a:lnTo>
                  <a:pt x="2090718" y="0"/>
                </a:lnTo>
                <a:close/>
              </a:path>
            </a:pathLst>
          </a:custGeom>
          <a:solidFill>
            <a:srgbClr val="334A5C"/>
          </a:solidFill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658209" y="3225573"/>
            <a:ext cx="533699" cy="349254"/>
          </a:xfrm>
          <a:custGeom>
            <a:avLst/>
            <a:gdLst/>
            <a:ahLst/>
            <a:cxnLst/>
            <a:rect l="l" t="t" r="r" b="b"/>
            <a:pathLst>
              <a:path w="880109" h="575945">
                <a:moveTo>
                  <a:pt x="0" y="575898"/>
                </a:moveTo>
                <a:lnTo>
                  <a:pt x="879554" y="575898"/>
                </a:lnTo>
                <a:lnTo>
                  <a:pt x="879554" y="0"/>
                </a:lnTo>
                <a:lnTo>
                  <a:pt x="0" y="0"/>
                </a:lnTo>
                <a:lnTo>
                  <a:pt x="0" y="575898"/>
                </a:lnTo>
                <a:close/>
              </a:path>
            </a:pathLst>
          </a:custGeom>
          <a:solidFill>
            <a:srgbClr val="F05473"/>
          </a:solidFill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88606" y="3339853"/>
            <a:ext cx="128226" cy="130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01" defTabSz="554492">
              <a:buClrTx/>
            </a:pPr>
            <a:r>
              <a:rPr lang="tr-TR" sz="849" b="1" kern="1200" spc="3" dirty="0">
                <a:solidFill>
                  <a:srgbClr val="263D4F"/>
                </a:solidFill>
                <a:latin typeface="Montserrat"/>
                <a:ea typeface="+mn-ea"/>
                <a:cs typeface="Montserrat"/>
              </a:rPr>
              <a:t>6</a:t>
            </a:r>
            <a:endParaRPr sz="849" kern="1200" dirty="0">
              <a:solidFill>
                <a:prstClr val="black"/>
              </a:solidFill>
              <a:latin typeface="Montserrat"/>
              <a:ea typeface="+mn-ea"/>
              <a:cs typeface="Montserra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0" y="800"/>
            <a:ext cx="1807878" cy="1797096"/>
          </a:xfrm>
          <a:custGeom>
            <a:avLst/>
            <a:gdLst/>
            <a:ahLst/>
            <a:cxnLst/>
            <a:rect l="l" t="t" r="r" b="b"/>
            <a:pathLst>
              <a:path w="2981325" h="2963545">
                <a:moveTo>
                  <a:pt x="583653" y="2806197"/>
                </a:moveTo>
                <a:lnTo>
                  <a:pt x="558653" y="2806197"/>
                </a:lnTo>
                <a:lnTo>
                  <a:pt x="527169" y="2816668"/>
                </a:lnTo>
                <a:lnTo>
                  <a:pt x="501458" y="2827139"/>
                </a:lnTo>
                <a:lnTo>
                  <a:pt x="484122" y="2858551"/>
                </a:lnTo>
                <a:lnTo>
                  <a:pt x="477765" y="2889964"/>
                </a:lnTo>
                <a:lnTo>
                  <a:pt x="484122" y="2921377"/>
                </a:lnTo>
                <a:lnTo>
                  <a:pt x="501458" y="2942318"/>
                </a:lnTo>
                <a:lnTo>
                  <a:pt x="527169" y="2963260"/>
                </a:lnTo>
                <a:lnTo>
                  <a:pt x="590134" y="2963260"/>
                </a:lnTo>
                <a:lnTo>
                  <a:pt x="615842" y="2942318"/>
                </a:lnTo>
                <a:lnTo>
                  <a:pt x="633174" y="2921377"/>
                </a:lnTo>
                <a:lnTo>
                  <a:pt x="639530" y="2889964"/>
                </a:lnTo>
                <a:lnTo>
                  <a:pt x="639373" y="2879493"/>
                </a:lnTo>
                <a:lnTo>
                  <a:pt x="737435" y="2858551"/>
                </a:lnTo>
                <a:lnTo>
                  <a:pt x="634556" y="2858551"/>
                </a:lnTo>
                <a:lnTo>
                  <a:pt x="622832" y="2837609"/>
                </a:lnTo>
                <a:lnTo>
                  <a:pt x="605455" y="2816668"/>
                </a:lnTo>
                <a:lnTo>
                  <a:pt x="583653" y="2806197"/>
                </a:lnTo>
                <a:close/>
              </a:path>
              <a:path w="2981325" h="2963545">
                <a:moveTo>
                  <a:pt x="2981217" y="0"/>
                </a:moveTo>
                <a:lnTo>
                  <a:pt x="2958087" y="0"/>
                </a:lnTo>
                <a:lnTo>
                  <a:pt x="2957951" y="20941"/>
                </a:lnTo>
                <a:lnTo>
                  <a:pt x="2956695" y="73296"/>
                </a:lnTo>
                <a:lnTo>
                  <a:pt x="2954604" y="125650"/>
                </a:lnTo>
                <a:lnTo>
                  <a:pt x="2951677" y="167534"/>
                </a:lnTo>
                <a:lnTo>
                  <a:pt x="2947917" y="219888"/>
                </a:lnTo>
                <a:lnTo>
                  <a:pt x="2943324" y="272243"/>
                </a:lnTo>
                <a:lnTo>
                  <a:pt x="2937900" y="324597"/>
                </a:lnTo>
                <a:lnTo>
                  <a:pt x="2931646" y="366480"/>
                </a:lnTo>
                <a:lnTo>
                  <a:pt x="2924562" y="418835"/>
                </a:lnTo>
                <a:lnTo>
                  <a:pt x="2916651" y="471189"/>
                </a:lnTo>
                <a:lnTo>
                  <a:pt x="2907912" y="513073"/>
                </a:lnTo>
                <a:lnTo>
                  <a:pt x="2898347" y="565427"/>
                </a:lnTo>
                <a:lnTo>
                  <a:pt x="2887958" y="617782"/>
                </a:lnTo>
                <a:lnTo>
                  <a:pt x="2876745" y="659665"/>
                </a:lnTo>
                <a:lnTo>
                  <a:pt x="2864710" y="712020"/>
                </a:lnTo>
                <a:lnTo>
                  <a:pt x="2851853" y="764374"/>
                </a:lnTo>
                <a:lnTo>
                  <a:pt x="2838176" y="806258"/>
                </a:lnTo>
                <a:lnTo>
                  <a:pt x="2823680" y="858612"/>
                </a:lnTo>
                <a:lnTo>
                  <a:pt x="2808365" y="900496"/>
                </a:lnTo>
                <a:lnTo>
                  <a:pt x="2792234" y="952850"/>
                </a:lnTo>
                <a:lnTo>
                  <a:pt x="2775287" y="994734"/>
                </a:lnTo>
                <a:lnTo>
                  <a:pt x="2757284" y="1047088"/>
                </a:lnTo>
                <a:lnTo>
                  <a:pt x="2738495" y="1088972"/>
                </a:lnTo>
                <a:lnTo>
                  <a:pt x="2718922" y="1141326"/>
                </a:lnTo>
                <a:lnTo>
                  <a:pt x="2698571" y="1183210"/>
                </a:lnTo>
                <a:lnTo>
                  <a:pt x="2677443" y="1225093"/>
                </a:lnTo>
                <a:lnTo>
                  <a:pt x="2655544" y="1277448"/>
                </a:lnTo>
                <a:lnTo>
                  <a:pt x="2632875" y="1319331"/>
                </a:lnTo>
                <a:lnTo>
                  <a:pt x="2609441" y="1361215"/>
                </a:lnTo>
                <a:lnTo>
                  <a:pt x="2585246" y="1413569"/>
                </a:lnTo>
                <a:lnTo>
                  <a:pt x="2560292" y="1455453"/>
                </a:lnTo>
                <a:lnTo>
                  <a:pt x="2534584" y="1497336"/>
                </a:lnTo>
                <a:lnTo>
                  <a:pt x="2508124" y="1539220"/>
                </a:lnTo>
                <a:lnTo>
                  <a:pt x="2480917" y="1581103"/>
                </a:lnTo>
                <a:lnTo>
                  <a:pt x="2452967" y="1622987"/>
                </a:lnTo>
                <a:lnTo>
                  <a:pt x="2424275" y="1664870"/>
                </a:lnTo>
                <a:lnTo>
                  <a:pt x="2394847" y="1706754"/>
                </a:lnTo>
                <a:lnTo>
                  <a:pt x="2364686" y="1748637"/>
                </a:lnTo>
                <a:lnTo>
                  <a:pt x="2333794" y="1790521"/>
                </a:lnTo>
                <a:lnTo>
                  <a:pt x="2302177" y="1832404"/>
                </a:lnTo>
                <a:lnTo>
                  <a:pt x="2269836" y="1863817"/>
                </a:lnTo>
                <a:lnTo>
                  <a:pt x="2237143" y="1905701"/>
                </a:lnTo>
                <a:lnTo>
                  <a:pt x="2203840" y="1947584"/>
                </a:lnTo>
                <a:lnTo>
                  <a:pt x="2169936" y="1978997"/>
                </a:lnTo>
                <a:lnTo>
                  <a:pt x="2135443" y="2020880"/>
                </a:lnTo>
                <a:lnTo>
                  <a:pt x="2100370" y="2052293"/>
                </a:lnTo>
                <a:lnTo>
                  <a:pt x="2064727" y="2083706"/>
                </a:lnTo>
                <a:lnTo>
                  <a:pt x="2028525" y="2125589"/>
                </a:lnTo>
                <a:lnTo>
                  <a:pt x="1991772" y="2157002"/>
                </a:lnTo>
                <a:lnTo>
                  <a:pt x="1954480" y="2188415"/>
                </a:lnTo>
                <a:lnTo>
                  <a:pt x="1916658" y="2219827"/>
                </a:lnTo>
                <a:lnTo>
                  <a:pt x="1878316" y="2251240"/>
                </a:lnTo>
                <a:lnTo>
                  <a:pt x="1839465" y="2282653"/>
                </a:lnTo>
                <a:lnTo>
                  <a:pt x="1760274" y="2345478"/>
                </a:lnTo>
                <a:lnTo>
                  <a:pt x="1679166" y="2408303"/>
                </a:lnTo>
                <a:lnTo>
                  <a:pt x="1637917" y="2429245"/>
                </a:lnTo>
                <a:lnTo>
                  <a:pt x="1554082" y="2492070"/>
                </a:lnTo>
                <a:lnTo>
                  <a:pt x="1468530" y="2533954"/>
                </a:lnTo>
                <a:lnTo>
                  <a:pt x="1425136" y="2565366"/>
                </a:lnTo>
                <a:lnTo>
                  <a:pt x="1292597" y="2628192"/>
                </a:lnTo>
                <a:lnTo>
                  <a:pt x="1064453" y="2732901"/>
                </a:lnTo>
                <a:lnTo>
                  <a:pt x="1017828" y="2743371"/>
                </a:lnTo>
                <a:lnTo>
                  <a:pt x="923662" y="2785255"/>
                </a:lnTo>
                <a:lnTo>
                  <a:pt x="828341" y="2806197"/>
                </a:lnTo>
                <a:lnTo>
                  <a:pt x="780272" y="2827139"/>
                </a:lnTo>
                <a:lnTo>
                  <a:pt x="634556" y="2858551"/>
                </a:lnTo>
                <a:lnTo>
                  <a:pt x="737435" y="2858551"/>
                </a:lnTo>
                <a:lnTo>
                  <a:pt x="834600" y="2837609"/>
                </a:lnTo>
                <a:lnTo>
                  <a:pt x="882781" y="2816668"/>
                </a:lnTo>
                <a:lnTo>
                  <a:pt x="930682" y="2806197"/>
                </a:lnTo>
                <a:lnTo>
                  <a:pt x="978291" y="2785255"/>
                </a:lnTo>
                <a:lnTo>
                  <a:pt x="1025600" y="2774784"/>
                </a:lnTo>
                <a:lnTo>
                  <a:pt x="1257272" y="2670075"/>
                </a:lnTo>
                <a:lnTo>
                  <a:pt x="1436156" y="2586308"/>
                </a:lnTo>
                <a:lnTo>
                  <a:pt x="1479897" y="2554896"/>
                </a:lnTo>
                <a:lnTo>
                  <a:pt x="1523225" y="2533954"/>
                </a:lnTo>
                <a:lnTo>
                  <a:pt x="1566131" y="2502541"/>
                </a:lnTo>
                <a:lnTo>
                  <a:pt x="1608603" y="2481599"/>
                </a:lnTo>
                <a:lnTo>
                  <a:pt x="1650633" y="2450187"/>
                </a:lnTo>
                <a:lnTo>
                  <a:pt x="1692210" y="2429245"/>
                </a:lnTo>
                <a:lnTo>
                  <a:pt x="1773964" y="2366420"/>
                </a:lnTo>
                <a:lnTo>
                  <a:pt x="1853784" y="2303594"/>
                </a:lnTo>
                <a:lnTo>
                  <a:pt x="1892944" y="2272182"/>
                </a:lnTo>
                <a:lnTo>
                  <a:pt x="1931590" y="2240769"/>
                </a:lnTo>
                <a:lnTo>
                  <a:pt x="1969712" y="2209356"/>
                </a:lnTo>
                <a:lnTo>
                  <a:pt x="2007300" y="2177944"/>
                </a:lnTo>
                <a:lnTo>
                  <a:pt x="2044344" y="2136060"/>
                </a:lnTo>
                <a:lnTo>
                  <a:pt x="2080833" y="2104647"/>
                </a:lnTo>
                <a:lnTo>
                  <a:pt x="2116759" y="2073235"/>
                </a:lnTo>
                <a:lnTo>
                  <a:pt x="2152109" y="2031351"/>
                </a:lnTo>
                <a:lnTo>
                  <a:pt x="2186875" y="1999939"/>
                </a:lnTo>
                <a:lnTo>
                  <a:pt x="2221046" y="1958055"/>
                </a:lnTo>
                <a:lnTo>
                  <a:pt x="2254612" y="1916172"/>
                </a:lnTo>
                <a:lnTo>
                  <a:pt x="2287563" y="1884759"/>
                </a:lnTo>
                <a:lnTo>
                  <a:pt x="2320157" y="1842875"/>
                </a:lnTo>
                <a:lnTo>
                  <a:pt x="2352022" y="1800992"/>
                </a:lnTo>
                <a:lnTo>
                  <a:pt x="2383156" y="1759108"/>
                </a:lnTo>
                <a:lnTo>
                  <a:pt x="2413554" y="1717225"/>
                </a:lnTo>
                <a:lnTo>
                  <a:pt x="2443213" y="1675341"/>
                </a:lnTo>
                <a:lnTo>
                  <a:pt x="2472129" y="1633458"/>
                </a:lnTo>
                <a:lnTo>
                  <a:pt x="2500299" y="1591574"/>
                </a:lnTo>
                <a:lnTo>
                  <a:pt x="2527720" y="1549691"/>
                </a:lnTo>
                <a:lnTo>
                  <a:pt x="2554387" y="1507807"/>
                </a:lnTo>
                <a:lnTo>
                  <a:pt x="2580297" y="1465923"/>
                </a:lnTo>
                <a:lnTo>
                  <a:pt x="2605446" y="1424040"/>
                </a:lnTo>
                <a:lnTo>
                  <a:pt x="2629831" y="1371685"/>
                </a:lnTo>
                <a:lnTo>
                  <a:pt x="2653449" y="1329802"/>
                </a:lnTo>
                <a:lnTo>
                  <a:pt x="2676295" y="1287918"/>
                </a:lnTo>
                <a:lnTo>
                  <a:pt x="2698366" y="1235564"/>
                </a:lnTo>
                <a:lnTo>
                  <a:pt x="2719658" y="1193680"/>
                </a:lnTo>
                <a:lnTo>
                  <a:pt x="2740169" y="1151797"/>
                </a:lnTo>
                <a:lnTo>
                  <a:pt x="2759894" y="1099442"/>
                </a:lnTo>
                <a:lnTo>
                  <a:pt x="2778829" y="1057559"/>
                </a:lnTo>
                <a:lnTo>
                  <a:pt x="2796972" y="1005204"/>
                </a:lnTo>
                <a:lnTo>
                  <a:pt x="2814053" y="952850"/>
                </a:lnTo>
                <a:lnTo>
                  <a:pt x="2830313" y="910967"/>
                </a:lnTo>
                <a:lnTo>
                  <a:pt x="2845748" y="858612"/>
                </a:lnTo>
                <a:lnTo>
                  <a:pt x="2860359" y="816729"/>
                </a:lnTo>
                <a:lnTo>
                  <a:pt x="2874144" y="764374"/>
                </a:lnTo>
                <a:lnTo>
                  <a:pt x="2887103" y="712020"/>
                </a:lnTo>
                <a:lnTo>
                  <a:pt x="2899233" y="670136"/>
                </a:lnTo>
                <a:lnTo>
                  <a:pt x="2910535" y="617782"/>
                </a:lnTo>
                <a:lnTo>
                  <a:pt x="2921006" y="565427"/>
                </a:lnTo>
                <a:lnTo>
                  <a:pt x="2930646" y="523544"/>
                </a:lnTo>
                <a:lnTo>
                  <a:pt x="2939453" y="471189"/>
                </a:lnTo>
                <a:lnTo>
                  <a:pt x="2947427" y="418835"/>
                </a:lnTo>
                <a:lnTo>
                  <a:pt x="2954566" y="376951"/>
                </a:lnTo>
                <a:lnTo>
                  <a:pt x="2960870" y="324597"/>
                </a:lnTo>
                <a:lnTo>
                  <a:pt x="2966337" y="272243"/>
                </a:lnTo>
                <a:lnTo>
                  <a:pt x="2970965" y="219888"/>
                </a:lnTo>
                <a:lnTo>
                  <a:pt x="2974755" y="167534"/>
                </a:lnTo>
                <a:lnTo>
                  <a:pt x="2977704" y="125650"/>
                </a:lnTo>
                <a:lnTo>
                  <a:pt x="2979813" y="73296"/>
                </a:lnTo>
                <a:lnTo>
                  <a:pt x="2981078" y="20941"/>
                </a:lnTo>
                <a:lnTo>
                  <a:pt x="2981217" y="0"/>
                </a:lnTo>
                <a:close/>
              </a:path>
              <a:path w="2981325" h="2963545">
                <a:moveTo>
                  <a:pt x="347882" y="2177944"/>
                </a:moveTo>
                <a:lnTo>
                  <a:pt x="99322" y="2177944"/>
                </a:lnTo>
                <a:lnTo>
                  <a:pt x="49748" y="2188415"/>
                </a:lnTo>
                <a:lnTo>
                  <a:pt x="0" y="2188415"/>
                </a:lnTo>
                <a:lnTo>
                  <a:pt x="0" y="2209356"/>
                </a:lnTo>
                <a:lnTo>
                  <a:pt x="100356" y="2209356"/>
                </a:lnTo>
                <a:lnTo>
                  <a:pt x="150263" y="2198885"/>
                </a:lnTo>
                <a:lnTo>
                  <a:pt x="249491" y="2198885"/>
                </a:lnTo>
                <a:lnTo>
                  <a:pt x="347882" y="2177944"/>
                </a:lnTo>
                <a:close/>
              </a:path>
              <a:path w="2981325" h="2963545">
                <a:moveTo>
                  <a:pt x="2237539" y="0"/>
                </a:moveTo>
                <a:lnTo>
                  <a:pt x="2214409" y="0"/>
                </a:lnTo>
                <a:lnTo>
                  <a:pt x="2214238" y="20941"/>
                </a:lnTo>
                <a:lnTo>
                  <a:pt x="2212614" y="73296"/>
                </a:lnTo>
                <a:lnTo>
                  <a:pt x="2209908" y="115179"/>
                </a:lnTo>
                <a:lnTo>
                  <a:pt x="2206123" y="167534"/>
                </a:lnTo>
                <a:lnTo>
                  <a:pt x="2201261" y="219888"/>
                </a:lnTo>
                <a:lnTo>
                  <a:pt x="2195323" y="261772"/>
                </a:lnTo>
                <a:lnTo>
                  <a:pt x="2188310" y="314126"/>
                </a:lnTo>
                <a:lnTo>
                  <a:pt x="2180225" y="366480"/>
                </a:lnTo>
                <a:lnTo>
                  <a:pt x="2171068" y="408364"/>
                </a:lnTo>
                <a:lnTo>
                  <a:pt x="2160843" y="460718"/>
                </a:lnTo>
                <a:lnTo>
                  <a:pt x="2149549" y="502602"/>
                </a:lnTo>
                <a:lnTo>
                  <a:pt x="2137190" y="554956"/>
                </a:lnTo>
                <a:lnTo>
                  <a:pt x="2123767" y="596840"/>
                </a:lnTo>
                <a:lnTo>
                  <a:pt x="2109281" y="649194"/>
                </a:lnTo>
                <a:lnTo>
                  <a:pt x="2093734" y="691078"/>
                </a:lnTo>
                <a:lnTo>
                  <a:pt x="2077127" y="743432"/>
                </a:lnTo>
                <a:lnTo>
                  <a:pt x="2059463" y="785316"/>
                </a:lnTo>
                <a:lnTo>
                  <a:pt x="2040744" y="827199"/>
                </a:lnTo>
                <a:lnTo>
                  <a:pt x="2020558" y="879554"/>
                </a:lnTo>
                <a:lnTo>
                  <a:pt x="1999379" y="921437"/>
                </a:lnTo>
                <a:lnTo>
                  <a:pt x="1977211" y="973792"/>
                </a:lnTo>
                <a:lnTo>
                  <a:pt x="1954061" y="1015675"/>
                </a:lnTo>
                <a:lnTo>
                  <a:pt x="1929932" y="1057559"/>
                </a:lnTo>
                <a:lnTo>
                  <a:pt x="1904831" y="1099442"/>
                </a:lnTo>
                <a:lnTo>
                  <a:pt x="1878763" y="1141326"/>
                </a:lnTo>
                <a:lnTo>
                  <a:pt x="1851733" y="1183210"/>
                </a:lnTo>
                <a:lnTo>
                  <a:pt x="1823748" y="1225093"/>
                </a:lnTo>
                <a:lnTo>
                  <a:pt x="1794811" y="1266977"/>
                </a:lnTo>
                <a:lnTo>
                  <a:pt x="1764929" y="1308860"/>
                </a:lnTo>
                <a:lnTo>
                  <a:pt x="1734108" y="1350744"/>
                </a:lnTo>
                <a:lnTo>
                  <a:pt x="1702351" y="1382156"/>
                </a:lnTo>
                <a:lnTo>
                  <a:pt x="1669666" y="1424040"/>
                </a:lnTo>
                <a:lnTo>
                  <a:pt x="1636056" y="1465923"/>
                </a:lnTo>
                <a:lnTo>
                  <a:pt x="1601529" y="1497336"/>
                </a:lnTo>
                <a:lnTo>
                  <a:pt x="1566088" y="1539220"/>
                </a:lnTo>
                <a:lnTo>
                  <a:pt x="1529848" y="1570632"/>
                </a:lnTo>
                <a:lnTo>
                  <a:pt x="1492922" y="1602045"/>
                </a:lnTo>
                <a:lnTo>
                  <a:pt x="1455317" y="1643929"/>
                </a:lnTo>
                <a:lnTo>
                  <a:pt x="1417041" y="1675341"/>
                </a:lnTo>
                <a:lnTo>
                  <a:pt x="1378103" y="1706754"/>
                </a:lnTo>
                <a:lnTo>
                  <a:pt x="1338510" y="1738166"/>
                </a:lnTo>
                <a:lnTo>
                  <a:pt x="1298271" y="1769579"/>
                </a:lnTo>
                <a:lnTo>
                  <a:pt x="1257393" y="1790521"/>
                </a:lnTo>
                <a:lnTo>
                  <a:pt x="1215885" y="1821934"/>
                </a:lnTo>
                <a:lnTo>
                  <a:pt x="1173754" y="1853346"/>
                </a:lnTo>
                <a:lnTo>
                  <a:pt x="1087658" y="1895230"/>
                </a:lnTo>
                <a:lnTo>
                  <a:pt x="1043708" y="1926642"/>
                </a:lnTo>
                <a:lnTo>
                  <a:pt x="999168" y="1947584"/>
                </a:lnTo>
                <a:lnTo>
                  <a:pt x="816424" y="2031351"/>
                </a:lnTo>
                <a:lnTo>
                  <a:pt x="770454" y="2041822"/>
                </a:lnTo>
                <a:lnTo>
                  <a:pt x="677626" y="2083706"/>
                </a:lnTo>
                <a:lnTo>
                  <a:pt x="295714" y="2167473"/>
                </a:lnTo>
                <a:lnTo>
                  <a:pt x="246918" y="2167473"/>
                </a:lnTo>
                <a:lnTo>
                  <a:pt x="197916" y="2177944"/>
                </a:lnTo>
                <a:lnTo>
                  <a:pt x="396744" y="2177944"/>
                </a:lnTo>
                <a:lnTo>
                  <a:pt x="541889" y="2146531"/>
                </a:lnTo>
                <a:lnTo>
                  <a:pt x="589763" y="2125589"/>
                </a:lnTo>
                <a:lnTo>
                  <a:pt x="684700" y="2104647"/>
                </a:lnTo>
                <a:lnTo>
                  <a:pt x="731746" y="2083706"/>
                </a:lnTo>
                <a:lnTo>
                  <a:pt x="778499" y="2073235"/>
                </a:lnTo>
                <a:lnTo>
                  <a:pt x="1009605" y="1968526"/>
                </a:lnTo>
                <a:lnTo>
                  <a:pt x="1054609" y="1947584"/>
                </a:lnTo>
                <a:lnTo>
                  <a:pt x="1099018" y="1916172"/>
                </a:lnTo>
                <a:lnTo>
                  <a:pt x="1142821" y="1895230"/>
                </a:lnTo>
                <a:lnTo>
                  <a:pt x="1186013" y="1863817"/>
                </a:lnTo>
                <a:lnTo>
                  <a:pt x="1228583" y="1842875"/>
                </a:lnTo>
                <a:lnTo>
                  <a:pt x="1270525" y="1811463"/>
                </a:lnTo>
                <a:lnTo>
                  <a:pt x="1311829" y="1780050"/>
                </a:lnTo>
                <a:lnTo>
                  <a:pt x="1352489" y="1748637"/>
                </a:lnTo>
                <a:lnTo>
                  <a:pt x="1392495" y="1717225"/>
                </a:lnTo>
                <a:lnTo>
                  <a:pt x="1431840" y="1685812"/>
                </a:lnTo>
                <a:lnTo>
                  <a:pt x="1470515" y="1654399"/>
                </a:lnTo>
                <a:lnTo>
                  <a:pt x="1508513" y="1622987"/>
                </a:lnTo>
                <a:lnTo>
                  <a:pt x="1545825" y="1591574"/>
                </a:lnTo>
                <a:lnTo>
                  <a:pt x="1582443" y="1549691"/>
                </a:lnTo>
                <a:lnTo>
                  <a:pt x="1618253" y="1518278"/>
                </a:lnTo>
                <a:lnTo>
                  <a:pt x="1653140" y="1476394"/>
                </a:lnTo>
                <a:lnTo>
                  <a:pt x="1687099" y="1444982"/>
                </a:lnTo>
                <a:lnTo>
                  <a:pt x="1720126" y="1403098"/>
                </a:lnTo>
                <a:lnTo>
                  <a:pt x="1752213" y="1361215"/>
                </a:lnTo>
                <a:lnTo>
                  <a:pt x="1783357" y="1319331"/>
                </a:lnTo>
                <a:lnTo>
                  <a:pt x="1813550" y="1277448"/>
                </a:lnTo>
                <a:lnTo>
                  <a:pt x="1842788" y="1235564"/>
                </a:lnTo>
                <a:lnTo>
                  <a:pt x="1871066" y="1193680"/>
                </a:lnTo>
                <a:lnTo>
                  <a:pt x="1898377" y="1151797"/>
                </a:lnTo>
                <a:lnTo>
                  <a:pt x="1924717" y="1109913"/>
                </a:lnTo>
                <a:lnTo>
                  <a:pt x="1950080" y="1068030"/>
                </a:lnTo>
                <a:lnTo>
                  <a:pt x="1974459" y="1026146"/>
                </a:lnTo>
                <a:lnTo>
                  <a:pt x="1997851" y="984263"/>
                </a:lnTo>
                <a:lnTo>
                  <a:pt x="2020249" y="931908"/>
                </a:lnTo>
                <a:lnTo>
                  <a:pt x="2041647" y="890025"/>
                </a:lnTo>
                <a:lnTo>
                  <a:pt x="2062041" y="837670"/>
                </a:lnTo>
                <a:lnTo>
                  <a:pt x="2080958" y="795787"/>
                </a:lnTo>
                <a:lnTo>
                  <a:pt x="2098808" y="743432"/>
                </a:lnTo>
                <a:lnTo>
                  <a:pt x="2115589" y="701549"/>
                </a:lnTo>
                <a:lnTo>
                  <a:pt x="2131300" y="659665"/>
                </a:lnTo>
                <a:lnTo>
                  <a:pt x="2145938" y="607311"/>
                </a:lnTo>
                <a:lnTo>
                  <a:pt x="2159503" y="554956"/>
                </a:lnTo>
                <a:lnTo>
                  <a:pt x="2171992" y="513073"/>
                </a:lnTo>
                <a:lnTo>
                  <a:pt x="2183404" y="460718"/>
                </a:lnTo>
                <a:lnTo>
                  <a:pt x="2193738" y="418835"/>
                </a:lnTo>
                <a:lnTo>
                  <a:pt x="2202990" y="366480"/>
                </a:lnTo>
                <a:lnTo>
                  <a:pt x="2211161" y="314126"/>
                </a:lnTo>
                <a:lnTo>
                  <a:pt x="2218248" y="272243"/>
                </a:lnTo>
                <a:lnTo>
                  <a:pt x="2224249" y="219888"/>
                </a:lnTo>
                <a:lnTo>
                  <a:pt x="2229162" y="167534"/>
                </a:lnTo>
                <a:lnTo>
                  <a:pt x="2232987" y="115179"/>
                </a:lnTo>
                <a:lnTo>
                  <a:pt x="2235721" y="73296"/>
                </a:lnTo>
                <a:lnTo>
                  <a:pt x="2237363" y="20941"/>
                </a:lnTo>
                <a:lnTo>
                  <a:pt x="2237539" y="0"/>
                </a:lnTo>
                <a:close/>
              </a:path>
              <a:path w="2981325" h="2963545">
                <a:moveTo>
                  <a:pt x="208631" y="607311"/>
                </a:moveTo>
                <a:lnTo>
                  <a:pt x="154114" y="607311"/>
                </a:lnTo>
                <a:lnTo>
                  <a:pt x="128407" y="628253"/>
                </a:lnTo>
                <a:lnTo>
                  <a:pt x="111074" y="649194"/>
                </a:lnTo>
                <a:lnTo>
                  <a:pt x="104719" y="680607"/>
                </a:lnTo>
                <a:lnTo>
                  <a:pt x="111074" y="712020"/>
                </a:lnTo>
                <a:lnTo>
                  <a:pt x="128407" y="743432"/>
                </a:lnTo>
                <a:lnTo>
                  <a:pt x="154114" y="764374"/>
                </a:lnTo>
                <a:lnTo>
                  <a:pt x="217078" y="764374"/>
                </a:lnTo>
                <a:lnTo>
                  <a:pt x="242785" y="743432"/>
                </a:lnTo>
                <a:lnTo>
                  <a:pt x="260118" y="712020"/>
                </a:lnTo>
                <a:lnTo>
                  <a:pt x="266473" y="680607"/>
                </a:lnTo>
                <a:lnTo>
                  <a:pt x="266023" y="680607"/>
                </a:lnTo>
                <a:lnTo>
                  <a:pt x="265342" y="670136"/>
                </a:lnTo>
                <a:lnTo>
                  <a:pt x="310245" y="649194"/>
                </a:lnTo>
                <a:lnTo>
                  <a:pt x="258327" y="649194"/>
                </a:lnTo>
                <a:lnTo>
                  <a:pt x="245941" y="628253"/>
                </a:lnTo>
                <a:lnTo>
                  <a:pt x="229061" y="617782"/>
                </a:lnTo>
                <a:lnTo>
                  <a:pt x="208631" y="607311"/>
                </a:lnTo>
                <a:close/>
              </a:path>
              <a:path w="2981325" h="2963545">
                <a:moveTo>
                  <a:pt x="749617" y="0"/>
                </a:moveTo>
                <a:lnTo>
                  <a:pt x="726426" y="0"/>
                </a:lnTo>
                <a:lnTo>
                  <a:pt x="725863" y="20941"/>
                </a:lnTo>
                <a:lnTo>
                  <a:pt x="720719" y="73296"/>
                </a:lnTo>
                <a:lnTo>
                  <a:pt x="712270" y="115179"/>
                </a:lnTo>
                <a:lnTo>
                  <a:pt x="700619" y="167534"/>
                </a:lnTo>
                <a:lnTo>
                  <a:pt x="685866" y="209417"/>
                </a:lnTo>
                <a:lnTo>
                  <a:pt x="668115" y="261772"/>
                </a:lnTo>
                <a:lnTo>
                  <a:pt x="647468" y="303655"/>
                </a:lnTo>
                <a:lnTo>
                  <a:pt x="624025" y="345539"/>
                </a:lnTo>
                <a:lnTo>
                  <a:pt x="597890" y="387422"/>
                </a:lnTo>
                <a:lnTo>
                  <a:pt x="569164" y="418835"/>
                </a:lnTo>
                <a:lnTo>
                  <a:pt x="537949" y="460718"/>
                </a:lnTo>
                <a:lnTo>
                  <a:pt x="504347" y="492131"/>
                </a:lnTo>
                <a:lnTo>
                  <a:pt x="468461" y="523544"/>
                </a:lnTo>
                <a:lnTo>
                  <a:pt x="430392" y="554956"/>
                </a:lnTo>
                <a:lnTo>
                  <a:pt x="390242" y="586369"/>
                </a:lnTo>
                <a:lnTo>
                  <a:pt x="348113" y="607311"/>
                </a:lnTo>
                <a:lnTo>
                  <a:pt x="304107" y="628253"/>
                </a:lnTo>
                <a:lnTo>
                  <a:pt x="258327" y="649194"/>
                </a:lnTo>
                <a:lnTo>
                  <a:pt x="310245" y="649194"/>
                </a:lnTo>
                <a:lnTo>
                  <a:pt x="353506" y="628253"/>
                </a:lnTo>
                <a:lnTo>
                  <a:pt x="395034" y="607311"/>
                </a:lnTo>
                <a:lnTo>
                  <a:pt x="434741" y="586369"/>
                </a:lnTo>
                <a:lnTo>
                  <a:pt x="472537" y="554956"/>
                </a:lnTo>
                <a:lnTo>
                  <a:pt x="508332" y="523544"/>
                </a:lnTo>
                <a:lnTo>
                  <a:pt x="542036" y="492131"/>
                </a:lnTo>
                <a:lnTo>
                  <a:pt x="573559" y="450248"/>
                </a:lnTo>
                <a:lnTo>
                  <a:pt x="602812" y="418835"/>
                </a:lnTo>
                <a:lnTo>
                  <a:pt x="629705" y="376951"/>
                </a:lnTo>
                <a:lnTo>
                  <a:pt x="654148" y="335068"/>
                </a:lnTo>
                <a:lnTo>
                  <a:pt x="676052" y="293184"/>
                </a:lnTo>
                <a:lnTo>
                  <a:pt x="695326" y="251301"/>
                </a:lnTo>
                <a:lnTo>
                  <a:pt x="711881" y="209417"/>
                </a:lnTo>
                <a:lnTo>
                  <a:pt x="725628" y="167534"/>
                </a:lnTo>
                <a:lnTo>
                  <a:pt x="736476" y="115179"/>
                </a:lnTo>
                <a:lnTo>
                  <a:pt x="744335" y="62825"/>
                </a:lnTo>
                <a:lnTo>
                  <a:pt x="749117" y="20941"/>
                </a:lnTo>
                <a:lnTo>
                  <a:pt x="749617" y="0"/>
                </a:lnTo>
                <a:close/>
              </a:path>
            </a:pathLst>
          </a:custGeom>
          <a:solidFill>
            <a:srgbClr val="334A5C"/>
          </a:solidFill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372482" y="1701097"/>
            <a:ext cx="819417" cy="823653"/>
          </a:xfrm>
          <a:custGeom>
            <a:avLst/>
            <a:gdLst/>
            <a:ahLst/>
            <a:cxnLst/>
            <a:rect l="l" t="t" r="r" b="b"/>
            <a:pathLst>
              <a:path w="1351280" h="1358264">
                <a:moveTo>
                  <a:pt x="146456" y="1065213"/>
                </a:moveTo>
                <a:lnTo>
                  <a:pt x="100163" y="1072680"/>
                </a:lnTo>
                <a:lnTo>
                  <a:pt x="59960" y="1093473"/>
                </a:lnTo>
                <a:lnTo>
                  <a:pt x="28256" y="1125178"/>
                </a:lnTo>
                <a:lnTo>
                  <a:pt x="7466" y="1165381"/>
                </a:lnTo>
                <a:lnTo>
                  <a:pt x="0" y="1211669"/>
                </a:lnTo>
                <a:lnTo>
                  <a:pt x="7466" y="1257963"/>
                </a:lnTo>
                <a:lnTo>
                  <a:pt x="28256" y="1298169"/>
                </a:lnTo>
                <a:lnTo>
                  <a:pt x="59960" y="1329875"/>
                </a:lnTo>
                <a:lnTo>
                  <a:pt x="100163" y="1350669"/>
                </a:lnTo>
                <a:lnTo>
                  <a:pt x="146456" y="1358136"/>
                </a:lnTo>
                <a:lnTo>
                  <a:pt x="192752" y="1350669"/>
                </a:lnTo>
                <a:lnTo>
                  <a:pt x="232956" y="1329875"/>
                </a:lnTo>
                <a:lnTo>
                  <a:pt x="264658" y="1298169"/>
                </a:lnTo>
                <a:lnTo>
                  <a:pt x="285447" y="1257963"/>
                </a:lnTo>
                <a:lnTo>
                  <a:pt x="292912" y="1211669"/>
                </a:lnTo>
                <a:lnTo>
                  <a:pt x="290187" y="1183507"/>
                </a:lnTo>
                <a:lnTo>
                  <a:pt x="282364" y="1157177"/>
                </a:lnTo>
                <a:lnTo>
                  <a:pt x="269972" y="1133170"/>
                </a:lnTo>
                <a:lnTo>
                  <a:pt x="253542" y="1111976"/>
                </a:lnTo>
                <a:lnTo>
                  <a:pt x="260924" y="1104594"/>
                </a:lnTo>
                <a:lnTo>
                  <a:pt x="246149" y="1104594"/>
                </a:lnTo>
                <a:lnTo>
                  <a:pt x="224956" y="1088157"/>
                </a:lnTo>
                <a:lnTo>
                  <a:pt x="200951" y="1075762"/>
                </a:lnTo>
                <a:lnTo>
                  <a:pt x="174622" y="1067938"/>
                </a:lnTo>
                <a:lnTo>
                  <a:pt x="146456" y="1065213"/>
                </a:lnTo>
                <a:close/>
              </a:path>
              <a:path w="1351280" h="1358264">
                <a:moveTo>
                  <a:pt x="1350741" y="0"/>
                </a:moveTo>
                <a:lnTo>
                  <a:pt x="246149" y="1104594"/>
                </a:lnTo>
                <a:lnTo>
                  <a:pt x="260924" y="1104594"/>
                </a:lnTo>
                <a:lnTo>
                  <a:pt x="1350741" y="14780"/>
                </a:lnTo>
                <a:lnTo>
                  <a:pt x="1350741" y="0"/>
                </a:lnTo>
                <a:close/>
              </a:path>
            </a:pathLst>
          </a:custGeom>
          <a:solidFill>
            <a:srgbClr val="334A5C"/>
          </a:solidFill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27982" y="1077775"/>
            <a:ext cx="10536137" cy="0"/>
          </a:xfrm>
          <a:custGeom>
            <a:avLst/>
            <a:gdLst/>
            <a:ahLst/>
            <a:cxnLst/>
            <a:rect l="l" t="t" r="r" b="b"/>
            <a:pathLst>
              <a:path w="17374870">
                <a:moveTo>
                  <a:pt x="0" y="0"/>
                </a:moveTo>
                <a:lnTo>
                  <a:pt x="17374696" y="0"/>
                </a:lnTo>
              </a:path>
            </a:pathLst>
          </a:custGeom>
          <a:ln w="20941">
            <a:solidFill>
              <a:srgbClr val="E8E8E8"/>
            </a:solidFill>
          </a:ln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096000" y="3252069"/>
            <a:ext cx="0" cy="1435136"/>
          </a:xfrm>
          <a:custGeom>
            <a:avLst/>
            <a:gdLst/>
            <a:ahLst/>
            <a:cxnLst/>
            <a:rect l="l" t="t" r="r" b="b"/>
            <a:pathLst>
              <a:path h="2366645">
                <a:moveTo>
                  <a:pt x="0" y="0"/>
                </a:moveTo>
                <a:lnTo>
                  <a:pt x="0" y="2366420"/>
                </a:lnTo>
              </a:path>
            </a:pathLst>
          </a:custGeom>
          <a:ln w="20941">
            <a:solidFill>
              <a:srgbClr val="334A5C"/>
            </a:solidFill>
          </a:ln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096000" y="4674370"/>
            <a:ext cx="0" cy="1615346"/>
          </a:xfrm>
          <a:custGeom>
            <a:avLst/>
            <a:gdLst/>
            <a:ahLst/>
            <a:cxnLst/>
            <a:rect l="l" t="t" r="r" b="b"/>
            <a:pathLst>
              <a:path h="2663825">
                <a:moveTo>
                  <a:pt x="0" y="0"/>
                </a:moveTo>
                <a:lnTo>
                  <a:pt x="0" y="2663238"/>
                </a:lnTo>
              </a:path>
            </a:pathLst>
          </a:custGeom>
          <a:ln w="20941">
            <a:solidFill>
              <a:srgbClr val="334A5C"/>
            </a:solidFill>
          </a:ln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661283" y="3252067"/>
            <a:ext cx="1472102" cy="1472102"/>
          </a:xfrm>
          <a:custGeom>
            <a:avLst/>
            <a:gdLst/>
            <a:ahLst/>
            <a:cxnLst/>
            <a:rect l="l" t="t" r="r" b="b"/>
            <a:pathLst>
              <a:path w="2427604" h="2427604">
                <a:moveTo>
                  <a:pt x="1213607" y="0"/>
                </a:moveTo>
                <a:lnTo>
                  <a:pt x="1165953" y="918"/>
                </a:lnTo>
                <a:lnTo>
                  <a:pt x="1118764" y="3651"/>
                </a:lnTo>
                <a:lnTo>
                  <a:pt x="1072075" y="8164"/>
                </a:lnTo>
                <a:lnTo>
                  <a:pt x="1025919" y="14425"/>
                </a:lnTo>
                <a:lnTo>
                  <a:pt x="980329" y="22399"/>
                </a:lnTo>
                <a:lnTo>
                  <a:pt x="935339" y="32052"/>
                </a:lnTo>
                <a:lnTo>
                  <a:pt x="890983" y="43351"/>
                </a:lnTo>
                <a:lnTo>
                  <a:pt x="847295" y="56262"/>
                </a:lnTo>
                <a:lnTo>
                  <a:pt x="804309" y="70752"/>
                </a:lnTo>
                <a:lnTo>
                  <a:pt x="762057" y="86786"/>
                </a:lnTo>
                <a:lnTo>
                  <a:pt x="720575" y="104331"/>
                </a:lnTo>
                <a:lnTo>
                  <a:pt x="679895" y="123353"/>
                </a:lnTo>
                <a:lnTo>
                  <a:pt x="640051" y="143819"/>
                </a:lnTo>
                <a:lnTo>
                  <a:pt x="601078" y="165694"/>
                </a:lnTo>
                <a:lnTo>
                  <a:pt x="563008" y="188945"/>
                </a:lnTo>
                <a:lnTo>
                  <a:pt x="525876" y="213539"/>
                </a:lnTo>
                <a:lnTo>
                  <a:pt x="489715" y="239441"/>
                </a:lnTo>
                <a:lnTo>
                  <a:pt x="454559" y="266618"/>
                </a:lnTo>
                <a:lnTo>
                  <a:pt x="420442" y="295036"/>
                </a:lnTo>
                <a:lnTo>
                  <a:pt x="387397" y="324661"/>
                </a:lnTo>
                <a:lnTo>
                  <a:pt x="355459" y="355460"/>
                </a:lnTo>
                <a:lnTo>
                  <a:pt x="324660" y="387399"/>
                </a:lnTo>
                <a:lnTo>
                  <a:pt x="295035" y="420444"/>
                </a:lnTo>
                <a:lnTo>
                  <a:pt x="266617" y="454561"/>
                </a:lnTo>
                <a:lnTo>
                  <a:pt x="239440" y="489717"/>
                </a:lnTo>
                <a:lnTo>
                  <a:pt x="213538" y="525879"/>
                </a:lnTo>
                <a:lnTo>
                  <a:pt x="188945" y="563011"/>
                </a:lnTo>
                <a:lnTo>
                  <a:pt x="165694" y="601081"/>
                </a:lnTo>
                <a:lnTo>
                  <a:pt x="143818" y="640055"/>
                </a:lnTo>
                <a:lnTo>
                  <a:pt x="123353" y="679899"/>
                </a:lnTo>
                <a:lnTo>
                  <a:pt x="104331" y="720579"/>
                </a:lnTo>
                <a:lnTo>
                  <a:pt x="86786" y="762062"/>
                </a:lnTo>
                <a:lnTo>
                  <a:pt x="70752" y="804314"/>
                </a:lnTo>
                <a:lnTo>
                  <a:pt x="56262" y="847301"/>
                </a:lnTo>
                <a:lnTo>
                  <a:pt x="43351" y="890989"/>
                </a:lnTo>
                <a:lnTo>
                  <a:pt x="32052" y="935346"/>
                </a:lnTo>
                <a:lnTo>
                  <a:pt x="22399" y="980336"/>
                </a:lnTo>
                <a:lnTo>
                  <a:pt x="14425" y="1025926"/>
                </a:lnTo>
                <a:lnTo>
                  <a:pt x="8164" y="1072084"/>
                </a:lnTo>
                <a:lnTo>
                  <a:pt x="3651" y="1118774"/>
                </a:lnTo>
                <a:lnTo>
                  <a:pt x="918" y="1165963"/>
                </a:lnTo>
                <a:lnTo>
                  <a:pt x="0" y="1213617"/>
                </a:lnTo>
                <a:lnTo>
                  <a:pt x="918" y="1261271"/>
                </a:lnTo>
                <a:lnTo>
                  <a:pt x="3651" y="1308459"/>
                </a:lnTo>
                <a:lnTo>
                  <a:pt x="8164" y="1355148"/>
                </a:lnTo>
                <a:lnTo>
                  <a:pt x="14425" y="1401305"/>
                </a:lnTo>
                <a:lnTo>
                  <a:pt x="22399" y="1446895"/>
                </a:lnTo>
                <a:lnTo>
                  <a:pt x="32052" y="1491884"/>
                </a:lnTo>
                <a:lnTo>
                  <a:pt x="43351" y="1536240"/>
                </a:lnTo>
                <a:lnTo>
                  <a:pt x="56262" y="1579928"/>
                </a:lnTo>
                <a:lnTo>
                  <a:pt x="70752" y="1622915"/>
                </a:lnTo>
                <a:lnTo>
                  <a:pt x="86786" y="1665166"/>
                </a:lnTo>
                <a:lnTo>
                  <a:pt x="104331" y="1706649"/>
                </a:lnTo>
                <a:lnTo>
                  <a:pt x="123353" y="1747329"/>
                </a:lnTo>
                <a:lnTo>
                  <a:pt x="143818" y="1787172"/>
                </a:lnTo>
                <a:lnTo>
                  <a:pt x="165694" y="1826146"/>
                </a:lnTo>
                <a:lnTo>
                  <a:pt x="188945" y="1864215"/>
                </a:lnTo>
                <a:lnTo>
                  <a:pt x="213538" y="1901347"/>
                </a:lnTo>
                <a:lnTo>
                  <a:pt x="239440" y="1937508"/>
                </a:lnTo>
                <a:lnTo>
                  <a:pt x="266617" y="1972664"/>
                </a:lnTo>
                <a:lnTo>
                  <a:pt x="295035" y="2006782"/>
                </a:lnTo>
                <a:lnTo>
                  <a:pt x="324660" y="2039826"/>
                </a:lnTo>
                <a:lnTo>
                  <a:pt x="355459" y="2071765"/>
                </a:lnTo>
                <a:lnTo>
                  <a:pt x="387397" y="2102564"/>
                </a:lnTo>
                <a:lnTo>
                  <a:pt x="420442" y="2132189"/>
                </a:lnTo>
                <a:lnTo>
                  <a:pt x="454559" y="2160607"/>
                </a:lnTo>
                <a:lnTo>
                  <a:pt x="489715" y="2187783"/>
                </a:lnTo>
                <a:lnTo>
                  <a:pt x="525876" y="2213685"/>
                </a:lnTo>
                <a:lnTo>
                  <a:pt x="563008" y="2238279"/>
                </a:lnTo>
                <a:lnTo>
                  <a:pt x="601078" y="2261530"/>
                </a:lnTo>
                <a:lnTo>
                  <a:pt x="640051" y="2283405"/>
                </a:lnTo>
                <a:lnTo>
                  <a:pt x="679895" y="2303871"/>
                </a:lnTo>
                <a:lnTo>
                  <a:pt x="720575" y="2322893"/>
                </a:lnTo>
                <a:lnTo>
                  <a:pt x="762057" y="2340438"/>
                </a:lnTo>
                <a:lnTo>
                  <a:pt x="804309" y="2356472"/>
                </a:lnTo>
                <a:lnTo>
                  <a:pt x="847295" y="2370961"/>
                </a:lnTo>
                <a:lnTo>
                  <a:pt x="890983" y="2383872"/>
                </a:lnTo>
                <a:lnTo>
                  <a:pt x="935339" y="2395172"/>
                </a:lnTo>
                <a:lnTo>
                  <a:pt x="980329" y="2404825"/>
                </a:lnTo>
                <a:lnTo>
                  <a:pt x="1025919" y="2412799"/>
                </a:lnTo>
                <a:lnTo>
                  <a:pt x="1072075" y="2419059"/>
                </a:lnTo>
                <a:lnTo>
                  <a:pt x="1118764" y="2423573"/>
                </a:lnTo>
                <a:lnTo>
                  <a:pt x="1165953" y="2426306"/>
                </a:lnTo>
                <a:lnTo>
                  <a:pt x="1213607" y="2427224"/>
                </a:lnTo>
                <a:lnTo>
                  <a:pt x="1261260" y="2426306"/>
                </a:lnTo>
                <a:lnTo>
                  <a:pt x="1308449" y="2423573"/>
                </a:lnTo>
                <a:lnTo>
                  <a:pt x="1355138" y="2419059"/>
                </a:lnTo>
                <a:lnTo>
                  <a:pt x="1401294" y="2412799"/>
                </a:lnTo>
                <a:lnTo>
                  <a:pt x="1446884" y="2404825"/>
                </a:lnTo>
                <a:lnTo>
                  <a:pt x="1491874" y="2395172"/>
                </a:lnTo>
                <a:lnTo>
                  <a:pt x="1536230" y="2383872"/>
                </a:lnTo>
                <a:lnTo>
                  <a:pt x="1579918" y="2370961"/>
                </a:lnTo>
                <a:lnTo>
                  <a:pt x="1622904" y="2356472"/>
                </a:lnTo>
                <a:lnTo>
                  <a:pt x="1665156" y="2340438"/>
                </a:lnTo>
                <a:lnTo>
                  <a:pt x="1706638" y="2322893"/>
                </a:lnTo>
                <a:lnTo>
                  <a:pt x="1747318" y="2303871"/>
                </a:lnTo>
                <a:lnTo>
                  <a:pt x="1787162" y="2283405"/>
                </a:lnTo>
                <a:lnTo>
                  <a:pt x="1826135" y="2261530"/>
                </a:lnTo>
                <a:lnTo>
                  <a:pt x="1864205" y="2238279"/>
                </a:lnTo>
                <a:lnTo>
                  <a:pt x="1901337" y="2213685"/>
                </a:lnTo>
                <a:lnTo>
                  <a:pt x="1937498" y="2187783"/>
                </a:lnTo>
                <a:lnTo>
                  <a:pt x="1972654" y="2160607"/>
                </a:lnTo>
                <a:lnTo>
                  <a:pt x="2006771" y="2132189"/>
                </a:lnTo>
                <a:lnTo>
                  <a:pt x="2039816" y="2102564"/>
                </a:lnTo>
                <a:lnTo>
                  <a:pt x="2071754" y="2071765"/>
                </a:lnTo>
                <a:lnTo>
                  <a:pt x="2102553" y="2039826"/>
                </a:lnTo>
                <a:lnTo>
                  <a:pt x="2132178" y="2006782"/>
                </a:lnTo>
                <a:lnTo>
                  <a:pt x="2160596" y="1972664"/>
                </a:lnTo>
                <a:lnTo>
                  <a:pt x="2187773" y="1937508"/>
                </a:lnTo>
                <a:lnTo>
                  <a:pt x="2213675" y="1901347"/>
                </a:lnTo>
                <a:lnTo>
                  <a:pt x="2238268" y="1864215"/>
                </a:lnTo>
                <a:lnTo>
                  <a:pt x="2261520" y="1826146"/>
                </a:lnTo>
                <a:lnTo>
                  <a:pt x="2283395" y="1787172"/>
                </a:lnTo>
                <a:lnTo>
                  <a:pt x="2303860" y="1747329"/>
                </a:lnTo>
                <a:lnTo>
                  <a:pt x="2322882" y="1706649"/>
                </a:lnTo>
                <a:lnTo>
                  <a:pt x="2340427" y="1665166"/>
                </a:lnTo>
                <a:lnTo>
                  <a:pt x="2356461" y="1622915"/>
                </a:lnTo>
                <a:lnTo>
                  <a:pt x="2370951" y="1579928"/>
                </a:lnTo>
                <a:lnTo>
                  <a:pt x="2383862" y="1536240"/>
                </a:lnTo>
                <a:lnTo>
                  <a:pt x="2395161" y="1491884"/>
                </a:lnTo>
                <a:lnTo>
                  <a:pt x="2404814" y="1446895"/>
                </a:lnTo>
                <a:lnTo>
                  <a:pt x="2412788" y="1401305"/>
                </a:lnTo>
                <a:lnTo>
                  <a:pt x="2419049" y="1355148"/>
                </a:lnTo>
                <a:lnTo>
                  <a:pt x="2423562" y="1308459"/>
                </a:lnTo>
                <a:lnTo>
                  <a:pt x="2426295" y="1261271"/>
                </a:lnTo>
                <a:lnTo>
                  <a:pt x="2427214" y="1213617"/>
                </a:lnTo>
                <a:lnTo>
                  <a:pt x="2426295" y="1165963"/>
                </a:lnTo>
                <a:lnTo>
                  <a:pt x="2423562" y="1118774"/>
                </a:lnTo>
                <a:lnTo>
                  <a:pt x="2419049" y="1072084"/>
                </a:lnTo>
                <a:lnTo>
                  <a:pt x="2412788" y="1025926"/>
                </a:lnTo>
                <a:lnTo>
                  <a:pt x="2404814" y="980336"/>
                </a:lnTo>
                <a:lnTo>
                  <a:pt x="2395161" y="935346"/>
                </a:lnTo>
                <a:lnTo>
                  <a:pt x="2383862" y="890989"/>
                </a:lnTo>
                <a:lnTo>
                  <a:pt x="2370951" y="847301"/>
                </a:lnTo>
                <a:lnTo>
                  <a:pt x="2356461" y="804314"/>
                </a:lnTo>
                <a:lnTo>
                  <a:pt x="2340427" y="762062"/>
                </a:lnTo>
                <a:lnTo>
                  <a:pt x="2322882" y="720579"/>
                </a:lnTo>
                <a:lnTo>
                  <a:pt x="2303860" y="679899"/>
                </a:lnTo>
                <a:lnTo>
                  <a:pt x="2283395" y="640055"/>
                </a:lnTo>
                <a:lnTo>
                  <a:pt x="2261520" y="601081"/>
                </a:lnTo>
                <a:lnTo>
                  <a:pt x="2238268" y="563011"/>
                </a:lnTo>
                <a:lnTo>
                  <a:pt x="2213675" y="525879"/>
                </a:lnTo>
                <a:lnTo>
                  <a:pt x="2187773" y="489717"/>
                </a:lnTo>
                <a:lnTo>
                  <a:pt x="2160596" y="454561"/>
                </a:lnTo>
                <a:lnTo>
                  <a:pt x="2132178" y="420444"/>
                </a:lnTo>
                <a:lnTo>
                  <a:pt x="2102553" y="387399"/>
                </a:lnTo>
                <a:lnTo>
                  <a:pt x="2071754" y="355460"/>
                </a:lnTo>
                <a:lnTo>
                  <a:pt x="2039816" y="324661"/>
                </a:lnTo>
                <a:lnTo>
                  <a:pt x="2006771" y="295036"/>
                </a:lnTo>
                <a:lnTo>
                  <a:pt x="1972654" y="266618"/>
                </a:lnTo>
                <a:lnTo>
                  <a:pt x="1937498" y="239441"/>
                </a:lnTo>
                <a:lnTo>
                  <a:pt x="1901337" y="213539"/>
                </a:lnTo>
                <a:lnTo>
                  <a:pt x="1864205" y="188945"/>
                </a:lnTo>
                <a:lnTo>
                  <a:pt x="1826135" y="165694"/>
                </a:lnTo>
                <a:lnTo>
                  <a:pt x="1787162" y="143819"/>
                </a:lnTo>
                <a:lnTo>
                  <a:pt x="1747318" y="123353"/>
                </a:lnTo>
                <a:lnTo>
                  <a:pt x="1706638" y="104331"/>
                </a:lnTo>
                <a:lnTo>
                  <a:pt x="1665156" y="86786"/>
                </a:lnTo>
                <a:lnTo>
                  <a:pt x="1622904" y="70752"/>
                </a:lnTo>
                <a:lnTo>
                  <a:pt x="1579918" y="56262"/>
                </a:lnTo>
                <a:lnTo>
                  <a:pt x="1536230" y="43351"/>
                </a:lnTo>
                <a:lnTo>
                  <a:pt x="1491874" y="32052"/>
                </a:lnTo>
                <a:lnTo>
                  <a:pt x="1446884" y="22399"/>
                </a:lnTo>
                <a:lnTo>
                  <a:pt x="1401294" y="14425"/>
                </a:lnTo>
                <a:lnTo>
                  <a:pt x="1355138" y="8164"/>
                </a:lnTo>
                <a:lnTo>
                  <a:pt x="1308449" y="3651"/>
                </a:lnTo>
                <a:lnTo>
                  <a:pt x="1261260" y="918"/>
                </a:lnTo>
                <a:lnTo>
                  <a:pt x="1213607" y="0"/>
                </a:lnTo>
                <a:close/>
              </a:path>
            </a:pathLst>
          </a:custGeom>
          <a:solidFill>
            <a:srgbClr val="324A5D"/>
          </a:solidFill>
          <a:ln>
            <a:solidFill>
              <a:srgbClr val="F56284"/>
            </a:solidFill>
          </a:ln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397215" y="2356219"/>
            <a:ext cx="7445223" cy="1631904"/>
          </a:xfrm>
          <a:custGeom>
            <a:avLst/>
            <a:gdLst/>
            <a:ahLst/>
            <a:cxnLst/>
            <a:rect l="l" t="t" r="r" b="b"/>
            <a:pathLst>
              <a:path w="12277725" h="2691129">
                <a:moveTo>
                  <a:pt x="0" y="2690933"/>
                </a:moveTo>
                <a:lnTo>
                  <a:pt x="12277395" y="0"/>
                </a:lnTo>
              </a:path>
            </a:pathLst>
          </a:custGeom>
          <a:ln w="20941">
            <a:solidFill>
              <a:srgbClr val="334A5C"/>
            </a:solidFill>
          </a:ln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397213" y="2356219"/>
            <a:ext cx="7445223" cy="1631904"/>
          </a:xfrm>
          <a:custGeom>
            <a:avLst/>
            <a:gdLst/>
            <a:ahLst/>
            <a:cxnLst/>
            <a:rect l="l" t="t" r="r" b="b"/>
            <a:pathLst>
              <a:path w="12277725" h="2691129">
                <a:moveTo>
                  <a:pt x="12277395" y="2690933"/>
                </a:moveTo>
                <a:lnTo>
                  <a:pt x="0" y="0"/>
                </a:lnTo>
              </a:path>
            </a:pathLst>
          </a:custGeom>
          <a:ln w="20941">
            <a:solidFill>
              <a:srgbClr val="334A5C"/>
            </a:solidFill>
          </a:ln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395859" y="3136680"/>
            <a:ext cx="3723959" cy="2528334"/>
          </a:xfrm>
          <a:custGeom>
            <a:avLst/>
            <a:gdLst/>
            <a:ahLst/>
            <a:cxnLst/>
            <a:rect l="l" t="t" r="r" b="b"/>
            <a:pathLst>
              <a:path w="6141084" h="4169409">
                <a:moveTo>
                  <a:pt x="6140933" y="0"/>
                </a:moveTo>
                <a:lnTo>
                  <a:pt x="0" y="4169359"/>
                </a:lnTo>
              </a:path>
            </a:pathLst>
          </a:custGeom>
          <a:ln w="20941">
            <a:solidFill>
              <a:srgbClr val="334A5C"/>
            </a:solidFill>
          </a:ln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116159" y="3136680"/>
            <a:ext cx="3723959" cy="2528334"/>
          </a:xfrm>
          <a:custGeom>
            <a:avLst/>
            <a:gdLst/>
            <a:ahLst/>
            <a:cxnLst/>
            <a:rect l="l" t="t" r="r" b="b"/>
            <a:pathLst>
              <a:path w="6141084" h="4169409">
                <a:moveTo>
                  <a:pt x="0" y="0"/>
                </a:moveTo>
                <a:lnTo>
                  <a:pt x="6140933" y="4169359"/>
                </a:lnTo>
              </a:path>
            </a:pathLst>
          </a:custGeom>
          <a:ln w="20941">
            <a:solidFill>
              <a:srgbClr val="334A5C"/>
            </a:solidFill>
          </a:ln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257833" y="3175894"/>
            <a:ext cx="1849850" cy="2489442"/>
          </a:xfrm>
          <a:custGeom>
            <a:avLst/>
            <a:gdLst/>
            <a:ahLst/>
            <a:cxnLst/>
            <a:rect l="l" t="t" r="r" b="b"/>
            <a:pathLst>
              <a:path w="3050540" h="4105275">
                <a:moveTo>
                  <a:pt x="3050231" y="0"/>
                </a:moveTo>
                <a:lnTo>
                  <a:pt x="0" y="4104796"/>
                </a:lnTo>
              </a:path>
            </a:pathLst>
          </a:custGeom>
          <a:ln w="20941">
            <a:solidFill>
              <a:srgbClr val="334A5C"/>
            </a:solidFill>
          </a:ln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107446" y="3175894"/>
            <a:ext cx="1849850" cy="2489442"/>
          </a:xfrm>
          <a:custGeom>
            <a:avLst/>
            <a:gdLst/>
            <a:ahLst/>
            <a:cxnLst/>
            <a:rect l="l" t="t" r="r" b="b"/>
            <a:pathLst>
              <a:path w="3050540" h="4105275">
                <a:moveTo>
                  <a:pt x="0" y="0"/>
                </a:moveTo>
                <a:lnTo>
                  <a:pt x="3050231" y="4104796"/>
                </a:lnTo>
              </a:path>
            </a:pathLst>
          </a:custGeom>
          <a:ln w="20941">
            <a:solidFill>
              <a:srgbClr val="334A5C"/>
            </a:solidFill>
          </a:ln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436896" y="1415035"/>
            <a:ext cx="3318208" cy="31938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661283" y="1620281"/>
            <a:ext cx="1472102" cy="1472102"/>
          </a:xfrm>
          <a:custGeom>
            <a:avLst/>
            <a:gdLst/>
            <a:ahLst/>
            <a:cxnLst/>
            <a:rect l="l" t="t" r="r" b="b"/>
            <a:pathLst>
              <a:path w="2427604" h="2427604">
                <a:moveTo>
                  <a:pt x="1213607" y="0"/>
                </a:moveTo>
                <a:lnTo>
                  <a:pt x="1165953" y="918"/>
                </a:lnTo>
                <a:lnTo>
                  <a:pt x="1118764" y="3651"/>
                </a:lnTo>
                <a:lnTo>
                  <a:pt x="1072075" y="8164"/>
                </a:lnTo>
                <a:lnTo>
                  <a:pt x="1025919" y="14425"/>
                </a:lnTo>
                <a:lnTo>
                  <a:pt x="980329" y="22399"/>
                </a:lnTo>
                <a:lnTo>
                  <a:pt x="935339" y="32052"/>
                </a:lnTo>
                <a:lnTo>
                  <a:pt x="890983" y="43351"/>
                </a:lnTo>
                <a:lnTo>
                  <a:pt x="847295" y="56262"/>
                </a:lnTo>
                <a:lnTo>
                  <a:pt x="804309" y="70752"/>
                </a:lnTo>
                <a:lnTo>
                  <a:pt x="762057" y="86786"/>
                </a:lnTo>
                <a:lnTo>
                  <a:pt x="720575" y="104331"/>
                </a:lnTo>
                <a:lnTo>
                  <a:pt x="679895" y="123353"/>
                </a:lnTo>
                <a:lnTo>
                  <a:pt x="640051" y="143819"/>
                </a:lnTo>
                <a:lnTo>
                  <a:pt x="601078" y="165694"/>
                </a:lnTo>
                <a:lnTo>
                  <a:pt x="563008" y="188945"/>
                </a:lnTo>
                <a:lnTo>
                  <a:pt x="525876" y="213539"/>
                </a:lnTo>
                <a:lnTo>
                  <a:pt x="489715" y="239441"/>
                </a:lnTo>
                <a:lnTo>
                  <a:pt x="454559" y="266618"/>
                </a:lnTo>
                <a:lnTo>
                  <a:pt x="420442" y="295036"/>
                </a:lnTo>
                <a:lnTo>
                  <a:pt x="387397" y="324661"/>
                </a:lnTo>
                <a:lnTo>
                  <a:pt x="355459" y="355460"/>
                </a:lnTo>
                <a:lnTo>
                  <a:pt x="324660" y="387399"/>
                </a:lnTo>
                <a:lnTo>
                  <a:pt x="295035" y="420444"/>
                </a:lnTo>
                <a:lnTo>
                  <a:pt x="266617" y="454561"/>
                </a:lnTo>
                <a:lnTo>
                  <a:pt x="239440" y="489717"/>
                </a:lnTo>
                <a:lnTo>
                  <a:pt x="213538" y="525879"/>
                </a:lnTo>
                <a:lnTo>
                  <a:pt x="188945" y="563011"/>
                </a:lnTo>
                <a:lnTo>
                  <a:pt x="165694" y="601081"/>
                </a:lnTo>
                <a:lnTo>
                  <a:pt x="143818" y="640055"/>
                </a:lnTo>
                <a:lnTo>
                  <a:pt x="123353" y="679899"/>
                </a:lnTo>
                <a:lnTo>
                  <a:pt x="104331" y="720579"/>
                </a:lnTo>
                <a:lnTo>
                  <a:pt x="86786" y="762062"/>
                </a:lnTo>
                <a:lnTo>
                  <a:pt x="70752" y="804314"/>
                </a:lnTo>
                <a:lnTo>
                  <a:pt x="56262" y="847301"/>
                </a:lnTo>
                <a:lnTo>
                  <a:pt x="43351" y="890989"/>
                </a:lnTo>
                <a:lnTo>
                  <a:pt x="32052" y="935346"/>
                </a:lnTo>
                <a:lnTo>
                  <a:pt x="22399" y="980336"/>
                </a:lnTo>
                <a:lnTo>
                  <a:pt x="14425" y="1025926"/>
                </a:lnTo>
                <a:lnTo>
                  <a:pt x="8164" y="1072084"/>
                </a:lnTo>
                <a:lnTo>
                  <a:pt x="3651" y="1118774"/>
                </a:lnTo>
                <a:lnTo>
                  <a:pt x="918" y="1165963"/>
                </a:lnTo>
                <a:lnTo>
                  <a:pt x="0" y="1213617"/>
                </a:lnTo>
                <a:lnTo>
                  <a:pt x="918" y="1261271"/>
                </a:lnTo>
                <a:lnTo>
                  <a:pt x="3651" y="1308459"/>
                </a:lnTo>
                <a:lnTo>
                  <a:pt x="8164" y="1355148"/>
                </a:lnTo>
                <a:lnTo>
                  <a:pt x="14425" y="1401305"/>
                </a:lnTo>
                <a:lnTo>
                  <a:pt x="22399" y="1446895"/>
                </a:lnTo>
                <a:lnTo>
                  <a:pt x="32052" y="1491884"/>
                </a:lnTo>
                <a:lnTo>
                  <a:pt x="43351" y="1536240"/>
                </a:lnTo>
                <a:lnTo>
                  <a:pt x="56262" y="1579928"/>
                </a:lnTo>
                <a:lnTo>
                  <a:pt x="70752" y="1622915"/>
                </a:lnTo>
                <a:lnTo>
                  <a:pt x="86786" y="1665166"/>
                </a:lnTo>
                <a:lnTo>
                  <a:pt x="104331" y="1706649"/>
                </a:lnTo>
                <a:lnTo>
                  <a:pt x="123353" y="1747329"/>
                </a:lnTo>
                <a:lnTo>
                  <a:pt x="143818" y="1787172"/>
                </a:lnTo>
                <a:lnTo>
                  <a:pt x="165694" y="1826146"/>
                </a:lnTo>
                <a:lnTo>
                  <a:pt x="188945" y="1864215"/>
                </a:lnTo>
                <a:lnTo>
                  <a:pt x="213538" y="1901347"/>
                </a:lnTo>
                <a:lnTo>
                  <a:pt x="239440" y="1937508"/>
                </a:lnTo>
                <a:lnTo>
                  <a:pt x="266617" y="1972664"/>
                </a:lnTo>
                <a:lnTo>
                  <a:pt x="295035" y="2006782"/>
                </a:lnTo>
                <a:lnTo>
                  <a:pt x="324660" y="2039826"/>
                </a:lnTo>
                <a:lnTo>
                  <a:pt x="355459" y="2071765"/>
                </a:lnTo>
                <a:lnTo>
                  <a:pt x="387397" y="2102564"/>
                </a:lnTo>
                <a:lnTo>
                  <a:pt x="420442" y="2132189"/>
                </a:lnTo>
                <a:lnTo>
                  <a:pt x="454559" y="2160607"/>
                </a:lnTo>
                <a:lnTo>
                  <a:pt x="489715" y="2187783"/>
                </a:lnTo>
                <a:lnTo>
                  <a:pt x="525876" y="2213685"/>
                </a:lnTo>
                <a:lnTo>
                  <a:pt x="563008" y="2238279"/>
                </a:lnTo>
                <a:lnTo>
                  <a:pt x="601078" y="2261530"/>
                </a:lnTo>
                <a:lnTo>
                  <a:pt x="640051" y="2283405"/>
                </a:lnTo>
                <a:lnTo>
                  <a:pt x="679895" y="2303871"/>
                </a:lnTo>
                <a:lnTo>
                  <a:pt x="720575" y="2322893"/>
                </a:lnTo>
                <a:lnTo>
                  <a:pt x="762057" y="2340438"/>
                </a:lnTo>
                <a:lnTo>
                  <a:pt x="804309" y="2356472"/>
                </a:lnTo>
                <a:lnTo>
                  <a:pt x="847295" y="2370961"/>
                </a:lnTo>
                <a:lnTo>
                  <a:pt x="890983" y="2383872"/>
                </a:lnTo>
                <a:lnTo>
                  <a:pt x="935339" y="2395172"/>
                </a:lnTo>
                <a:lnTo>
                  <a:pt x="980329" y="2404825"/>
                </a:lnTo>
                <a:lnTo>
                  <a:pt x="1025919" y="2412799"/>
                </a:lnTo>
                <a:lnTo>
                  <a:pt x="1072075" y="2419059"/>
                </a:lnTo>
                <a:lnTo>
                  <a:pt x="1118764" y="2423573"/>
                </a:lnTo>
                <a:lnTo>
                  <a:pt x="1165953" y="2426306"/>
                </a:lnTo>
                <a:lnTo>
                  <a:pt x="1213607" y="2427224"/>
                </a:lnTo>
                <a:lnTo>
                  <a:pt x="1261260" y="2426306"/>
                </a:lnTo>
                <a:lnTo>
                  <a:pt x="1308449" y="2423573"/>
                </a:lnTo>
                <a:lnTo>
                  <a:pt x="1355138" y="2419059"/>
                </a:lnTo>
                <a:lnTo>
                  <a:pt x="1401294" y="2412799"/>
                </a:lnTo>
                <a:lnTo>
                  <a:pt x="1446884" y="2404825"/>
                </a:lnTo>
                <a:lnTo>
                  <a:pt x="1491874" y="2395172"/>
                </a:lnTo>
                <a:lnTo>
                  <a:pt x="1536230" y="2383872"/>
                </a:lnTo>
                <a:lnTo>
                  <a:pt x="1579918" y="2370961"/>
                </a:lnTo>
                <a:lnTo>
                  <a:pt x="1622904" y="2356472"/>
                </a:lnTo>
                <a:lnTo>
                  <a:pt x="1665156" y="2340438"/>
                </a:lnTo>
                <a:lnTo>
                  <a:pt x="1706638" y="2322893"/>
                </a:lnTo>
                <a:lnTo>
                  <a:pt x="1747318" y="2303871"/>
                </a:lnTo>
                <a:lnTo>
                  <a:pt x="1787162" y="2283405"/>
                </a:lnTo>
                <a:lnTo>
                  <a:pt x="1826135" y="2261530"/>
                </a:lnTo>
                <a:lnTo>
                  <a:pt x="1864205" y="2238279"/>
                </a:lnTo>
                <a:lnTo>
                  <a:pt x="1901337" y="2213685"/>
                </a:lnTo>
                <a:lnTo>
                  <a:pt x="1937498" y="2187783"/>
                </a:lnTo>
                <a:lnTo>
                  <a:pt x="1972654" y="2160607"/>
                </a:lnTo>
                <a:lnTo>
                  <a:pt x="2006771" y="2132189"/>
                </a:lnTo>
                <a:lnTo>
                  <a:pt x="2039816" y="2102564"/>
                </a:lnTo>
                <a:lnTo>
                  <a:pt x="2071754" y="2071765"/>
                </a:lnTo>
                <a:lnTo>
                  <a:pt x="2102553" y="2039826"/>
                </a:lnTo>
                <a:lnTo>
                  <a:pt x="2132178" y="2006782"/>
                </a:lnTo>
                <a:lnTo>
                  <a:pt x="2160596" y="1972664"/>
                </a:lnTo>
                <a:lnTo>
                  <a:pt x="2187773" y="1937508"/>
                </a:lnTo>
                <a:lnTo>
                  <a:pt x="2213675" y="1901347"/>
                </a:lnTo>
                <a:lnTo>
                  <a:pt x="2238268" y="1864215"/>
                </a:lnTo>
                <a:lnTo>
                  <a:pt x="2261520" y="1826146"/>
                </a:lnTo>
                <a:lnTo>
                  <a:pt x="2283395" y="1787172"/>
                </a:lnTo>
                <a:lnTo>
                  <a:pt x="2303860" y="1747329"/>
                </a:lnTo>
                <a:lnTo>
                  <a:pt x="2322882" y="1706649"/>
                </a:lnTo>
                <a:lnTo>
                  <a:pt x="2340427" y="1665166"/>
                </a:lnTo>
                <a:lnTo>
                  <a:pt x="2356461" y="1622915"/>
                </a:lnTo>
                <a:lnTo>
                  <a:pt x="2370951" y="1579928"/>
                </a:lnTo>
                <a:lnTo>
                  <a:pt x="2383862" y="1536240"/>
                </a:lnTo>
                <a:lnTo>
                  <a:pt x="2395161" y="1491884"/>
                </a:lnTo>
                <a:lnTo>
                  <a:pt x="2404814" y="1446895"/>
                </a:lnTo>
                <a:lnTo>
                  <a:pt x="2412788" y="1401305"/>
                </a:lnTo>
                <a:lnTo>
                  <a:pt x="2419049" y="1355148"/>
                </a:lnTo>
                <a:lnTo>
                  <a:pt x="2423562" y="1308459"/>
                </a:lnTo>
                <a:lnTo>
                  <a:pt x="2426295" y="1261271"/>
                </a:lnTo>
                <a:lnTo>
                  <a:pt x="2427214" y="1213617"/>
                </a:lnTo>
                <a:lnTo>
                  <a:pt x="2426295" y="1165963"/>
                </a:lnTo>
                <a:lnTo>
                  <a:pt x="2423562" y="1118774"/>
                </a:lnTo>
                <a:lnTo>
                  <a:pt x="2419049" y="1072084"/>
                </a:lnTo>
                <a:lnTo>
                  <a:pt x="2412788" y="1025926"/>
                </a:lnTo>
                <a:lnTo>
                  <a:pt x="2404814" y="980336"/>
                </a:lnTo>
                <a:lnTo>
                  <a:pt x="2395161" y="935346"/>
                </a:lnTo>
                <a:lnTo>
                  <a:pt x="2383862" y="890989"/>
                </a:lnTo>
                <a:lnTo>
                  <a:pt x="2370951" y="847301"/>
                </a:lnTo>
                <a:lnTo>
                  <a:pt x="2356461" y="804314"/>
                </a:lnTo>
                <a:lnTo>
                  <a:pt x="2340427" y="762062"/>
                </a:lnTo>
                <a:lnTo>
                  <a:pt x="2322882" y="720579"/>
                </a:lnTo>
                <a:lnTo>
                  <a:pt x="2303860" y="679899"/>
                </a:lnTo>
                <a:lnTo>
                  <a:pt x="2283395" y="640055"/>
                </a:lnTo>
                <a:lnTo>
                  <a:pt x="2261520" y="601081"/>
                </a:lnTo>
                <a:lnTo>
                  <a:pt x="2238268" y="563011"/>
                </a:lnTo>
                <a:lnTo>
                  <a:pt x="2213675" y="525879"/>
                </a:lnTo>
                <a:lnTo>
                  <a:pt x="2187773" y="489717"/>
                </a:lnTo>
                <a:lnTo>
                  <a:pt x="2160596" y="454561"/>
                </a:lnTo>
                <a:lnTo>
                  <a:pt x="2132178" y="420444"/>
                </a:lnTo>
                <a:lnTo>
                  <a:pt x="2102553" y="387399"/>
                </a:lnTo>
                <a:lnTo>
                  <a:pt x="2071754" y="355460"/>
                </a:lnTo>
                <a:lnTo>
                  <a:pt x="2039816" y="324661"/>
                </a:lnTo>
                <a:lnTo>
                  <a:pt x="2006771" y="295036"/>
                </a:lnTo>
                <a:lnTo>
                  <a:pt x="1972654" y="266618"/>
                </a:lnTo>
                <a:lnTo>
                  <a:pt x="1937498" y="239441"/>
                </a:lnTo>
                <a:lnTo>
                  <a:pt x="1901337" y="213539"/>
                </a:lnTo>
                <a:lnTo>
                  <a:pt x="1864205" y="188945"/>
                </a:lnTo>
                <a:lnTo>
                  <a:pt x="1826135" y="165694"/>
                </a:lnTo>
                <a:lnTo>
                  <a:pt x="1787162" y="143819"/>
                </a:lnTo>
                <a:lnTo>
                  <a:pt x="1747318" y="123353"/>
                </a:lnTo>
                <a:lnTo>
                  <a:pt x="1706638" y="104331"/>
                </a:lnTo>
                <a:lnTo>
                  <a:pt x="1665156" y="86786"/>
                </a:lnTo>
                <a:lnTo>
                  <a:pt x="1622904" y="70752"/>
                </a:lnTo>
                <a:lnTo>
                  <a:pt x="1579918" y="56262"/>
                </a:lnTo>
                <a:lnTo>
                  <a:pt x="1536230" y="43351"/>
                </a:lnTo>
                <a:lnTo>
                  <a:pt x="1491874" y="32052"/>
                </a:lnTo>
                <a:lnTo>
                  <a:pt x="1446884" y="22399"/>
                </a:lnTo>
                <a:lnTo>
                  <a:pt x="1401294" y="14425"/>
                </a:lnTo>
                <a:lnTo>
                  <a:pt x="1355138" y="8164"/>
                </a:lnTo>
                <a:lnTo>
                  <a:pt x="1308449" y="3651"/>
                </a:lnTo>
                <a:lnTo>
                  <a:pt x="1261260" y="918"/>
                </a:lnTo>
                <a:lnTo>
                  <a:pt x="1213607" y="0"/>
                </a:lnTo>
                <a:close/>
              </a:path>
            </a:pathLst>
          </a:custGeom>
          <a:solidFill>
            <a:srgbClr val="324A5D"/>
          </a:solidFill>
          <a:ln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15324" y="2066013"/>
            <a:ext cx="1163776" cy="5268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01" marR="3081" algn="ctr" defTabSz="554492">
              <a:lnSpc>
                <a:spcPct val="116599"/>
              </a:lnSpc>
              <a:buClrTx/>
            </a:pPr>
            <a:r>
              <a:rPr lang="tr-TR" sz="1000" b="1" kern="1200" spc="-6" dirty="0">
                <a:solidFill>
                  <a:srgbClr val="FFC000"/>
                </a:solidFill>
                <a:latin typeface="Montserrat"/>
                <a:ea typeface="+mn-ea"/>
                <a:cs typeface="Montserrat"/>
              </a:rPr>
              <a:t>  Başarılı şekilde tamamlanan sohbet</a:t>
            </a:r>
            <a:endParaRPr sz="1000" kern="1200" dirty="0">
              <a:solidFill>
                <a:srgbClr val="FFC000"/>
              </a:solidFill>
              <a:latin typeface="Montserrat"/>
              <a:ea typeface="+mn-ea"/>
              <a:cs typeface="Montserra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661283" y="4929050"/>
            <a:ext cx="1472102" cy="1472102"/>
          </a:xfrm>
          <a:custGeom>
            <a:avLst/>
            <a:gdLst/>
            <a:ahLst/>
            <a:cxnLst/>
            <a:rect l="l" t="t" r="r" b="b"/>
            <a:pathLst>
              <a:path w="2427604" h="2427604">
                <a:moveTo>
                  <a:pt x="1213607" y="0"/>
                </a:moveTo>
                <a:lnTo>
                  <a:pt x="1165953" y="918"/>
                </a:lnTo>
                <a:lnTo>
                  <a:pt x="1118764" y="3651"/>
                </a:lnTo>
                <a:lnTo>
                  <a:pt x="1072075" y="8164"/>
                </a:lnTo>
                <a:lnTo>
                  <a:pt x="1025919" y="14425"/>
                </a:lnTo>
                <a:lnTo>
                  <a:pt x="980329" y="22399"/>
                </a:lnTo>
                <a:lnTo>
                  <a:pt x="935339" y="32052"/>
                </a:lnTo>
                <a:lnTo>
                  <a:pt x="890983" y="43351"/>
                </a:lnTo>
                <a:lnTo>
                  <a:pt x="847295" y="56262"/>
                </a:lnTo>
                <a:lnTo>
                  <a:pt x="804309" y="70752"/>
                </a:lnTo>
                <a:lnTo>
                  <a:pt x="762057" y="86786"/>
                </a:lnTo>
                <a:lnTo>
                  <a:pt x="720575" y="104331"/>
                </a:lnTo>
                <a:lnTo>
                  <a:pt x="679895" y="123353"/>
                </a:lnTo>
                <a:lnTo>
                  <a:pt x="640051" y="143819"/>
                </a:lnTo>
                <a:lnTo>
                  <a:pt x="601078" y="165694"/>
                </a:lnTo>
                <a:lnTo>
                  <a:pt x="563008" y="188945"/>
                </a:lnTo>
                <a:lnTo>
                  <a:pt x="525876" y="213539"/>
                </a:lnTo>
                <a:lnTo>
                  <a:pt x="489715" y="239441"/>
                </a:lnTo>
                <a:lnTo>
                  <a:pt x="454559" y="266618"/>
                </a:lnTo>
                <a:lnTo>
                  <a:pt x="420442" y="295036"/>
                </a:lnTo>
                <a:lnTo>
                  <a:pt x="387397" y="324661"/>
                </a:lnTo>
                <a:lnTo>
                  <a:pt x="355459" y="355460"/>
                </a:lnTo>
                <a:lnTo>
                  <a:pt x="324660" y="387399"/>
                </a:lnTo>
                <a:lnTo>
                  <a:pt x="295035" y="420444"/>
                </a:lnTo>
                <a:lnTo>
                  <a:pt x="266617" y="454561"/>
                </a:lnTo>
                <a:lnTo>
                  <a:pt x="239440" y="489717"/>
                </a:lnTo>
                <a:lnTo>
                  <a:pt x="213538" y="525879"/>
                </a:lnTo>
                <a:lnTo>
                  <a:pt x="188945" y="563011"/>
                </a:lnTo>
                <a:lnTo>
                  <a:pt x="165694" y="601081"/>
                </a:lnTo>
                <a:lnTo>
                  <a:pt x="143818" y="640055"/>
                </a:lnTo>
                <a:lnTo>
                  <a:pt x="123353" y="679899"/>
                </a:lnTo>
                <a:lnTo>
                  <a:pt x="104331" y="720579"/>
                </a:lnTo>
                <a:lnTo>
                  <a:pt x="86786" y="762062"/>
                </a:lnTo>
                <a:lnTo>
                  <a:pt x="70752" y="804314"/>
                </a:lnTo>
                <a:lnTo>
                  <a:pt x="56262" y="847301"/>
                </a:lnTo>
                <a:lnTo>
                  <a:pt x="43351" y="890989"/>
                </a:lnTo>
                <a:lnTo>
                  <a:pt x="32052" y="935346"/>
                </a:lnTo>
                <a:lnTo>
                  <a:pt x="22399" y="980336"/>
                </a:lnTo>
                <a:lnTo>
                  <a:pt x="14425" y="1025926"/>
                </a:lnTo>
                <a:lnTo>
                  <a:pt x="8164" y="1072084"/>
                </a:lnTo>
                <a:lnTo>
                  <a:pt x="3651" y="1118774"/>
                </a:lnTo>
                <a:lnTo>
                  <a:pt x="918" y="1165963"/>
                </a:lnTo>
                <a:lnTo>
                  <a:pt x="0" y="1213617"/>
                </a:lnTo>
                <a:lnTo>
                  <a:pt x="918" y="1261271"/>
                </a:lnTo>
                <a:lnTo>
                  <a:pt x="3651" y="1308459"/>
                </a:lnTo>
                <a:lnTo>
                  <a:pt x="8164" y="1355148"/>
                </a:lnTo>
                <a:lnTo>
                  <a:pt x="14425" y="1401305"/>
                </a:lnTo>
                <a:lnTo>
                  <a:pt x="22399" y="1446895"/>
                </a:lnTo>
                <a:lnTo>
                  <a:pt x="32052" y="1491884"/>
                </a:lnTo>
                <a:lnTo>
                  <a:pt x="43351" y="1536240"/>
                </a:lnTo>
                <a:lnTo>
                  <a:pt x="56262" y="1579928"/>
                </a:lnTo>
                <a:lnTo>
                  <a:pt x="70752" y="1622915"/>
                </a:lnTo>
                <a:lnTo>
                  <a:pt x="86786" y="1665166"/>
                </a:lnTo>
                <a:lnTo>
                  <a:pt x="104331" y="1706649"/>
                </a:lnTo>
                <a:lnTo>
                  <a:pt x="123353" y="1747329"/>
                </a:lnTo>
                <a:lnTo>
                  <a:pt x="143818" y="1787172"/>
                </a:lnTo>
                <a:lnTo>
                  <a:pt x="165694" y="1826146"/>
                </a:lnTo>
                <a:lnTo>
                  <a:pt x="188945" y="1864215"/>
                </a:lnTo>
                <a:lnTo>
                  <a:pt x="213538" y="1901347"/>
                </a:lnTo>
                <a:lnTo>
                  <a:pt x="239440" y="1937508"/>
                </a:lnTo>
                <a:lnTo>
                  <a:pt x="266617" y="1972664"/>
                </a:lnTo>
                <a:lnTo>
                  <a:pt x="295035" y="2006782"/>
                </a:lnTo>
                <a:lnTo>
                  <a:pt x="324660" y="2039826"/>
                </a:lnTo>
                <a:lnTo>
                  <a:pt x="355459" y="2071765"/>
                </a:lnTo>
                <a:lnTo>
                  <a:pt x="387397" y="2102564"/>
                </a:lnTo>
                <a:lnTo>
                  <a:pt x="420442" y="2132189"/>
                </a:lnTo>
                <a:lnTo>
                  <a:pt x="454559" y="2160607"/>
                </a:lnTo>
                <a:lnTo>
                  <a:pt x="489715" y="2187783"/>
                </a:lnTo>
                <a:lnTo>
                  <a:pt x="525876" y="2213685"/>
                </a:lnTo>
                <a:lnTo>
                  <a:pt x="563008" y="2238279"/>
                </a:lnTo>
                <a:lnTo>
                  <a:pt x="601078" y="2261530"/>
                </a:lnTo>
                <a:lnTo>
                  <a:pt x="640051" y="2283405"/>
                </a:lnTo>
                <a:lnTo>
                  <a:pt x="679895" y="2303871"/>
                </a:lnTo>
                <a:lnTo>
                  <a:pt x="720575" y="2322893"/>
                </a:lnTo>
                <a:lnTo>
                  <a:pt x="762057" y="2340438"/>
                </a:lnTo>
                <a:lnTo>
                  <a:pt x="804309" y="2356472"/>
                </a:lnTo>
                <a:lnTo>
                  <a:pt x="847295" y="2370961"/>
                </a:lnTo>
                <a:lnTo>
                  <a:pt x="890983" y="2383872"/>
                </a:lnTo>
                <a:lnTo>
                  <a:pt x="935339" y="2395172"/>
                </a:lnTo>
                <a:lnTo>
                  <a:pt x="980329" y="2404825"/>
                </a:lnTo>
                <a:lnTo>
                  <a:pt x="1025919" y="2412799"/>
                </a:lnTo>
                <a:lnTo>
                  <a:pt x="1072075" y="2419059"/>
                </a:lnTo>
                <a:lnTo>
                  <a:pt x="1118764" y="2423573"/>
                </a:lnTo>
                <a:lnTo>
                  <a:pt x="1165953" y="2426306"/>
                </a:lnTo>
                <a:lnTo>
                  <a:pt x="1213607" y="2427224"/>
                </a:lnTo>
                <a:lnTo>
                  <a:pt x="1261260" y="2426306"/>
                </a:lnTo>
                <a:lnTo>
                  <a:pt x="1308449" y="2423573"/>
                </a:lnTo>
                <a:lnTo>
                  <a:pt x="1355138" y="2419059"/>
                </a:lnTo>
                <a:lnTo>
                  <a:pt x="1401294" y="2412799"/>
                </a:lnTo>
                <a:lnTo>
                  <a:pt x="1446884" y="2404825"/>
                </a:lnTo>
                <a:lnTo>
                  <a:pt x="1491874" y="2395172"/>
                </a:lnTo>
                <a:lnTo>
                  <a:pt x="1536230" y="2383872"/>
                </a:lnTo>
                <a:lnTo>
                  <a:pt x="1579918" y="2370961"/>
                </a:lnTo>
                <a:lnTo>
                  <a:pt x="1622904" y="2356472"/>
                </a:lnTo>
                <a:lnTo>
                  <a:pt x="1665156" y="2340438"/>
                </a:lnTo>
                <a:lnTo>
                  <a:pt x="1706638" y="2322893"/>
                </a:lnTo>
                <a:lnTo>
                  <a:pt x="1747318" y="2303871"/>
                </a:lnTo>
                <a:lnTo>
                  <a:pt x="1787162" y="2283405"/>
                </a:lnTo>
                <a:lnTo>
                  <a:pt x="1826135" y="2261530"/>
                </a:lnTo>
                <a:lnTo>
                  <a:pt x="1864205" y="2238279"/>
                </a:lnTo>
                <a:lnTo>
                  <a:pt x="1901337" y="2213685"/>
                </a:lnTo>
                <a:lnTo>
                  <a:pt x="1937498" y="2187783"/>
                </a:lnTo>
                <a:lnTo>
                  <a:pt x="1972654" y="2160607"/>
                </a:lnTo>
                <a:lnTo>
                  <a:pt x="2006771" y="2132189"/>
                </a:lnTo>
                <a:lnTo>
                  <a:pt x="2039816" y="2102564"/>
                </a:lnTo>
                <a:lnTo>
                  <a:pt x="2071754" y="2071765"/>
                </a:lnTo>
                <a:lnTo>
                  <a:pt x="2102553" y="2039826"/>
                </a:lnTo>
                <a:lnTo>
                  <a:pt x="2132178" y="2006782"/>
                </a:lnTo>
                <a:lnTo>
                  <a:pt x="2160596" y="1972664"/>
                </a:lnTo>
                <a:lnTo>
                  <a:pt x="2187773" y="1937508"/>
                </a:lnTo>
                <a:lnTo>
                  <a:pt x="2213675" y="1901347"/>
                </a:lnTo>
                <a:lnTo>
                  <a:pt x="2238268" y="1864215"/>
                </a:lnTo>
                <a:lnTo>
                  <a:pt x="2261520" y="1826146"/>
                </a:lnTo>
                <a:lnTo>
                  <a:pt x="2283395" y="1787172"/>
                </a:lnTo>
                <a:lnTo>
                  <a:pt x="2303860" y="1747329"/>
                </a:lnTo>
                <a:lnTo>
                  <a:pt x="2322882" y="1706649"/>
                </a:lnTo>
                <a:lnTo>
                  <a:pt x="2340427" y="1665166"/>
                </a:lnTo>
                <a:lnTo>
                  <a:pt x="2356461" y="1622915"/>
                </a:lnTo>
                <a:lnTo>
                  <a:pt x="2370951" y="1579928"/>
                </a:lnTo>
                <a:lnTo>
                  <a:pt x="2383862" y="1536240"/>
                </a:lnTo>
                <a:lnTo>
                  <a:pt x="2395161" y="1491884"/>
                </a:lnTo>
                <a:lnTo>
                  <a:pt x="2404814" y="1446895"/>
                </a:lnTo>
                <a:lnTo>
                  <a:pt x="2412788" y="1401305"/>
                </a:lnTo>
                <a:lnTo>
                  <a:pt x="2419049" y="1355148"/>
                </a:lnTo>
                <a:lnTo>
                  <a:pt x="2423562" y="1308459"/>
                </a:lnTo>
                <a:lnTo>
                  <a:pt x="2426295" y="1261271"/>
                </a:lnTo>
                <a:lnTo>
                  <a:pt x="2427214" y="1213617"/>
                </a:lnTo>
                <a:lnTo>
                  <a:pt x="2426295" y="1165963"/>
                </a:lnTo>
                <a:lnTo>
                  <a:pt x="2423562" y="1118774"/>
                </a:lnTo>
                <a:lnTo>
                  <a:pt x="2419049" y="1072084"/>
                </a:lnTo>
                <a:lnTo>
                  <a:pt x="2412788" y="1025926"/>
                </a:lnTo>
                <a:lnTo>
                  <a:pt x="2404814" y="980336"/>
                </a:lnTo>
                <a:lnTo>
                  <a:pt x="2395161" y="935346"/>
                </a:lnTo>
                <a:lnTo>
                  <a:pt x="2383862" y="890989"/>
                </a:lnTo>
                <a:lnTo>
                  <a:pt x="2370951" y="847301"/>
                </a:lnTo>
                <a:lnTo>
                  <a:pt x="2356461" y="804314"/>
                </a:lnTo>
                <a:lnTo>
                  <a:pt x="2340427" y="762062"/>
                </a:lnTo>
                <a:lnTo>
                  <a:pt x="2322882" y="720579"/>
                </a:lnTo>
                <a:lnTo>
                  <a:pt x="2303860" y="679899"/>
                </a:lnTo>
                <a:lnTo>
                  <a:pt x="2283395" y="640055"/>
                </a:lnTo>
                <a:lnTo>
                  <a:pt x="2261520" y="601081"/>
                </a:lnTo>
                <a:lnTo>
                  <a:pt x="2238268" y="563011"/>
                </a:lnTo>
                <a:lnTo>
                  <a:pt x="2213675" y="525879"/>
                </a:lnTo>
                <a:lnTo>
                  <a:pt x="2187773" y="489717"/>
                </a:lnTo>
                <a:lnTo>
                  <a:pt x="2160596" y="454561"/>
                </a:lnTo>
                <a:lnTo>
                  <a:pt x="2132178" y="420444"/>
                </a:lnTo>
                <a:lnTo>
                  <a:pt x="2102553" y="387399"/>
                </a:lnTo>
                <a:lnTo>
                  <a:pt x="2071754" y="355460"/>
                </a:lnTo>
                <a:lnTo>
                  <a:pt x="2039816" y="324661"/>
                </a:lnTo>
                <a:lnTo>
                  <a:pt x="2006771" y="295036"/>
                </a:lnTo>
                <a:lnTo>
                  <a:pt x="1972654" y="266618"/>
                </a:lnTo>
                <a:lnTo>
                  <a:pt x="1937498" y="239441"/>
                </a:lnTo>
                <a:lnTo>
                  <a:pt x="1901337" y="213539"/>
                </a:lnTo>
                <a:lnTo>
                  <a:pt x="1864205" y="188945"/>
                </a:lnTo>
                <a:lnTo>
                  <a:pt x="1826135" y="165694"/>
                </a:lnTo>
                <a:lnTo>
                  <a:pt x="1787162" y="143819"/>
                </a:lnTo>
                <a:lnTo>
                  <a:pt x="1747318" y="123353"/>
                </a:lnTo>
                <a:lnTo>
                  <a:pt x="1706638" y="104331"/>
                </a:lnTo>
                <a:lnTo>
                  <a:pt x="1665156" y="86786"/>
                </a:lnTo>
                <a:lnTo>
                  <a:pt x="1622904" y="70752"/>
                </a:lnTo>
                <a:lnTo>
                  <a:pt x="1579918" y="56262"/>
                </a:lnTo>
                <a:lnTo>
                  <a:pt x="1536230" y="43351"/>
                </a:lnTo>
                <a:lnTo>
                  <a:pt x="1491874" y="32052"/>
                </a:lnTo>
                <a:lnTo>
                  <a:pt x="1446884" y="22399"/>
                </a:lnTo>
                <a:lnTo>
                  <a:pt x="1401294" y="14425"/>
                </a:lnTo>
                <a:lnTo>
                  <a:pt x="1355138" y="8164"/>
                </a:lnTo>
                <a:lnTo>
                  <a:pt x="1308449" y="3651"/>
                </a:lnTo>
                <a:lnTo>
                  <a:pt x="1261260" y="918"/>
                </a:lnTo>
                <a:lnTo>
                  <a:pt x="1213607" y="0"/>
                </a:lnTo>
                <a:close/>
              </a:path>
            </a:pathLst>
          </a:custGeom>
          <a:solidFill>
            <a:srgbClr val="324A5D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510675" y="4929050"/>
            <a:ext cx="1472102" cy="1472102"/>
          </a:xfrm>
          <a:custGeom>
            <a:avLst/>
            <a:gdLst/>
            <a:ahLst/>
            <a:cxnLst/>
            <a:rect l="l" t="t" r="r" b="b"/>
            <a:pathLst>
              <a:path w="2427604" h="2427604">
                <a:moveTo>
                  <a:pt x="1213607" y="0"/>
                </a:moveTo>
                <a:lnTo>
                  <a:pt x="1165953" y="918"/>
                </a:lnTo>
                <a:lnTo>
                  <a:pt x="1118764" y="3651"/>
                </a:lnTo>
                <a:lnTo>
                  <a:pt x="1072075" y="8164"/>
                </a:lnTo>
                <a:lnTo>
                  <a:pt x="1025919" y="14425"/>
                </a:lnTo>
                <a:lnTo>
                  <a:pt x="980329" y="22399"/>
                </a:lnTo>
                <a:lnTo>
                  <a:pt x="935339" y="32052"/>
                </a:lnTo>
                <a:lnTo>
                  <a:pt x="890983" y="43351"/>
                </a:lnTo>
                <a:lnTo>
                  <a:pt x="847295" y="56262"/>
                </a:lnTo>
                <a:lnTo>
                  <a:pt x="804309" y="70752"/>
                </a:lnTo>
                <a:lnTo>
                  <a:pt x="762057" y="86786"/>
                </a:lnTo>
                <a:lnTo>
                  <a:pt x="720575" y="104331"/>
                </a:lnTo>
                <a:lnTo>
                  <a:pt x="679895" y="123353"/>
                </a:lnTo>
                <a:lnTo>
                  <a:pt x="640051" y="143819"/>
                </a:lnTo>
                <a:lnTo>
                  <a:pt x="601078" y="165694"/>
                </a:lnTo>
                <a:lnTo>
                  <a:pt x="563008" y="188945"/>
                </a:lnTo>
                <a:lnTo>
                  <a:pt x="525876" y="213539"/>
                </a:lnTo>
                <a:lnTo>
                  <a:pt x="489715" y="239441"/>
                </a:lnTo>
                <a:lnTo>
                  <a:pt x="454559" y="266618"/>
                </a:lnTo>
                <a:lnTo>
                  <a:pt x="420442" y="295036"/>
                </a:lnTo>
                <a:lnTo>
                  <a:pt x="387397" y="324661"/>
                </a:lnTo>
                <a:lnTo>
                  <a:pt x="355459" y="355460"/>
                </a:lnTo>
                <a:lnTo>
                  <a:pt x="324660" y="387399"/>
                </a:lnTo>
                <a:lnTo>
                  <a:pt x="295035" y="420444"/>
                </a:lnTo>
                <a:lnTo>
                  <a:pt x="266617" y="454561"/>
                </a:lnTo>
                <a:lnTo>
                  <a:pt x="239440" y="489717"/>
                </a:lnTo>
                <a:lnTo>
                  <a:pt x="213538" y="525879"/>
                </a:lnTo>
                <a:lnTo>
                  <a:pt x="188945" y="563011"/>
                </a:lnTo>
                <a:lnTo>
                  <a:pt x="165694" y="601081"/>
                </a:lnTo>
                <a:lnTo>
                  <a:pt x="143818" y="640055"/>
                </a:lnTo>
                <a:lnTo>
                  <a:pt x="123353" y="679899"/>
                </a:lnTo>
                <a:lnTo>
                  <a:pt x="104331" y="720579"/>
                </a:lnTo>
                <a:lnTo>
                  <a:pt x="86786" y="762062"/>
                </a:lnTo>
                <a:lnTo>
                  <a:pt x="70752" y="804314"/>
                </a:lnTo>
                <a:lnTo>
                  <a:pt x="56262" y="847301"/>
                </a:lnTo>
                <a:lnTo>
                  <a:pt x="43351" y="890989"/>
                </a:lnTo>
                <a:lnTo>
                  <a:pt x="32052" y="935346"/>
                </a:lnTo>
                <a:lnTo>
                  <a:pt x="22399" y="980336"/>
                </a:lnTo>
                <a:lnTo>
                  <a:pt x="14425" y="1025926"/>
                </a:lnTo>
                <a:lnTo>
                  <a:pt x="8164" y="1072084"/>
                </a:lnTo>
                <a:lnTo>
                  <a:pt x="3651" y="1118774"/>
                </a:lnTo>
                <a:lnTo>
                  <a:pt x="918" y="1165963"/>
                </a:lnTo>
                <a:lnTo>
                  <a:pt x="0" y="1213617"/>
                </a:lnTo>
                <a:lnTo>
                  <a:pt x="918" y="1261271"/>
                </a:lnTo>
                <a:lnTo>
                  <a:pt x="3651" y="1308459"/>
                </a:lnTo>
                <a:lnTo>
                  <a:pt x="8164" y="1355148"/>
                </a:lnTo>
                <a:lnTo>
                  <a:pt x="14425" y="1401305"/>
                </a:lnTo>
                <a:lnTo>
                  <a:pt x="22399" y="1446895"/>
                </a:lnTo>
                <a:lnTo>
                  <a:pt x="32052" y="1491884"/>
                </a:lnTo>
                <a:lnTo>
                  <a:pt x="43351" y="1536240"/>
                </a:lnTo>
                <a:lnTo>
                  <a:pt x="56262" y="1579928"/>
                </a:lnTo>
                <a:lnTo>
                  <a:pt x="70752" y="1622915"/>
                </a:lnTo>
                <a:lnTo>
                  <a:pt x="86786" y="1665166"/>
                </a:lnTo>
                <a:lnTo>
                  <a:pt x="104331" y="1706649"/>
                </a:lnTo>
                <a:lnTo>
                  <a:pt x="123353" y="1747329"/>
                </a:lnTo>
                <a:lnTo>
                  <a:pt x="143818" y="1787172"/>
                </a:lnTo>
                <a:lnTo>
                  <a:pt x="165694" y="1826146"/>
                </a:lnTo>
                <a:lnTo>
                  <a:pt x="188945" y="1864215"/>
                </a:lnTo>
                <a:lnTo>
                  <a:pt x="213538" y="1901347"/>
                </a:lnTo>
                <a:lnTo>
                  <a:pt x="239440" y="1937508"/>
                </a:lnTo>
                <a:lnTo>
                  <a:pt x="266617" y="1972664"/>
                </a:lnTo>
                <a:lnTo>
                  <a:pt x="295035" y="2006782"/>
                </a:lnTo>
                <a:lnTo>
                  <a:pt x="324660" y="2039826"/>
                </a:lnTo>
                <a:lnTo>
                  <a:pt x="355459" y="2071765"/>
                </a:lnTo>
                <a:lnTo>
                  <a:pt x="387397" y="2102564"/>
                </a:lnTo>
                <a:lnTo>
                  <a:pt x="420442" y="2132189"/>
                </a:lnTo>
                <a:lnTo>
                  <a:pt x="454559" y="2160607"/>
                </a:lnTo>
                <a:lnTo>
                  <a:pt x="489715" y="2187783"/>
                </a:lnTo>
                <a:lnTo>
                  <a:pt x="525876" y="2213685"/>
                </a:lnTo>
                <a:lnTo>
                  <a:pt x="563008" y="2238279"/>
                </a:lnTo>
                <a:lnTo>
                  <a:pt x="601078" y="2261530"/>
                </a:lnTo>
                <a:lnTo>
                  <a:pt x="640051" y="2283405"/>
                </a:lnTo>
                <a:lnTo>
                  <a:pt x="679895" y="2303871"/>
                </a:lnTo>
                <a:lnTo>
                  <a:pt x="720575" y="2322893"/>
                </a:lnTo>
                <a:lnTo>
                  <a:pt x="762057" y="2340438"/>
                </a:lnTo>
                <a:lnTo>
                  <a:pt x="804309" y="2356472"/>
                </a:lnTo>
                <a:lnTo>
                  <a:pt x="847295" y="2370961"/>
                </a:lnTo>
                <a:lnTo>
                  <a:pt x="890983" y="2383872"/>
                </a:lnTo>
                <a:lnTo>
                  <a:pt x="935339" y="2395172"/>
                </a:lnTo>
                <a:lnTo>
                  <a:pt x="980329" y="2404825"/>
                </a:lnTo>
                <a:lnTo>
                  <a:pt x="1025919" y="2412799"/>
                </a:lnTo>
                <a:lnTo>
                  <a:pt x="1072075" y="2419059"/>
                </a:lnTo>
                <a:lnTo>
                  <a:pt x="1118764" y="2423573"/>
                </a:lnTo>
                <a:lnTo>
                  <a:pt x="1165953" y="2426306"/>
                </a:lnTo>
                <a:lnTo>
                  <a:pt x="1213607" y="2427224"/>
                </a:lnTo>
                <a:lnTo>
                  <a:pt x="1261260" y="2426306"/>
                </a:lnTo>
                <a:lnTo>
                  <a:pt x="1308449" y="2423573"/>
                </a:lnTo>
                <a:lnTo>
                  <a:pt x="1355138" y="2419059"/>
                </a:lnTo>
                <a:lnTo>
                  <a:pt x="1401294" y="2412799"/>
                </a:lnTo>
                <a:lnTo>
                  <a:pt x="1446884" y="2404825"/>
                </a:lnTo>
                <a:lnTo>
                  <a:pt x="1491874" y="2395172"/>
                </a:lnTo>
                <a:lnTo>
                  <a:pt x="1536230" y="2383872"/>
                </a:lnTo>
                <a:lnTo>
                  <a:pt x="1579918" y="2370961"/>
                </a:lnTo>
                <a:lnTo>
                  <a:pt x="1622904" y="2356472"/>
                </a:lnTo>
                <a:lnTo>
                  <a:pt x="1665156" y="2340438"/>
                </a:lnTo>
                <a:lnTo>
                  <a:pt x="1706638" y="2322893"/>
                </a:lnTo>
                <a:lnTo>
                  <a:pt x="1747318" y="2303871"/>
                </a:lnTo>
                <a:lnTo>
                  <a:pt x="1787162" y="2283405"/>
                </a:lnTo>
                <a:lnTo>
                  <a:pt x="1826135" y="2261530"/>
                </a:lnTo>
                <a:lnTo>
                  <a:pt x="1864205" y="2238279"/>
                </a:lnTo>
                <a:lnTo>
                  <a:pt x="1901337" y="2213685"/>
                </a:lnTo>
                <a:lnTo>
                  <a:pt x="1937498" y="2187783"/>
                </a:lnTo>
                <a:lnTo>
                  <a:pt x="1972654" y="2160607"/>
                </a:lnTo>
                <a:lnTo>
                  <a:pt x="2006771" y="2132189"/>
                </a:lnTo>
                <a:lnTo>
                  <a:pt x="2039816" y="2102564"/>
                </a:lnTo>
                <a:lnTo>
                  <a:pt x="2071754" y="2071765"/>
                </a:lnTo>
                <a:lnTo>
                  <a:pt x="2102553" y="2039826"/>
                </a:lnTo>
                <a:lnTo>
                  <a:pt x="2132178" y="2006782"/>
                </a:lnTo>
                <a:lnTo>
                  <a:pt x="2160596" y="1972664"/>
                </a:lnTo>
                <a:lnTo>
                  <a:pt x="2187773" y="1937508"/>
                </a:lnTo>
                <a:lnTo>
                  <a:pt x="2213675" y="1901347"/>
                </a:lnTo>
                <a:lnTo>
                  <a:pt x="2238268" y="1864215"/>
                </a:lnTo>
                <a:lnTo>
                  <a:pt x="2261520" y="1826146"/>
                </a:lnTo>
                <a:lnTo>
                  <a:pt x="2283395" y="1787172"/>
                </a:lnTo>
                <a:lnTo>
                  <a:pt x="2303860" y="1747329"/>
                </a:lnTo>
                <a:lnTo>
                  <a:pt x="2322882" y="1706649"/>
                </a:lnTo>
                <a:lnTo>
                  <a:pt x="2340427" y="1665166"/>
                </a:lnTo>
                <a:lnTo>
                  <a:pt x="2356461" y="1622915"/>
                </a:lnTo>
                <a:lnTo>
                  <a:pt x="2370951" y="1579928"/>
                </a:lnTo>
                <a:lnTo>
                  <a:pt x="2383862" y="1536240"/>
                </a:lnTo>
                <a:lnTo>
                  <a:pt x="2395161" y="1491884"/>
                </a:lnTo>
                <a:lnTo>
                  <a:pt x="2404814" y="1446895"/>
                </a:lnTo>
                <a:lnTo>
                  <a:pt x="2412788" y="1401305"/>
                </a:lnTo>
                <a:lnTo>
                  <a:pt x="2419049" y="1355148"/>
                </a:lnTo>
                <a:lnTo>
                  <a:pt x="2423562" y="1308459"/>
                </a:lnTo>
                <a:lnTo>
                  <a:pt x="2426295" y="1261271"/>
                </a:lnTo>
                <a:lnTo>
                  <a:pt x="2427214" y="1213617"/>
                </a:lnTo>
                <a:lnTo>
                  <a:pt x="2426295" y="1165963"/>
                </a:lnTo>
                <a:lnTo>
                  <a:pt x="2423562" y="1118774"/>
                </a:lnTo>
                <a:lnTo>
                  <a:pt x="2419049" y="1072084"/>
                </a:lnTo>
                <a:lnTo>
                  <a:pt x="2412788" y="1025926"/>
                </a:lnTo>
                <a:lnTo>
                  <a:pt x="2404814" y="980336"/>
                </a:lnTo>
                <a:lnTo>
                  <a:pt x="2395161" y="935346"/>
                </a:lnTo>
                <a:lnTo>
                  <a:pt x="2383862" y="890989"/>
                </a:lnTo>
                <a:lnTo>
                  <a:pt x="2370951" y="847301"/>
                </a:lnTo>
                <a:lnTo>
                  <a:pt x="2356461" y="804314"/>
                </a:lnTo>
                <a:lnTo>
                  <a:pt x="2340427" y="762062"/>
                </a:lnTo>
                <a:lnTo>
                  <a:pt x="2322882" y="720579"/>
                </a:lnTo>
                <a:lnTo>
                  <a:pt x="2303860" y="679899"/>
                </a:lnTo>
                <a:lnTo>
                  <a:pt x="2283395" y="640055"/>
                </a:lnTo>
                <a:lnTo>
                  <a:pt x="2261520" y="601081"/>
                </a:lnTo>
                <a:lnTo>
                  <a:pt x="2238268" y="563011"/>
                </a:lnTo>
                <a:lnTo>
                  <a:pt x="2213675" y="525879"/>
                </a:lnTo>
                <a:lnTo>
                  <a:pt x="2187773" y="489717"/>
                </a:lnTo>
                <a:lnTo>
                  <a:pt x="2160596" y="454561"/>
                </a:lnTo>
                <a:lnTo>
                  <a:pt x="2132178" y="420444"/>
                </a:lnTo>
                <a:lnTo>
                  <a:pt x="2102553" y="387399"/>
                </a:lnTo>
                <a:lnTo>
                  <a:pt x="2071754" y="355460"/>
                </a:lnTo>
                <a:lnTo>
                  <a:pt x="2039816" y="324661"/>
                </a:lnTo>
                <a:lnTo>
                  <a:pt x="2006771" y="295036"/>
                </a:lnTo>
                <a:lnTo>
                  <a:pt x="1972654" y="266618"/>
                </a:lnTo>
                <a:lnTo>
                  <a:pt x="1937498" y="239441"/>
                </a:lnTo>
                <a:lnTo>
                  <a:pt x="1901337" y="213539"/>
                </a:lnTo>
                <a:lnTo>
                  <a:pt x="1864205" y="188945"/>
                </a:lnTo>
                <a:lnTo>
                  <a:pt x="1826135" y="165694"/>
                </a:lnTo>
                <a:lnTo>
                  <a:pt x="1787162" y="143819"/>
                </a:lnTo>
                <a:lnTo>
                  <a:pt x="1747318" y="123353"/>
                </a:lnTo>
                <a:lnTo>
                  <a:pt x="1706638" y="104331"/>
                </a:lnTo>
                <a:lnTo>
                  <a:pt x="1665156" y="86786"/>
                </a:lnTo>
                <a:lnTo>
                  <a:pt x="1622904" y="70752"/>
                </a:lnTo>
                <a:lnTo>
                  <a:pt x="1579918" y="56262"/>
                </a:lnTo>
                <a:lnTo>
                  <a:pt x="1536230" y="43351"/>
                </a:lnTo>
                <a:lnTo>
                  <a:pt x="1491874" y="32052"/>
                </a:lnTo>
                <a:lnTo>
                  <a:pt x="1446884" y="22399"/>
                </a:lnTo>
                <a:lnTo>
                  <a:pt x="1401294" y="14425"/>
                </a:lnTo>
                <a:lnTo>
                  <a:pt x="1355138" y="8164"/>
                </a:lnTo>
                <a:lnTo>
                  <a:pt x="1308449" y="3651"/>
                </a:lnTo>
                <a:lnTo>
                  <a:pt x="1261260" y="918"/>
                </a:lnTo>
                <a:lnTo>
                  <a:pt x="1213607" y="0"/>
                </a:lnTo>
                <a:close/>
              </a:path>
            </a:pathLst>
          </a:custGeom>
          <a:solidFill>
            <a:srgbClr val="324A5D"/>
          </a:solidFill>
          <a:ln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342591" y="5166577"/>
            <a:ext cx="1472102" cy="1472102"/>
          </a:xfrm>
          <a:custGeom>
            <a:avLst/>
            <a:gdLst/>
            <a:ahLst/>
            <a:cxnLst/>
            <a:rect l="l" t="t" r="r" b="b"/>
            <a:pathLst>
              <a:path w="2427604" h="2427604">
                <a:moveTo>
                  <a:pt x="1213607" y="0"/>
                </a:moveTo>
                <a:lnTo>
                  <a:pt x="1165953" y="918"/>
                </a:lnTo>
                <a:lnTo>
                  <a:pt x="1118764" y="3651"/>
                </a:lnTo>
                <a:lnTo>
                  <a:pt x="1072075" y="8164"/>
                </a:lnTo>
                <a:lnTo>
                  <a:pt x="1025919" y="14425"/>
                </a:lnTo>
                <a:lnTo>
                  <a:pt x="980329" y="22399"/>
                </a:lnTo>
                <a:lnTo>
                  <a:pt x="935339" y="32052"/>
                </a:lnTo>
                <a:lnTo>
                  <a:pt x="890983" y="43351"/>
                </a:lnTo>
                <a:lnTo>
                  <a:pt x="847295" y="56262"/>
                </a:lnTo>
                <a:lnTo>
                  <a:pt x="804309" y="70752"/>
                </a:lnTo>
                <a:lnTo>
                  <a:pt x="762057" y="86786"/>
                </a:lnTo>
                <a:lnTo>
                  <a:pt x="720575" y="104331"/>
                </a:lnTo>
                <a:lnTo>
                  <a:pt x="679895" y="123353"/>
                </a:lnTo>
                <a:lnTo>
                  <a:pt x="640051" y="143819"/>
                </a:lnTo>
                <a:lnTo>
                  <a:pt x="601078" y="165694"/>
                </a:lnTo>
                <a:lnTo>
                  <a:pt x="563008" y="188945"/>
                </a:lnTo>
                <a:lnTo>
                  <a:pt x="525876" y="213539"/>
                </a:lnTo>
                <a:lnTo>
                  <a:pt x="489715" y="239441"/>
                </a:lnTo>
                <a:lnTo>
                  <a:pt x="454559" y="266618"/>
                </a:lnTo>
                <a:lnTo>
                  <a:pt x="420442" y="295036"/>
                </a:lnTo>
                <a:lnTo>
                  <a:pt x="387397" y="324661"/>
                </a:lnTo>
                <a:lnTo>
                  <a:pt x="355459" y="355460"/>
                </a:lnTo>
                <a:lnTo>
                  <a:pt x="324660" y="387399"/>
                </a:lnTo>
                <a:lnTo>
                  <a:pt x="295035" y="420444"/>
                </a:lnTo>
                <a:lnTo>
                  <a:pt x="266617" y="454561"/>
                </a:lnTo>
                <a:lnTo>
                  <a:pt x="239440" y="489717"/>
                </a:lnTo>
                <a:lnTo>
                  <a:pt x="213538" y="525879"/>
                </a:lnTo>
                <a:lnTo>
                  <a:pt x="188945" y="563011"/>
                </a:lnTo>
                <a:lnTo>
                  <a:pt x="165694" y="601081"/>
                </a:lnTo>
                <a:lnTo>
                  <a:pt x="143818" y="640055"/>
                </a:lnTo>
                <a:lnTo>
                  <a:pt x="123353" y="679899"/>
                </a:lnTo>
                <a:lnTo>
                  <a:pt x="104331" y="720579"/>
                </a:lnTo>
                <a:lnTo>
                  <a:pt x="86786" y="762062"/>
                </a:lnTo>
                <a:lnTo>
                  <a:pt x="70752" y="804314"/>
                </a:lnTo>
                <a:lnTo>
                  <a:pt x="56262" y="847301"/>
                </a:lnTo>
                <a:lnTo>
                  <a:pt x="43351" y="890989"/>
                </a:lnTo>
                <a:lnTo>
                  <a:pt x="32052" y="935346"/>
                </a:lnTo>
                <a:lnTo>
                  <a:pt x="22399" y="980336"/>
                </a:lnTo>
                <a:lnTo>
                  <a:pt x="14425" y="1025926"/>
                </a:lnTo>
                <a:lnTo>
                  <a:pt x="8164" y="1072084"/>
                </a:lnTo>
                <a:lnTo>
                  <a:pt x="3651" y="1118774"/>
                </a:lnTo>
                <a:lnTo>
                  <a:pt x="918" y="1165963"/>
                </a:lnTo>
                <a:lnTo>
                  <a:pt x="0" y="1213617"/>
                </a:lnTo>
                <a:lnTo>
                  <a:pt x="918" y="1261271"/>
                </a:lnTo>
                <a:lnTo>
                  <a:pt x="3651" y="1308459"/>
                </a:lnTo>
                <a:lnTo>
                  <a:pt x="8164" y="1355148"/>
                </a:lnTo>
                <a:lnTo>
                  <a:pt x="14425" y="1401305"/>
                </a:lnTo>
                <a:lnTo>
                  <a:pt x="22399" y="1446895"/>
                </a:lnTo>
                <a:lnTo>
                  <a:pt x="32052" y="1491884"/>
                </a:lnTo>
                <a:lnTo>
                  <a:pt x="43351" y="1536240"/>
                </a:lnTo>
                <a:lnTo>
                  <a:pt x="56262" y="1579928"/>
                </a:lnTo>
                <a:lnTo>
                  <a:pt x="70752" y="1622915"/>
                </a:lnTo>
                <a:lnTo>
                  <a:pt x="86786" y="1665166"/>
                </a:lnTo>
                <a:lnTo>
                  <a:pt x="104331" y="1706649"/>
                </a:lnTo>
                <a:lnTo>
                  <a:pt x="123353" y="1747329"/>
                </a:lnTo>
                <a:lnTo>
                  <a:pt x="143818" y="1787172"/>
                </a:lnTo>
                <a:lnTo>
                  <a:pt x="165694" y="1826146"/>
                </a:lnTo>
                <a:lnTo>
                  <a:pt x="188945" y="1864215"/>
                </a:lnTo>
                <a:lnTo>
                  <a:pt x="213538" y="1901347"/>
                </a:lnTo>
                <a:lnTo>
                  <a:pt x="239440" y="1937508"/>
                </a:lnTo>
                <a:lnTo>
                  <a:pt x="266617" y="1972664"/>
                </a:lnTo>
                <a:lnTo>
                  <a:pt x="295035" y="2006782"/>
                </a:lnTo>
                <a:lnTo>
                  <a:pt x="324660" y="2039826"/>
                </a:lnTo>
                <a:lnTo>
                  <a:pt x="355459" y="2071765"/>
                </a:lnTo>
                <a:lnTo>
                  <a:pt x="387397" y="2102564"/>
                </a:lnTo>
                <a:lnTo>
                  <a:pt x="420442" y="2132189"/>
                </a:lnTo>
                <a:lnTo>
                  <a:pt x="454559" y="2160607"/>
                </a:lnTo>
                <a:lnTo>
                  <a:pt x="489715" y="2187783"/>
                </a:lnTo>
                <a:lnTo>
                  <a:pt x="525876" y="2213685"/>
                </a:lnTo>
                <a:lnTo>
                  <a:pt x="563008" y="2238279"/>
                </a:lnTo>
                <a:lnTo>
                  <a:pt x="601078" y="2261530"/>
                </a:lnTo>
                <a:lnTo>
                  <a:pt x="640051" y="2283405"/>
                </a:lnTo>
                <a:lnTo>
                  <a:pt x="679895" y="2303871"/>
                </a:lnTo>
                <a:lnTo>
                  <a:pt x="720575" y="2322893"/>
                </a:lnTo>
                <a:lnTo>
                  <a:pt x="762057" y="2340438"/>
                </a:lnTo>
                <a:lnTo>
                  <a:pt x="804309" y="2356472"/>
                </a:lnTo>
                <a:lnTo>
                  <a:pt x="847295" y="2370961"/>
                </a:lnTo>
                <a:lnTo>
                  <a:pt x="890983" y="2383872"/>
                </a:lnTo>
                <a:lnTo>
                  <a:pt x="935339" y="2395172"/>
                </a:lnTo>
                <a:lnTo>
                  <a:pt x="980329" y="2404825"/>
                </a:lnTo>
                <a:lnTo>
                  <a:pt x="1025919" y="2412799"/>
                </a:lnTo>
                <a:lnTo>
                  <a:pt x="1072075" y="2419059"/>
                </a:lnTo>
                <a:lnTo>
                  <a:pt x="1118764" y="2423573"/>
                </a:lnTo>
                <a:lnTo>
                  <a:pt x="1165953" y="2426306"/>
                </a:lnTo>
                <a:lnTo>
                  <a:pt x="1213607" y="2427224"/>
                </a:lnTo>
                <a:lnTo>
                  <a:pt x="1261260" y="2426306"/>
                </a:lnTo>
                <a:lnTo>
                  <a:pt x="1308449" y="2423573"/>
                </a:lnTo>
                <a:lnTo>
                  <a:pt x="1355138" y="2419059"/>
                </a:lnTo>
                <a:lnTo>
                  <a:pt x="1401294" y="2412799"/>
                </a:lnTo>
                <a:lnTo>
                  <a:pt x="1446884" y="2404825"/>
                </a:lnTo>
                <a:lnTo>
                  <a:pt x="1491874" y="2395172"/>
                </a:lnTo>
                <a:lnTo>
                  <a:pt x="1536230" y="2383872"/>
                </a:lnTo>
                <a:lnTo>
                  <a:pt x="1579918" y="2370961"/>
                </a:lnTo>
                <a:lnTo>
                  <a:pt x="1622904" y="2356472"/>
                </a:lnTo>
                <a:lnTo>
                  <a:pt x="1665156" y="2340438"/>
                </a:lnTo>
                <a:lnTo>
                  <a:pt x="1706638" y="2322893"/>
                </a:lnTo>
                <a:lnTo>
                  <a:pt x="1747318" y="2303871"/>
                </a:lnTo>
                <a:lnTo>
                  <a:pt x="1787162" y="2283405"/>
                </a:lnTo>
                <a:lnTo>
                  <a:pt x="1826135" y="2261530"/>
                </a:lnTo>
                <a:lnTo>
                  <a:pt x="1864205" y="2238279"/>
                </a:lnTo>
                <a:lnTo>
                  <a:pt x="1901337" y="2213685"/>
                </a:lnTo>
                <a:lnTo>
                  <a:pt x="1937498" y="2187783"/>
                </a:lnTo>
                <a:lnTo>
                  <a:pt x="1972654" y="2160607"/>
                </a:lnTo>
                <a:lnTo>
                  <a:pt x="2006771" y="2132189"/>
                </a:lnTo>
                <a:lnTo>
                  <a:pt x="2039816" y="2102564"/>
                </a:lnTo>
                <a:lnTo>
                  <a:pt x="2071754" y="2071765"/>
                </a:lnTo>
                <a:lnTo>
                  <a:pt x="2102553" y="2039826"/>
                </a:lnTo>
                <a:lnTo>
                  <a:pt x="2132178" y="2006782"/>
                </a:lnTo>
                <a:lnTo>
                  <a:pt x="2160596" y="1972664"/>
                </a:lnTo>
                <a:lnTo>
                  <a:pt x="2187773" y="1937508"/>
                </a:lnTo>
                <a:lnTo>
                  <a:pt x="2213675" y="1901347"/>
                </a:lnTo>
                <a:lnTo>
                  <a:pt x="2238268" y="1864215"/>
                </a:lnTo>
                <a:lnTo>
                  <a:pt x="2261520" y="1826146"/>
                </a:lnTo>
                <a:lnTo>
                  <a:pt x="2283395" y="1787172"/>
                </a:lnTo>
                <a:lnTo>
                  <a:pt x="2303860" y="1747329"/>
                </a:lnTo>
                <a:lnTo>
                  <a:pt x="2322882" y="1706649"/>
                </a:lnTo>
                <a:lnTo>
                  <a:pt x="2340427" y="1665166"/>
                </a:lnTo>
                <a:lnTo>
                  <a:pt x="2356461" y="1622915"/>
                </a:lnTo>
                <a:lnTo>
                  <a:pt x="2370951" y="1579928"/>
                </a:lnTo>
                <a:lnTo>
                  <a:pt x="2383862" y="1536240"/>
                </a:lnTo>
                <a:lnTo>
                  <a:pt x="2395161" y="1491884"/>
                </a:lnTo>
                <a:lnTo>
                  <a:pt x="2404814" y="1446895"/>
                </a:lnTo>
                <a:lnTo>
                  <a:pt x="2412788" y="1401305"/>
                </a:lnTo>
                <a:lnTo>
                  <a:pt x="2419049" y="1355148"/>
                </a:lnTo>
                <a:lnTo>
                  <a:pt x="2423562" y="1308459"/>
                </a:lnTo>
                <a:lnTo>
                  <a:pt x="2426295" y="1261271"/>
                </a:lnTo>
                <a:lnTo>
                  <a:pt x="2427214" y="1213617"/>
                </a:lnTo>
                <a:lnTo>
                  <a:pt x="2426295" y="1165963"/>
                </a:lnTo>
                <a:lnTo>
                  <a:pt x="2423562" y="1118774"/>
                </a:lnTo>
                <a:lnTo>
                  <a:pt x="2419049" y="1072084"/>
                </a:lnTo>
                <a:lnTo>
                  <a:pt x="2412788" y="1025926"/>
                </a:lnTo>
                <a:lnTo>
                  <a:pt x="2404814" y="980336"/>
                </a:lnTo>
                <a:lnTo>
                  <a:pt x="2395161" y="935346"/>
                </a:lnTo>
                <a:lnTo>
                  <a:pt x="2383862" y="890989"/>
                </a:lnTo>
                <a:lnTo>
                  <a:pt x="2370951" y="847301"/>
                </a:lnTo>
                <a:lnTo>
                  <a:pt x="2356461" y="804314"/>
                </a:lnTo>
                <a:lnTo>
                  <a:pt x="2340427" y="762062"/>
                </a:lnTo>
                <a:lnTo>
                  <a:pt x="2322882" y="720579"/>
                </a:lnTo>
                <a:lnTo>
                  <a:pt x="2303860" y="679899"/>
                </a:lnTo>
                <a:lnTo>
                  <a:pt x="2283395" y="640055"/>
                </a:lnTo>
                <a:lnTo>
                  <a:pt x="2261520" y="601081"/>
                </a:lnTo>
                <a:lnTo>
                  <a:pt x="2238268" y="563011"/>
                </a:lnTo>
                <a:lnTo>
                  <a:pt x="2213675" y="525879"/>
                </a:lnTo>
                <a:lnTo>
                  <a:pt x="2187773" y="489717"/>
                </a:lnTo>
                <a:lnTo>
                  <a:pt x="2160596" y="454561"/>
                </a:lnTo>
                <a:lnTo>
                  <a:pt x="2132178" y="420444"/>
                </a:lnTo>
                <a:lnTo>
                  <a:pt x="2102553" y="387399"/>
                </a:lnTo>
                <a:lnTo>
                  <a:pt x="2071754" y="355460"/>
                </a:lnTo>
                <a:lnTo>
                  <a:pt x="2039816" y="324661"/>
                </a:lnTo>
                <a:lnTo>
                  <a:pt x="2006771" y="295036"/>
                </a:lnTo>
                <a:lnTo>
                  <a:pt x="1972654" y="266618"/>
                </a:lnTo>
                <a:lnTo>
                  <a:pt x="1937498" y="239441"/>
                </a:lnTo>
                <a:lnTo>
                  <a:pt x="1901337" y="213539"/>
                </a:lnTo>
                <a:lnTo>
                  <a:pt x="1864205" y="188945"/>
                </a:lnTo>
                <a:lnTo>
                  <a:pt x="1826135" y="165694"/>
                </a:lnTo>
                <a:lnTo>
                  <a:pt x="1787162" y="143819"/>
                </a:lnTo>
                <a:lnTo>
                  <a:pt x="1747318" y="123353"/>
                </a:lnTo>
                <a:lnTo>
                  <a:pt x="1706638" y="104331"/>
                </a:lnTo>
                <a:lnTo>
                  <a:pt x="1665156" y="86786"/>
                </a:lnTo>
                <a:lnTo>
                  <a:pt x="1622904" y="70752"/>
                </a:lnTo>
                <a:lnTo>
                  <a:pt x="1579918" y="56262"/>
                </a:lnTo>
                <a:lnTo>
                  <a:pt x="1536230" y="43351"/>
                </a:lnTo>
                <a:lnTo>
                  <a:pt x="1491874" y="32052"/>
                </a:lnTo>
                <a:lnTo>
                  <a:pt x="1446884" y="22399"/>
                </a:lnTo>
                <a:lnTo>
                  <a:pt x="1401294" y="14425"/>
                </a:lnTo>
                <a:lnTo>
                  <a:pt x="1355138" y="8164"/>
                </a:lnTo>
                <a:lnTo>
                  <a:pt x="1308449" y="3651"/>
                </a:lnTo>
                <a:lnTo>
                  <a:pt x="1261260" y="918"/>
                </a:lnTo>
                <a:lnTo>
                  <a:pt x="1213607" y="0"/>
                </a:lnTo>
                <a:close/>
              </a:path>
            </a:pathLst>
          </a:custGeom>
          <a:solidFill>
            <a:srgbClr val="324A5D"/>
          </a:solidFill>
          <a:ln>
            <a:solidFill>
              <a:srgbClr val="30BA9C"/>
            </a:solidFill>
          </a:ln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209460" y="4929050"/>
            <a:ext cx="1472102" cy="1472102"/>
          </a:xfrm>
          <a:custGeom>
            <a:avLst/>
            <a:gdLst/>
            <a:ahLst/>
            <a:cxnLst/>
            <a:rect l="l" t="t" r="r" b="b"/>
            <a:pathLst>
              <a:path w="2427605" h="2427604">
                <a:moveTo>
                  <a:pt x="1213607" y="0"/>
                </a:moveTo>
                <a:lnTo>
                  <a:pt x="1165953" y="918"/>
                </a:lnTo>
                <a:lnTo>
                  <a:pt x="1118764" y="3651"/>
                </a:lnTo>
                <a:lnTo>
                  <a:pt x="1072075" y="8164"/>
                </a:lnTo>
                <a:lnTo>
                  <a:pt x="1025919" y="14425"/>
                </a:lnTo>
                <a:lnTo>
                  <a:pt x="980329" y="22399"/>
                </a:lnTo>
                <a:lnTo>
                  <a:pt x="935339" y="32052"/>
                </a:lnTo>
                <a:lnTo>
                  <a:pt x="890983" y="43351"/>
                </a:lnTo>
                <a:lnTo>
                  <a:pt x="847295" y="56262"/>
                </a:lnTo>
                <a:lnTo>
                  <a:pt x="804309" y="70752"/>
                </a:lnTo>
                <a:lnTo>
                  <a:pt x="762057" y="86786"/>
                </a:lnTo>
                <a:lnTo>
                  <a:pt x="720575" y="104331"/>
                </a:lnTo>
                <a:lnTo>
                  <a:pt x="679895" y="123353"/>
                </a:lnTo>
                <a:lnTo>
                  <a:pt x="640051" y="143819"/>
                </a:lnTo>
                <a:lnTo>
                  <a:pt x="601078" y="165694"/>
                </a:lnTo>
                <a:lnTo>
                  <a:pt x="563008" y="188945"/>
                </a:lnTo>
                <a:lnTo>
                  <a:pt x="525876" y="213539"/>
                </a:lnTo>
                <a:lnTo>
                  <a:pt x="489715" y="239441"/>
                </a:lnTo>
                <a:lnTo>
                  <a:pt x="454559" y="266618"/>
                </a:lnTo>
                <a:lnTo>
                  <a:pt x="420442" y="295036"/>
                </a:lnTo>
                <a:lnTo>
                  <a:pt x="387397" y="324661"/>
                </a:lnTo>
                <a:lnTo>
                  <a:pt x="355459" y="355460"/>
                </a:lnTo>
                <a:lnTo>
                  <a:pt x="324660" y="387399"/>
                </a:lnTo>
                <a:lnTo>
                  <a:pt x="295035" y="420444"/>
                </a:lnTo>
                <a:lnTo>
                  <a:pt x="266617" y="454561"/>
                </a:lnTo>
                <a:lnTo>
                  <a:pt x="239440" y="489717"/>
                </a:lnTo>
                <a:lnTo>
                  <a:pt x="213538" y="525879"/>
                </a:lnTo>
                <a:lnTo>
                  <a:pt x="188945" y="563011"/>
                </a:lnTo>
                <a:lnTo>
                  <a:pt x="165694" y="601081"/>
                </a:lnTo>
                <a:lnTo>
                  <a:pt x="143818" y="640055"/>
                </a:lnTo>
                <a:lnTo>
                  <a:pt x="123353" y="679899"/>
                </a:lnTo>
                <a:lnTo>
                  <a:pt x="104331" y="720579"/>
                </a:lnTo>
                <a:lnTo>
                  <a:pt x="86786" y="762062"/>
                </a:lnTo>
                <a:lnTo>
                  <a:pt x="70752" y="804314"/>
                </a:lnTo>
                <a:lnTo>
                  <a:pt x="56262" y="847301"/>
                </a:lnTo>
                <a:lnTo>
                  <a:pt x="43351" y="890989"/>
                </a:lnTo>
                <a:lnTo>
                  <a:pt x="32052" y="935346"/>
                </a:lnTo>
                <a:lnTo>
                  <a:pt x="22399" y="980336"/>
                </a:lnTo>
                <a:lnTo>
                  <a:pt x="14425" y="1025926"/>
                </a:lnTo>
                <a:lnTo>
                  <a:pt x="8164" y="1072084"/>
                </a:lnTo>
                <a:lnTo>
                  <a:pt x="3651" y="1118774"/>
                </a:lnTo>
                <a:lnTo>
                  <a:pt x="918" y="1165963"/>
                </a:lnTo>
                <a:lnTo>
                  <a:pt x="0" y="1213617"/>
                </a:lnTo>
                <a:lnTo>
                  <a:pt x="918" y="1261271"/>
                </a:lnTo>
                <a:lnTo>
                  <a:pt x="3651" y="1308459"/>
                </a:lnTo>
                <a:lnTo>
                  <a:pt x="8164" y="1355148"/>
                </a:lnTo>
                <a:lnTo>
                  <a:pt x="14425" y="1401305"/>
                </a:lnTo>
                <a:lnTo>
                  <a:pt x="22399" y="1446895"/>
                </a:lnTo>
                <a:lnTo>
                  <a:pt x="32052" y="1491884"/>
                </a:lnTo>
                <a:lnTo>
                  <a:pt x="43351" y="1536240"/>
                </a:lnTo>
                <a:lnTo>
                  <a:pt x="56262" y="1579928"/>
                </a:lnTo>
                <a:lnTo>
                  <a:pt x="70752" y="1622915"/>
                </a:lnTo>
                <a:lnTo>
                  <a:pt x="86786" y="1665166"/>
                </a:lnTo>
                <a:lnTo>
                  <a:pt x="104331" y="1706649"/>
                </a:lnTo>
                <a:lnTo>
                  <a:pt x="123353" y="1747329"/>
                </a:lnTo>
                <a:lnTo>
                  <a:pt x="143818" y="1787172"/>
                </a:lnTo>
                <a:lnTo>
                  <a:pt x="165694" y="1826146"/>
                </a:lnTo>
                <a:lnTo>
                  <a:pt x="188945" y="1864215"/>
                </a:lnTo>
                <a:lnTo>
                  <a:pt x="213538" y="1901347"/>
                </a:lnTo>
                <a:lnTo>
                  <a:pt x="239440" y="1937508"/>
                </a:lnTo>
                <a:lnTo>
                  <a:pt x="266617" y="1972664"/>
                </a:lnTo>
                <a:lnTo>
                  <a:pt x="295035" y="2006782"/>
                </a:lnTo>
                <a:lnTo>
                  <a:pt x="324660" y="2039826"/>
                </a:lnTo>
                <a:lnTo>
                  <a:pt x="355459" y="2071765"/>
                </a:lnTo>
                <a:lnTo>
                  <a:pt x="387397" y="2102564"/>
                </a:lnTo>
                <a:lnTo>
                  <a:pt x="420442" y="2132189"/>
                </a:lnTo>
                <a:lnTo>
                  <a:pt x="454559" y="2160607"/>
                </a:lnTo>
                <a:lnTo>
                  <a:pt x="489715" y="2187783"/>
                </a:lnTo>
                <a:lnTo>
                  <a:pt x="525876" y="2213685"/>
                </a:lnTo>
                <a:lnTo>
                  <a:pt x="563008" y="2238279"/>
                </a:lnTo>
                <a:lnTo>
                  <a:pt x="601078" y="2261530"/>
                </a:lnTo>
                <a:lnTo>
                  <a:pt x="640051" y="2283405"/>
                </a:lnTo>
                <a:lnTo>
                  <a:pt x="679895" y="2303871"/>
                </a:lnTo>
                <a:lnTo>
                  <a:pt x="720575" y="2322893"/>
                </a:lnTo>
                <a:lnTo>
                  <a:pt x="762057" y="2340438"/>
                </a:lnTo>
                <a:lnTo>
                  <a:pt x="804309" y="2356472"/>
                </a:lnTo>
                <a:lnTo>
                  <a:pt x="847295" y="2370961"/>
                </a:lnTo>
                <a:lnTo>
                  <a:pt x="890983" y="2383872"/>
                </a:lnTo>
                <a:lnTo>
                  <a:pt x="935339" y="2395172"/>
                </a:lnTo>
                <a:lnTo>
                  <a:pt x="980329" y="2404825"/>
                </a:lnTo>
                <a:lnTo>
                  <a:pt x="1025919" y="2412799"/>
                </a:lnTo>
                <a:lnTo>
                  <a:pt x="1072075" y="2419059"/>
                </a:lnTo>
                <a:lnTo>
                  <a:pt x="1118764" y="2423573"/>
                </a:lnTo>
                <a:lnTo>
                  <a:pt x="1165953" y="2426306"/>
                </a:lnTo>
                <a:lnTo>
                  <a:pt x="1213607" y="2427224"/>
                </a:lnTo>
                <a:lnTo>
                  <a:pt x="1261260" y="2426306"/>
                </a:lnTo>
                <a:lnTo>
                  <a:pt x="1308449" y="2423573"/>
                </a:lnTo>
                <a:lnTo>
                  <a:pt x="1355138" y="2419059"/>
                </a:lnTo>
                <a:lnTo>
                  <a:pt x="1401294" y="2412799"/>
                </a:lnTo>
                <a:lnTo>
                  <a:pt x="1446884" y="2404825"/>
                </a:lnTo>
                <a:lnTo>
                  <a:pt x="1491874" y="2395172"/>
                </a:lnTo>
                <a:lnTo>
                  <a:pt x="1536230" y="2383872"/>
                </a:lnTo>
                <a:lnTo>
                  <a:pt x="1579918" y="2370961"/>
                </a:lnTo>
                <a:lnTo>
                  <a:pt x="1622904" y="2356472"/>
                </a:lnTo>
                <a:lnTo>
                  <a:pt x="1665156" y="2340438"/>
                </a:lnTo>
                <a:lnTo>
                  <a:pt x="1706638" y="2322893"/>
                </a:lnTo>
                <a:lnTo>
                  <a:pt x="1747318" y="2303871"/>
                </a:lnTo>
                <a:lnTo>
                  <a:pt x="1787162" y="2283405"/>
                </a:lnTo>
                <a:lnTo>
                  <a:pt x="1826135" y="2261530"/>
                </a:lnTo>
                <a:lnTo>
                  <a:pt x="1864205" y="2238279"/>
                </a:lnTo>
                <a:lnTo>
                  <a:pt x="1901337" y="2213685"/>
                </a:lnTo>
                <a:lnTo>
                  <a:pt x="1937498" y="2187783"/>
                </a:lnTo>
                <a:lnTo>
                  <a:pt x="1972654" y="2160607"/>
                </a:lnTo>
                <a:lnTo>
                  <a:pt x="2006771" y="2132189"/>
                </a:lnTo>
                <a:lnTo>
                  <a:pt x="2039816" y="2102564"/>
                </a:lnTo>
                <a:lnTo>
                  <a:pt x="2071754" y="2071765"/>
                </a:lnTo>
                <a:lnTo>
                  <a:pt x="2102553" y="2039826"/>
                </a:lnTo>
                <a:lnTo>
                  <a:pt x="2132178" y="2006782"/>
                </a:lnTo>
                <a:lnTo>
                  <a:pt x="2160596" y="1972664"/>
                </a:lnTo>
                <a:lnTo>
                  <a:pt x="2187773" y="1937508"/>
                </a:lnTo>
                <a:lnTo>
                  <a:pt x="2213675" y="1901347"/>
                </a:lnTo>
                <a:lnTo>
                  <a:pt x="2238268" y="1864215"/>
                </a:lnTo>
                <a:lnTo>
                  <a:pt x="2261520" y="1826146"/>
                </a:lnTo>
                <a:lnTo>
                  <a:pt x="2283395" y="1787172"/>
                </a:lnTo>
                <a:lnTo>
                  <a:pt x="2303860" y="1747329"/>
                </a:lnTo>
                <a:lnTo>
                  <a:pt x="2322882" y="1706649"/>
                </a:lnTo>
                <a:lnTo>
                  <a:pt x="2340427" y="1665166"/>
                </a:lnTo>
                <a:lnTo>
                  <a:pt x="2356461" y="1622915"/>
                </a:lnTo>
                <a:lnTo>
                  <a:pt x="2370951" y="1579928"/>
                </a:lnTo>
                <a:lnTo>
                  <a:pt x="2383862" y="1536240"/>
                </a:lnTo>
                <a:lnTo>
                  <a:pt x="2395161" y="1491884"/>
                </a:lnTo>
                <a:lnTo>
                  <a:pt x="2404814" y="1446895"/>
                </a:lnTo>
                <a:lnTo>
                  <a:pt x="2412788" y="1401305"/>
                </a:lnTo>
                <a:lnTo>
                  <a:pt x="2419049" y="1355148"/>
                </a:lnTo>
                <a:lnTo>
                  <a:pt x="2423562" y="1308459"/>
                </a:lnTo>
                <a:lnTo>
                  <a:pt x="2426295" y="1261271"/>
                </a:lnTo>
                <a:lnTo>
                  <a:pt x="2427214" y="1213617"/>
                </a:lnTo>
                <a:lnTo>
                  <a:pt x="2426295" y="1165963"/>
                </a:lnTo>
                <a:lnTo>
                  <a:pt x="2423562" y="1118774"/>
                </a:lnTo>
                <a:lnTo>
                  <a:pt x="2419049" y="1072084"/>
                </a:lnTo>
                <a:lnTo>
                  <a:pt x="2412788" y="1025926"/>
                </a:lnTo>
                <a:lnTo>
                  <a:pt x="2404814" y="980336"/>
                </a:lnTo>
                <a:lnTo>
                  <a:pt x="2395161" y="935346"/>
                </a:lnTo>
                <a:lnTo>
                  <a:pt x="2383862" y="890989"/>
                </a:lnTo>
                <a:lnTo>
                  <a:pt x="2370951" y="847301"/>
                </a:lnTo>
                <a:lnTo>
                  <a:pt x="2356461" y="804314"/>
                </a:lnTo>
                <a:lnTo>
                  <a:pt x="2340427" y="762062"/>
                </a:lnTo>
                <a:lnTo>
                  <a:pt x="2322882" y="720579"/>
                </a:lnTo>
                <a:lnTo>
                  <a:pt x="2303860" y="679899"/>
                </a:lnTo>
                <a:lnTo>
                  <a:pt x="2283395" y="640055"/>
                </a:lnTo>
                <a:lnTo>
                  <a:pt x="2261520" y="601081"/>
                </a:lnTo>
                <a:lnTo>
                  <a:pt x="2238268" y="563011"/>
                </a:lnTo>
                <a:lnTo>
                  <a:pt x="2213675" y="525879"/>
                </a:lnTo>
                <a:lnTo>
                  <a:pt x="2187773" y="489717"/>
                </a:lnTo>
                <a:lnTo>
                  <a:pt x="2160596" y="454561"/>
                </a:lnTo>
                <a:lnTo>
                  <a:pt x="2132178" y="420444"/>
                </a:lnTo>
                <a:lnTo>
                  <a:pt x="2102553" y="387399"/>
                </a:lnTo>
                <a:lnTo>
                  <a:pt x="2071754" y="355460"/>
                </a:lnTo>
                <a:lnTo>
                  <a:pt x="2039816" y="324661"/>
                </a:lnTo>
                <a:lnTo>
                  <a:pt x="2006771" y="295036"/>
                </a:lnTo>
                <a:lnTo>
                  <a:pt x="1972654" y="266618"/>
                </a:lnTo>
                <a:lnTo>
                  <a:pt x="1937498" y="239441"/>
                </a:lnTo>
                <a:lnTo>
                  <a:pt x="1901337" y="213539"/>
                </a:lnTo>
                <a:lnTo>
                  <a:pt x="1864205" y="188945"/>
                </a:lnTo>
                <a:lnTo>
                  <a:pt x="1826135" y="165694"/>
                </a:lnTo>
                <a:lnTo>
                  <a:pt x="1787162" y="143819"/>
                </a:lnTo>
                <a:lnTo>
                  <a:pt x="1747318" y="123353"/>
                </a:lnTo>
                <a:lnTo>
                  <a:pt x="1706638" y="104331"/>
                </a:lnTo>
                <a:lnTo>
                  <a:pt x="1665156" y="86786"/>
                </a:lnTo>
                <a:lnTo>
                  <a:pt x="1622904" y="70752"/>
                </a:lnTo>
                <a:lnTo>
                  <a:pt x="1579918" y="56262"/>
                </a:lnTo>
                <a:lnTo>
                  <a:pt x="1536230" y="43351"/>
                </a:lnTo>
                <a:lnTo>
                  <a:pt x="1491874" y="32052"/>
                </a:lnTo>
                <a:lnTo>
                  <a:pt x="1446884" y="22399"/>
                </a:lnTo>
                <a:lnTo>
                  <a:pt x="1401294" y="14425"/>
                </a:lnTo>
                <a:lnTo>
                  <a:pt x="1355138" y="8164"/>
                </a:lnTo>
                <a:lnTo>
                  <a:pt x="1308449" y="3651"/>
                </a:lnTo>
                <a:lnTo>
                  <a:pt x="1261260" y="918"/>
                </a:lnTo>
                <a:lnTo>
                  <a:pt x="1213607" y="0"/>
                </a:lnTo>
                <a:close/>
              </a:path>
            </a:pathLst>
          </a:custGeom>
          <a:solidFill>
            <a:srgbClr val="324A5D"/>
          </a:solidFill>
          <a:ln>
            <a:solidFill>
              <a:srgbClr val="FFFF66"/>
            </a:solidFill>
          </a:ln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9058853" y="4929050"/>
            <a:ext cx="1472102" cy="1472102"/>
          </a:xfrm>
          <a:custGeom>
            <a:avLst/>
            <a:gdLst/>
            <a:ahLst/>
            <a:cxnLst/>
            <a:rect l="l" t="t" r="r" b="b"/>
            <a:pathLst>
              <a:path w="2427605" h="2427604">
                <a:moveTo>
                  <a:pt x="1213607" y="0"/>
                </a:moveTo>
                <a:lnTo>
                  <a:pt x="1165953" y="918"/>
                </a:lnTo>
                <a:lnTo>
                  <a:pt x="1118764" y="3651"/>
                </a:lnTo>
                <a:lnTo>
                  <a:pt x="1072075" y="8164"/>
                </a:lnTo>
                <a:lnTo>
                  <a:pt x="1025919" y="14425"/>
                </a:lnTo>
                <a:lnTo>
                  <a:pt x="980329" y="22399"/>
                </a:lnTo>
                <a:lnTo>
                  <a:pt x="935339" y="32052"/>
                </a:lnTo>
                <a:lnTo>
                  <a:pt x="890983" y="43351"/>
                </a:lnTo>
                <a:lnTo>
                  <a:pt x="847295" y="56262"/>
                </a:lnTo>
                <a:lnTo>
                  <a:pt x="804309" y="70752"/>
                </a:lnTo>
                <a:lnTo>
                  <a:pt x="762057" y="86786"/>
                </a:lnTo>
                <a:lnTo>
                  <a:pt x="720575" y="104331"/>
                </a:lnTo>
                <a:lnTo>
                  <a:pt x="679895" y="123353"/>
                </a:lnTo>
                <a:lnTo>
                  <a:pt x="640051" y="143819"/>
                </a:lnTo>
                <a:lnTo>
                  <a:pt x="601078" y="165694"/>
                </a:lnTo>
                <a:lnTo>
                  <a:pt x="563008" y="188945"/>
                </a:lnTo>
                <a:lnTo>
                  <a:pt x="525876" y="213539"/>
                </a:lnTo>
                <a:lnTo>
                  <a:pt x="489715" y="239441"/>
                </a:lnTo>
                <a:lnTo>
                  <a:pt x="454559" y="266618"/>
                </a:lnTo>
                <a:lnTo>
                  <a:pt x="420442" y="295036"/>
                </a:lnTo>
                <a:lnTo>
                  <a:pt x="387397" y="324661"/>
                </a:lnTo>
                <a:lnTo>
                  <a:pt x="355459" y="355460"/>
                </a:lnTo>
                <a:lnTo>
                  <a:pt x="324660" y="387399"/>
                </a:lnTo>
                <a:lnTo>
                  <a:pt x="295035" y="420444"/>
                </a:lnTo>
                <a:lnTo>
                  <a:pt x="266617" y="454561"/>
                </a:lnTo>
                <a:lnTo>
                  <a:pt x="239440" y="489717"/>
                </a:lnTo>
                <a:lnTo>
                  <a:pt x="213538" y="525879"/>
                </a:lnTo>
                <a:lnTo>
                  <a:pt x="188945" y="563011"/>
                </a:lnTo>
                <a:lnTo>
                  <a:pt x="165694" y="601081"/>
                </a:lnTo>
                <a:lnTo>
                  <a:pt x="143818" y="640055"/>
                </a:lnTo>
                <a:lnTo>
                  <a:pt x="123353" y="679899"/>
                </a:lnTo>
                <a:lnTo>
                  <a:pt x="104331" y="720579"/>
                </a:lnTo>
                <a:lnTo>
                  <a:pt x="86786" y="762062"/>
                </a:lnTo>
                <a:lnTo>
                  <a:pt x="70752" y="804314"/>
                </a:lnTo>
                <a:lnTo>
                  <a:pt x="56262" y="847301"/>
                </a:lnTo>
                <a:lnTo>
                  <a:pt x="43351" y="890989"/>
                </a:lnTo>
                <a:lnTo>
                  <a:pt x="32052" y="935346"/>
                </a:lnTo>
                <a:lnTo>
                  <a:pt x="22399" y="980336"/>
                </a:lnTo>
                <a:lnTo>
                  <a:pt x="14425" y="1025926"/>
                </a:lnTo>
                <a:lnTo>
                  <a:pt x="8164" y="1072084"/>
                </a:lnTo>
                <a:lnTo>
                  <a:pt x="3651" y="1118774"/>
                </a:lnTo>
                <a:lnTo>
                  <a:pt x="918" y="1165963"/>
                </a:lnTo>
                <a:lnTo>
                  <a:pt x="0" y="1213617"/>
                </a:lnTo>
                <a:lnTo>
                  <a:pt x="918" y="1261271"/>
                </a:lnTo>
                <a:lnTo>
                  <a:pt x="3651" y="1308459"/>
                </a:lnTo>
                <a:lnTo>
                  <a:pt x="8164" y="1355148"/>
                </a:lnTo>
                <a:lnTo>
                  <a:pt x="14425" y="1401305"/>
                </a:lnTo>
                <a:lnTo>
                  <a:pt x="22399" y="1446895"/>
                </a:lnTo>
                <a:lnTo>
                  <a:pt x="32052" y="1491884"/>
                </a:lnTo>
                <a:lnTo>
                  <a:pt x="43351" y="1536240"/>
                </a:lnTo>
                <a:lnTo>
                  <a:pt x="56262" y="1579928"/>
                </a:lnTo>
                <a:lnTo>
                  <a:pt x="70752" y="1622915"/>
                </a:lnTo>
                <a:lnTo>
                  <a:pt x="86786" y="1665166"/>
                </a:lnTo>
                <a:lnTo>
                  <a:pt x="104331" y="1706649"/>
                </a:lnTo>
                <a:lnTo>
                  <a:pt x="123353" y="1747329"/>
                </a:lnTo>
                <a:lnTo>
                  <a:pt x="143818" y="1787172"/>
                </a:lnTo>
                <a:lnTo>
                  <a:pt x="165694" y="1826146"/>
                </a:lnTo>
                <a:lnTo>
                  <a:pt x="188945" y="1864215"/>
                </a:lnTo>
                <a:lnTo>
                  <a:pt x="213538" y="1901347"/>
                </a:lnTo>
                <a:lnTo>
                  <a:pt x="239440" y="1937508"/>
                </a:lnTo>
                <a:lnTo>
                  <a:pt x="266617" y="1972664"/>
                </a:lnTo>
                <a:lnTo>
                  <a:pt x="295035" y="2006782"/>
                </a:lnTo>
                <a:lnTo>
                  <a:pt x="324660" y="2039826"/>
                </a:lnTo>
                <a:lnTo>
                  <a:pt x="355459" y="2071765"/>
                </a:lnTo>
                <a:lnTo>
                  <a:pt x="387397" y="2102564"/>
                </a:lnTo>
                <a:lnTo>
                  <a:pt x="420442" y="2132189"/>
                </a:lnTo>
                <a:lnTo>
                  <a:pt x="454559" y="2160607"/>
                </a:lnTo>
                <a:lnTo>
                  <a:pt x="489715" y="2187783"/>
                </a:lnTo>
                <a:lnTo>
                  <a:pt x="525876" y="2213685"/>
                </a:lnTo>
                <a:lnTo>
                  <a:pt x="563008" y="2238279"/>
                </a:lnTo>
                <a:lnTo>
                  <a:pt x="601078" y="2261530"/>
                </a:lnTo>
                <a:lnTo>
                  <a:pt x="640051" y="2283405"/>
                </a:lnTo>
                <a:lnTo>
                  <a:pt x="679895" y="2303871"/>
                </a:lnTo>
                <a:lnTo>
                  <a:pt x="720575" y="2322893"/>
                </a:lnTo>
                <a:lnTo>
                  <a:pt x="762057" y="2340438"/>
                </a:lnTo>
                <a:lnTo>
                  <a:pt x="804309" y="2356472"/>
                </a:lnTo>
                <a:lnTo>
                  <a:pt x="847295" y="2370961"/>
                </a:lnTo>
                <a:lnTo>
                  <a:pt x="890983" y="2383872"/>
                </a:lnTo>
                <a:lnTo>
                  <a:pt x="935339" y="2395172"/>
                </a:lnTo>
                <a:lnTo>
                  <a:pt x="980329" y="2404825"/>
                </a:lnTo>
                <a:lnTo>
                  <a:pt x="1025919" y="2412799"/>
                </a:lnTo>
                <a:lnTo>
                  <a:pt x="1072075" y="2419059"/>
                </a:lnTo>
                <a:lnTo>
                  <a:pt x="1118764" y="2423573"/>
                </a:lnTo>
                <a:lnTo>
                  <a:pt x="1165953" y="2426306"/>
                </a:lnTo>
                <a:lnTo>
                  <a:pt x="1213607" y="2427224"/>
                </a:lnTo>
                <a:lnTo>
                  <a:pt x="1261260" y="2426306"/>
                </a:lnTo>
                <a:lnTo>
                  <a:pt x="1308449" y="2423573"/>
                </a:lnTo>
                <a:lnTo>
                  <a:pt x="1355138" y="2419059"/>
                </a:lnTo>
                <a:lnTo>
                  <a:pt x="1401294" y="2412799"/>
                </a:lnTo>
                <a:lnTo>
                  <a:pt x="1446884" y="2404825"/>
                </a:lnTo>
                <a:lnTo>
                  <a:pt x="1491874" y="2395172"/>
                </a:lnTo>
                <a:lnTo>
                  <a:pt x="1536230" y="2383872"/>
                </a:lnTo>
                <a:lnTo>
                  <a:pt x="1579918" y="2370961"/>
                </a:lnTo>
                <a:lnTo>
                  <a:pt x="1622904" y="2356472"/>
                </a:lnTo>
                <a:lnTo>
                  <a:pt x="1665156" y="2340438"/>
                </a:lnTo>
                <a:lnTo>
                  <a:pt x="1706638" y="2322893"/>
                </a:lnTo>
                <a:lnTo>
                  <a:pt x="1747318" y="2303871"/>
                </a:lnTo>
                <a:lnTo>
                  <a:pt x="1787162" y="2283405"/>
                </a:lnTo>
                <a:lnTo>
                  <a:pt x="1826135" y="2261530"/>
                </a:lnTo>
                <a:lnTo>
                  <a:pt x="1864205" y="2238279"/>
                </a:lnTo>
                <a:lnTo>
                  <a:pt x="1901337" y="2213685"/>
                </a:lnTo>
                <a:lnTo>
                  <a:pt x="1937498" y="2187783"/>
                </a:lnTo>
                <a:lnTo>
                  <a:pt x="1972654" y="2160607"/>
                </a:lnTo>
                <a:lnTo>
                  <a:pt x="2006771" y="2132189"/>
                </a:lnTo>
                <a:lnTo>
                  <a:pt x="2039816" y="2102564"/>
                </a:lnTo>
                <a:lnTo>
                  <a:pt x="2071754" y="2071765"/>
                </a:lnTo>
                <a:lnTo>
                  <a:pt x="2102553" y="2039826"/>
                </a:lnTo>
                <a:lnTo>
                  <a:pt x="2132178" y="2006782"/>
                </a:lnTo>
                <a:lnTo>
                  <a:pt x="2160596" y="1972664"/>
                </a:lnTo>
                <a:lnTo>
                  <a:pt x="2187773" y="1937508"/>
                </a:lnTo>
                <a:lnTo>
                  <a:pt x="2213675" y="1901347"/>
                </a:lnTo>
                <a:lnTo>
                  <a:pt x="2238268" y="1864215"/>
                </a:lnTo>
                <a:lnTo>
                  <a:pt x="2261520" y="1826146"/>
                </a:lnTo>
                <a:lnTo>
                  <a:pt x="2283395" y="1787172"/>
                </a:lnTo>
                <a:lnTo>
                  <a:pt x="2303860" y="1747329"/>
                </a:lnTo>
                <a:lnTo>
                  <a:pt x="2322882" y="1706649"/>
                </a:lnTo>
                <a:lnTo>
                  <a:pt x="2340427" y="1665166"/>
                </a:lnTo>
                <a:lnTo>
                  <a:pt x="2356461" y="1622915"/>
                </a:lnTo>
                <a:lnTo>
                  <a:pt x="2370951" y="1579928"/>
                </a:lnTo>
                <a:lnTo>
                  <a:pt x="2383862" y="1536240"/>
                </a:lnTo>
                <a:lnTo>
                  <a:pt x="2395161" y="1491884"/>
                </a:lnTo>
                <a:lnTo>
                  <a:pt x="2404814" y="1446895"/>
                </a:lnTo>
                <a:lnTo>
                  <a:pt x="2412788" y="1401305"/>
                </a:lnTo>
                <a:lnTo>
                  <a:pt x="2419049" y="1355148"/>
                </a:lnTo>
                <a:lnTo>
                  <a:pt x="2423562" y="1308459"/>
                </a:lnTo>
                <a:lnTo>
                  <a:pt x="2426295" y="1261271"/>
                </a:lnTo>
                <a:lnTo>
                  <a:pt x="2427214" y="1213617"/>
                </a:lnTo>
                <a:lnTo>
                  <a:pt x="2426295" y="1165963"/>
                </a:lnTo>
                <a:lnTo>
                  <a:pt x="2423562" y="1118774"/>
                </a:lnTo>
                <a:lnTo>
                  <a:pt x="2419049" y="1072084"/>
                </a:lnTo>
                <a:lnTo>
                  <a:pt x="2412788" y="1025926"/>
                </a:lnTo>
                <a:lnTo>
                  <a:pt x="2404814" y="980336"/>
                </a:lnTo>
                <a:lnTo>
                  <a:pt x="2395161" y="935346"/>
                </a:lnTo>
                <a:lnTo>
                  <a:pt x="2383862" y="890989"/>
                </a:lnTo>
                <a:lnTo>
                  <a:pt x="2370951" y="847301"/>
                </a:lnTo>
                <a:lnTo>
                  <a:pt x="2356461" y="804314"/>
                </a:lnTo>
                <a:lnTo>
                  <a:pt x="2340427" y="762062"/>
                </a:lnTo>
                <a:lnTo>
                  <a:pt x="2322882" y="720579"/>
                </a:lnTo>
                <a:lnTo>
                  <a:pt x="2303860" y="679899"/>
                </a:lnTo>
                <a:lnTo>
                  <a:pt x="2283395" y="640055"/>
                </a:lnTo>
                <a:lnTo>
                  <a:pt x="2261520" y="601081"/>
                </a:lnTo>
                <a:lnTo>
                  <a:pt x="2238268" y="563011"/>
                </a:lnTo>
                <a:lnTo>
                  <a:pt x="2213675" y="525879"/>
                </a:lnTo>
                <a:lnTo>
                  <a:pt x="2187773" y="489717"/>
                </a:lnTo>
                <a:lnTo>
                  <a:pt x="2160596" y="454561"/>
                </a:lnTo>
                <a:lnTo>
                  <a:pt x="2132178" y="420444"/>
                </a:lnTo>
                <a:lnTo>
                  <a:pt x="2102553" y="387399"/>
                </a:lnTo>
                <a:lnTo>
                  <a:pt x="2071754" y="355460"/>
                </a:lnTo>
                <a:lnTo>
                  <a:pt x="2039816" y="324661"/>
                </a:lnTo>
                <a:lnTo>
                  <a:pt x="2006771" y="295036"/>
                </a:lnTo>
                <a:lnTo>
                  <a:pt x="1972654" y="266618"/>
                </a:lnTo>
                <a:lnTo>
                  <a:pt x="1937498" y="239441"/>
                </a:lnTo>
                <a:lnTo>
                  <a:pt x="1901337" y="213539"/>
                </a:lnTo>
                <a:lnTo>
                  <a:pt x="1864205" y="188945"/>
                </a:lnTo>
                <a:lnTo>
                  <a:pt x="1826135" y="165694"/>
                </a:lnTo>
                <a:lnTo>
                  <a:pt x="1787162" y="143819"/>
                </a:lnTo>
                <a:lnTo>
                  <a:pt x="1747318" y="123353"/>
                </a:lnTo>
                <a:lnTo>
                  <a:pt x="1706638" y="104331"/>
                </a:lnTo>
                <a:lnTo>
                  <a:pt x="1665156" y="86786"/>
                </a:lnTo>
                <a:lnTo>
                  <a:pt x="1622904" y="70752"/>
                </a:lnTo>
                <a:lnTo>
                  <a:pt x="1579918" y="56262"/>
                </a:lnTo>
                <a:lnTo>
                  <a:pt x="1536230" y="43351"/>
                </a:lnTo>
                <a:lnTo>
                  <a:pt x="1491874" y="32052"/>
                </a:lnTo>
                <a:lnTo>
                  <a:pt x="1446884" y="22399"/>
                </a:lnTo>
                <a:lnTo>
                  <a:pt x="1401294" y="14425"/>
                </a:lnTo>
                <a:lnTo>
                  <a:pt x="1355138" y="8164"/>
                </a:lnTo>
                <a:lnTo>
                  <a:pt x="1308449" y="3651"/>
                </a:lnTo>
                <a:lnTo>
                  <a:pt x="1261260" y="918"/>
                </a:lnTo>
                <a:lnTo>
                  <a:pt x="1213607" y="0"/>
                </a:lnTo>
                <a:close/>
              </a:path>
            </a:pathLst>
          </a:custGeom>
          <a:solidFill>
            <a:srgbClr val="324A5D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058853" y="3252067"/>
            <a:ext cx="1472102" cy="1472102"/>
          </a:xfrm>
          <a:custGeom>
            <a:avLst/>
            <a:gdLst/>
            <a:ahLst/>
            <a:cxnLst/>
            <a:rect l="l" t="t" r="r" b="b"/>
            <a:pathLst>
              <a:path w="2427605" h="2427604">
                <a:moveTo>
                  <a:pt x="1213607" y="0"/>
                </a:moveTo>
                <a:lnTo>
                  <a:pt x="1165953" y="918"/>
                </a:lnTo>
                <a:lnTo>
                  <a:pt x="1118764" y="3651"/>
                </a:lnTo>
                <a:lnTo>
                  <a:pt x="1072075" y="8164"/>
                </a:lnTo>
                <a:lnTo>
                  <a:pt x="1025919" y="14425"/>
                </a:lnTo>
                <a:lnTo>
                  <a:pt x="980329" y="22399"/>
                </a:lnTo>
                <a:lnTo>
                  <a:pt x="935339" y="32052"/>
                </a:lnTo>
                <a:lnTo>
                  <a:pt x="890983" y="43351"/>
                </a:lnTo>
                <a:lnTo>
                  <a:pt x="847295" y="56262"/>
                </a:lnTo>
                <a:lnTo>
                  <a:pt x="804309" y="70752"/>
                </a:lnTo>
                <a:lnTo>
                  <a:pt x="762057" y="86786"/>
                </a:lnTo>
                <a:lnTo>
                  <a:pt x="720575" y="104331"/>
                </a:lnTo>
                <a:lnTo>
                  <a:pt x="679895" y="123353"/>
                </a:lnTo>
                <a:lnTo>
                  <a:pt x="640051" y="143819"/>
                </a:lnTo>
                <a:lnTo>
                  <a:pt x="601078" y="165694"/>
                </a:lnTo>
                <a:lnTo>
                  <a:pt x="563008" y="188945"/>
                </a:lnTo>
                <a:lnTo>
                  <a:pt x="525876" y="213539"/>
                </a:lnTo>
                <a:lnTo>
                  <a:pt x="489715" y="239441"/>
                </a:lnTo>
                <a:lnTo>
                  <a:pt x="454559" y="266618"/>
                </a:lnTo>
                <a:lnTo>
                  <a:pt x="420442" y="295036"/>
                </a:lnTo>
                <a:lnTo>
                  <a:pt x="387397" y="324661"/>
                </a:lnTo>
                <a:lnTo>
                  <a:pt x="355459" y="355460"/>
                </a:lnTo>
                <a:lnTo>
                  <a:pt x="324660" y="387399"/>
                </a:lnTo>
                <a:lnTo>
                  <a:pt x="295035" y="420444"/>
                </a:lnTo>
                <a:lnTo>
                  <a:pt x="266617" y="454561"/>
                </a:lnTo>
                <a:lnTo>
                  <a:pt x="239440" y="489717"/>
                </a:lnTo>
                <a:lnTo>
                  <a:pt x="213538" y="525879"/>
                </a:lnTo>
                <a:lnTo>
                  <a:pt x="188945" y="563011"/>
                </a:lnTo>
                <a:lnTo>
                  <a:pt x="165694" y="601081"/>
                </a:lnTo>
                <a:lnTo>
                  <a:pt x="143818" y="640055"/>
                </a:lnTo>
                <a:lnTo>
                  <a:pt x="123353" y="679899"/>
                </a:lnTo>
                <a:lnTo>
                  <a:pt x="104331" y="720579"/>
                </a:lnTo>
                <a:lnTo>
                  <a:pt x="86786" y="762062"/>
                </a:lnTo>
                <a:lnTo>
                  <a:pt x="70752" y="804314"/>
                </a:lnTo>
                <a:lnTo>
                  <a:pt x="56262" y="847301"/>
                </a:lnTo>
                <a:lnTo>
                  <a:pt x="43351" y="890989"/>
                </a:lnTo>
                <a:lnTo>
                  <a:pt x="32052" y="935346"/>
                </a:lnTo>
                <a:lnTo>
                  <a:pt x="22399" y="980336"/>
                </a:lnTo>
                <a:lnTo>
                  <a:pt x="14425" y="1025926"/>
                </a:lnTo>
                <a:lnTo>
                  <a:pt x="8164" y="1072084"/>
                </a:lnTo>
                <a:lnTo>
                  <a:pt x="3651" y="1118774"/>
                </a:lnTo>
                <a:lnTo>
                  <a:pt x="918" y="1165963"/>
                </a:lnTo>
                <a:lnTo>
                  <a:pt x="0" y="1213617"/>
                </a:lnTo>
                <a:lnTo>
                  <a:pt x="918" y="1261271"/>
                </a:lnTo>
                <a:lnTo>
                  <a:pt x="3651" y="1308459"/>
                </a:lnTo>
                <a:lnTo>
                  <a:pt x="8164" y="1355148"/>
                </a:lnTo>
                <a:lnTo>
                  <a:pt x="14425" y="1401305"/>
                </a:lnTo>
                <a:lnTo>
                  <a:pt x="22399" y="1446895"/>
                </a:lnTo>
                <a:lnTo>
                  <a:pt x="32052" y="1491884"/>
                </a:lnTo>
                <a:lnTo>
                  <a:pt x="43351" y="1536240"/>
                </a:lnTo>
                <a:lnTo>
                  <a:pt x="56262" y="1579928"/>
                </a:lnTo>
                <a:lnTo>
                  <a:pt x="70752" y="1622915"/>
                </a:lnTo>
                <a:lnTo>
                  <a:pt x="86786" y="1665166"/>
                </a:lnTo>
                <a:lnTo>
                  <a:pt x="104331" y="1706649"/>
                </a:lnTo>
                <a:lnTo>
                  <a:pt x="123353" y="1747329"/>
                </a:lnTo>
                <a:lnTo>
                  <a:pt x="143818" y="1787172"/>
                </a:lnTo>
                <a:lnTo>
                  <a:pt x="165694" y="1826146"/>
                </a:lnTo>
                <a:lnTo>
                  <a:pt x="188945" y="1864215"/>
                </a:lnTo>
                <a:lnTo>
                  <a:pt x="213538" y="1901347"/>
                </a:lnTo>
                <a:lnTo>
                  <a:pt x="239440" y="1937508"/>
                </a:lnTo>
                <a:lnTo>
                  <a:pt x="266617" y="1972664"/>
                </a:lnTo>
                <a:lnTo>
                  <a:pt x="295035" y="2006782"/>
                </a:lnTo>
                <a:lnTo>
                  <a:pt x="324660" y="2039826"/>
                </a:lnTo>
                <a:lnTo>
                  <a:pt x="355459" y="2071765"/>
                </a:lnTo>
                <a:lnTo>
                  <a:pt x="387397" y="2102564"/>
                </a:lnTo>
                <a:lnTo>
                  <a:pt x="420442" y="2132189"/>
                </a:lnTo>
                <a:lnTo>
                  <a:pt x="454559" y="2160607"/>
                </a:lnTo>
                <a:lnTo>
                  <a:pt x="489715" y="2187783"/>
                </a:lnTo>
                <a:lnTo>
                  <a:pt x="525876" y="2213685"/>
                </a:lnTo>
                <a:lnTo>
                  <a:pt x="563008" y="2238279"/>
                </a:lnTo>
                <a:lnTo>
                  <a:pt x="601078" y="2261530"/>
                </a:lnTo>
                <a:lnTo>
                  <a:pt x="640051" y="2283405"/>
                </a:lnTo>
                <a:lnTo>
                  <a:pt x="679895" y="2303871"/>
                </a:lnTo>
                <a:lnTo>
                  <a:pt x="720575" y="2322893"/>
                </a:lnTo>
                <a:lnTo>
                  <a:pt x="762057" y="2340438"/>
                </a:lnTo>
                <a:lnTo>
                  <a:pt x="804309" y="2356472"/>
                </a:lnTo>
                <a:lnTo>
                  <a:pt x="847295" y="2370961"/>
                </a:lnTo>
                <a:lnTo>
                  <a:pt x="890983" y="2383872"/>
                </a:lnTo>
                <a:lnTo>
                  <a:pt x="935339" y="2395172"/>
                </a:lnTo>
                <a:lnTo>
                  <a:pt x="980329" y="2404825"/>
                </a:lnTo>
                <a:lnTo>
                  <a:pt x="1025919" y="2412799"/>
                </a:lnTo>
                <a:lnTo>
                  <a:pt x="1072075" y="2419059"/>
                </a:lnTo>
                <a:lnTo>
                  <a:pt x="1118764" y="2423573"/>
                </a:lnTo>
                <a:lnTo>
                  <a:pt x="1165953" y="2426306"/>
                </a:lnTo>
                <a:lnTo>
                  <a:pt x="1213607" y="2427224"/>
                </a:lnTo>
                <a:lnTo>
                  <a:pt x="1261260" y="2426306"/>
                </a:lnTo>
                <a:lnTo>
                  <a:pt x="1308449" y="2423573"/>
                </a:lnTo>
                <a:lnTo>
                  <a:pt x="1355138" y="2419059"/>
                </a:lnTo>
                <a:lnTo>
                  <a:pt x="1401294" y="2412799"/>
                </a:lnTo>
                <a:lnTo>
                  <a:pt x="1446884" y="2404825"/>
                </a:lnTo>
                <a:lnTo>
                  <a:pt x="1491874" y="2395172"/>
                </a:lnTo>
                <a:lnTo>
                  <a:pt x="1536230" y="2383872"/>
                </a:lnTo>
                <a:lnTo>
                  <a:pt x="1579918" y="2370961"/>
                </a:lnTo>
                <a:lnTo>
                  <a:pt x="1622904" y="2356472"/>
                </a:lnTo>
                <a:lnTo>
                  <a:pt x="1665156" y="2340438"/>
                </a:lnTo>
                <a:lnTo>
                  <a:pt x="1706638" y="2322893"/>
                </a:lnTo>
                <a:lnTo>
                  <a:pt x="1747318" y="2303871"/>
                </a:lnTo>
                <a:lnTo>
                  <a:pt x="1787162" y="2283405"/>
                </a:lnTo>
                <a:lnTo>
                  <a:pt x="1826135" y="2261530"/>
                </a:lnTo>
                <a:lnTo>
                  <a:pt x="1864205" y="2238279"/>
                </a:lnTo>
                <a:lnTo>
                  <a:pt x="1901337" y="2213685"/>
                </a:lnTo>
                <a:lnTo>
                  <a:pt x="1937498" y="2187783"/>
                </a:lnTo>
                <a:lnTo>
                  <a:pt x="1972654" y="2160607"/>
                </a:lnTo>
                <a:lnTo>
                  <a:pt x="2006771" y="2132189"/>
                </a:lnTo>
                <a:lnTo>
                  <a:pt x="2039816" y="2102564"/>
                </a:lnTo>
                <a:lnTo>
                  <a:pt x="2071754" y="2071765"/>
                </a:lnTo>
                <a:lnTo>
                  <a:pt x="2102553" y="2039826"/>
                </a:lnTo>
                <a:lnTo>
                  <a:pt x="2132178" y="2006782"/>
                </a:lnTo>
                <a:lnTo>
                  <a:pt x="2160596" y="1972664"/>
                </a:lnTo>
                <a:lnTo>
                  <a:pt x="2187773" y="1937508"/>
                </a:lnTo>
                <a:lnTo>
                  <a:pt x="2213675" y="1901347"/>
                </a:lnTo>
                <a:lnTo>
                  <a:pt x="2238268" y="1864215"/>
                </a:lnTo>
                <a:lnTo>
                  <a:pt x="2261520" y="1826146"/>
                </a:lnTo>
                <a:lnTo>
                  <a:pt x="2283395" y="1787172"/>
                </a:lnTo>
                <a:lnTo>
                  <a:pt x="2303860" y="1747329"/>
                </a:lnTo>
                <a:lnTo>
                  <a:pt x="2322882" y="1706649"/>
                </a:lnTo>
                <a:lnTo>
                  <a:pt x="2340427" y="1665166"/>
                </a:lnTo>
                <a:lnTo>
                  <a:pt x="2356461" y="1622915"/>
                </a:lnTo>
                <a:lnTo>
                  <a:pt x="2370951" y="1579928"/>
                </a:lnTo>
                <a:lnTo>
                  <a:pt x="2383862" y="1536240"/>
                </a:lnTo>
                <a:lnTo>
                  <a:pt x="2395161" y="1491884"/>
                </a:lnTo>
                <a:lnTo>
                  <a:pt x="2404814" y="1446895"/>
                </a:lnTo>
                <a:lnTo>
                  <a:pt x="2412788" y="1401305"/>
                </a:lnTo>
                <a:lnTo>
                  <a:pt x="2419049" y="1355148"/>
                </a:lnTo>
                <a:lnTo>
                  <a:pt x="2423562" y="1308459"/>
                </a:lnTo>
                <a:lnTo>
                  <a:pt x="2426295" y="1261271"/>
                </a:lnTo>
                <a:lnTo>
                  <a:pt x="2427214" y="1213617"/>
                </a:lnTo>
                <a:lnTo>
                  <a:pt x="2426295" y="1165963"/>
                </a:lnTo>
                <a:lnTo>
                  <a:pt x="2423562" y="1118774"/>
                </a:lnTo>
                <a:lnTo>
                  <a:pt x="2419049" y="1072084"/>
                </a:lnTo>
                <a:lnTo>
                  <a:pt x="2412788" y="1025926"/>
                </a:lnTo>
                <a:lnTo>
                  <a:pt x="2404814" y="980336"/>
                </a:lnTo>
                <a:lnTo>
                  <a:pt x="2395161" y="935346"/>
                </a:lnTo>
                <a:lnTo>
                  <a:pt x="2383862" y="890989"/>
                </a:lnTo>
                <a:lnTo>
                  <a:pt x="2370951" y="847301"/>
                </a:lnTo>
                <a:lnTo>
                  <a:pt x="2356461" y="804314"/>
                </a:lnTo>
                <a:lnTo>
                  <a:pt x="2340427" y="762062"/>
                </a:lnTo>
                <a:lnTo>
                  <a:pt x="2322882" y="720579"/>
                </a:lnTo>
                <a:lnTo>
                  <a:pt x="2303860" y="679899"/>
                </a:lnTo>
                <a:lnTo>
                  <a:pt x="2283395" y="640055"/>
                </a:lnTo>
                <a:lnTo>
                  <a:pt x="2261520" y="601081"/>
                </a:lnTo>
                <a:lnTo>
                  <a:pt x="2238268" y="563011"/>
                </a:lnTo>
                <a:lnTo>
                  <a:pt x="2213675" y="525879"/>
                </a:lnTo>
                <a:lnTo>
                  <a:pt x="2187773" y="489717"/>
                </a:lnTo>
                <a:lnTo>
                  <a:pt x="2160596" y="454561"/>
                </a:lnTo>
                <a:lnTo>
                  <a:pt x="2132178" y="420444"/>
                </a:lnTo>
                <a:lnTo>
                  <a:pt x="2102553" y="387399"/>
                </a:lnTo>
                <a:lnTo>
                  <a:pt x="2071754" y="355460"/>
                </a:lnTo>
                <a:lnTo>
                  <a:pt x="2039816" y="324661"/>
                </a:lnTo>
                <a:lnTo>
                  <a:pt x="2006771" y="295036"/>
                </a:lnTo>
                <a:lnTo>
                  <a:pt x="1972654" y="266618"/>
                </a:lnTo>
                <a:lnTo>
                  <a:pt x="1937498" y="239441"/>
                </a:lnTo>
                <a:lnTo>
                  <a:pt x="1901337" y="213539"/>
                </a:lnTo>
                <a:lnTo>
                  <a:pt x="1864205" y="188945"/>
                </a:lnTo>
                <a:lnTo>
                  <a:pt x="1826135" y="165694"/>
                </a:lnTo>
                <a:lnTo>
                  <a:pt x="1787162" y="143819"/>
                </a:lnTo>
                <a:lnTo>
                  <a:pt x="1747318" y="123353"/>
                </a:lnTo>
                <a:lnTo>
                  <a:pt x="1706638" y="104331"/>
                </a:lnTo>
                <a:lnTo>
                  <a:pt x="1665156" y="86786"/>
                </a:lnTo>
                <a:lnTo>
                  <a:pt x="1622904" y="70752"/>
                </a:lnTo>
                <a:lnTo>
                  <a:pt x="1579918" y="56262"/>
                </a:lnTo>
                <a:lnTo>
                  <a:pt x="1536230" y="43351"/>
                </a:lnTo>
                <a:lnTo>
                  <a:pt x="1491874" y="32052"/>
                </a:lnTo>
                <a:lnTo>
                  <a:pt x="1446884" y="22399"/>
                </a:lnTo>
                <a:lnTo>
                  <a:pt x="1401294" y="14425"/>
                </a:lnTo>
                <a:lnTo>
                  <a:pt x="1355138" y="8164"/>
                </a:lnTo>
                <a:lnTo>
                  <a:pt x="1308449" y="3651"/>
                </a:lnTo>
                <a:lnTo>
                  <a:pt x="1261260" y="918"/>
                </a:lnTo>
                <a:lnTo>
                  <a:pt x="1213607" y="0"/>
                </a:lnTo>
                <a:close/>
              </a:path>
            </a:pathLst>
          </a:custGeom>
          <a:solidFill>
            <a:srgbClr val="324A5D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schemeClr val="accent2">
                  <a:lumMod val="60000"/>
                  <a:lumOff val="40000"/>
                </a:scheme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058853" y="1620281"/>
            <a:ext cx="1472102" cy="1472102"/>
          </a:xfrm>
          <a:custGeom>
            <a:avLst/>
            <a:gdLst/>
            <a:ahLst/>
            <a:cxnLst/>
            <a:rect l="l" t="t" r="r" b="b"/>
            <a:pathLst>
              <a:path w="2427605" h="2427604">
                <a:moveTo>
                  <a:pt x="1213607" y="0"/>
                </a:moveTo>
                <a:lnTo>
                  <a:pt x="1165953" y="918"/>
                </a:lnTo>
                <a:lnTo>
                  <a:pt x="1118764" y="3651"/>
                </a:lnTo>
                <a:lnTo>
                  <a:pt x="1072075" y="8164"/>
                </a:lnTo>
                <a:lnTo>
                  <a:pt x="1025919" y="14425"/>
                </a:lnTo>
                <a:lnTo>
                  <a:pt x="980329" y="22399"/>
                </a:lnTo>
                <a:lnTo>
                  <a:pt x="935339" y="32052"/>
                </a:lnTo>
                <a:lnTo>
                  <a:pt x="890983" y="43351"/>
                </a:lnTo>
                <a:lnTo>
                  <a:pt x="847295" y="56262"/>
                </a:lnTo>
                <a:lnTo>
                  <a:pt x="804309" y="70752"/>
                </a:lnTo>
                <a:lnTo>
                  <a:pt x="762057" y="86786"/>
                </a:lnTo>
                <a:lnTo>
                  <a:pt x="720575" y="104331"/>
                </a:lnTo>
                <a:lnTo>
                  <a:pt x="679895" y="123353"/>
                </a:lnTo>
                <a:lnTo>
                  <a:pt x="640051" y="143819"/>
                </a:lnTo>
                <a:lnTo>
                  <a:pt x="601078" y="165694"/>
                </a:lnTo>
                <a:lnTo>
                  <a:pt x="563008" y="188945"/>
                </a:lnTo>
                <a:lnTo>
                  <a:pt x="525876" y="213539"/>
                </a:lnTo>
                <a:lnTo>
                  <a:pt x="489715" y="239441"/>
                </a:lnTo>
                <a:lnTo>
                  <a:pt x="454559" y="266618"/>
                </a:lnTo>
                <a:lnTo>
                  <a:pt x="420442" y="295036"/>
                </a:lnTo>
                <a:lnTo>
                  <a:pt x="387397" y="324661"/>
                </a:lnTo>
                <a:lnTo>
                  <a:pt x="355459" y="355460"/>
                </a:lnTo>
                <a:lnTo>
                  <a:pt x="324660" y="387399"/>
                </a:lnTo>
                <a:lnTo>
                  <a:pt x="295035" y="420444"/>
                </a:lnTo>
                <a:lnTo>
                  <a:pt x="266617" y="454561"/>
                </a:lnTo>
                <a:lnTo>
                  <a:pt x="239440" y="489717"/>
                </a:lnTo>
                <a:lnTo>
                  <a:pt x="213538" y="525879"/>
                </a:lnTo>
                <a:lnTo>
                  <a:pt x="188945" y="563011"/>
                </a:lnTo>
                <a:lnTo>
                  <a:pt x="165694" y="601081"/>
                </a:lnTo>
                <a:lnTo>
                  <a:pt x="143818" y="640055"/>
                </a:lnTo>
                <a:lnTo>
                  <a:pt x="123353" y="679899"/>
                </a:lnTo>
                <a:lnTo>
                  <a:pt x="104331" y="720579"/>
                </a:lnTo>
                <a:lnTo>
                  <a:pt x="86786" y="762062"/>
                </a:lnTo>
                <a:lnTo>
                  <a:pt x="70752" y="804314"/>
                </a:lnTo>
                <a:lnTo>
                  <a:pt x="56262" y="847301"/>
                </a:lnTo>
                <a:lnTo>
                  <a:pt x="43351" y="890989"/>
                </a:lnTo>
                <a:lnTo>
                  <a:pt x="32052" y="935346"/>
                </a:lnTo>
                <a:lnTo>
                  <a:pt x="22399" y="980336"/>
                </a:lnTo>
                <a:lnTo>
                  <a:pt x="14425" y="1025926"/>
                </a:lnTo>
                <a:lnTo>
                  <a:pt x="8164" y="1072084"/>
                </a:lnTo>
                <a:lnTo>
                  <a:pt x="3651" y="1118774"/>
                </a:lnTo>
                <a:lnTo>
                  <a:pt x="918" y="1165963"/>
                </a:lnTo>
                <a:lnTo>
                  <a:pt x="0" y="1213617"/>
                </a:lnTo>
                <a:lnTo>
                  <a:pt x="918" y="1261271"/>
                </a:lnTo>
                <a:lnTo>
                  <a:pt x="3651" y="1308459"/>
                </a:lnTo>
                <a:lnTo>
                  <a:pt x="8164" y="1355148"/>
                </a:lnTo>
                <a:lnTo>
                  <a:pt x="14425" y="1401305"/>
                </a:lnTo>
                <a:lnTo>
                  <a:pt x="22399" y="1446895"/>
                </a:lnTo>
                <a:lnTo>
                  <a:pt x="32052" y="1491884"/>
                </a:lnTo>
                <a:lnTo>
                  <a:pt x="43351" y="1536240"/>
                </a:lnTo>
                <a:lnTo>
                  <a:pt x="56262" y="1579928"/>
                </a:lnTo>
                <a:lnTo>
                  <a:pt x="70752" y="1622915"/>
                </a:lnTo>
                <a:lnTo>
                  <a:pt x="86786" y="1665166"/>
                </a:lnTo>
                <a:lnTo>
                  <a:pt x="104331" y="1706649"/>
                </a:lnTo>
                <a:lnTo>
                  <a:pt x="123353" y="1747329"/>
                </a:lnTo>
                <a:lnTo>
                  <a:pt x="143818" y="1787172"/>
                </a:lnTo>
                <a:lnTo>
                  <a:pt x="165694" y="1826146"/>
                </a:lnTo>
                <a:lnTo>
                  <a:pt x="188945" y="1864215"/>
                </a:lnTo>
                <a:lnTo>
                  <a:pt x="213538" y="1901347"/>
                </a:lnTo>
                <a:lnTo>
                  <a:pt x="239440" y="1937508"/>
                </a:lnTo>
                <a:lnTo>
                  <a:pt x="266617" y="1972664"/>
                </a:lnTo>
                <a:lnTo>
                  <a:pt x="295035" y="2006782"/>
                </a:lnTo>
                <a:lnTo>
                  <a:pt x="324660" y="2039826"/>
                </a:lnTo>
                <a:lnTo>
                  <a:pt x="355459" y="2071765"/>
                </a:lnTo>
                <a:lnTo>
                  <a:pt x="387397" y="2102564"/>
                </a:lnTo>
                <a:lnTo>
                  <a:pt x="420442" y="2132189"/>
                </a:lnTo>
                <a:lnTo>
                  <a:pt x="454559" y="2160607"/>
                </a:lnTo>
                <a:lnTo>
                  <a:pt x="489715" y="2187783"/>
                </a:lnTo>
                <a:lnTo>
                  <a:pt x="525876" y="2213685"/>
                </a:lnTo>
                <a:lnTo>
                  <a:pt x="563008" y="2238279"/>
                </a:lnTo>
                <a:lnTo>
                  <a:pt x="601078" y="2261530"/>
                </a:lnTo>
                <a:lnTo>
                  <a:pt x="640051" y="2283405"/>
                </a:lnTo>
                <a:lnTo>
                  <a:pt x="679895" y="2303871"/>
                </a:lnTo>
                <a:lnTo>
                  <a:pt x="720575" y="2322893"/>
                </a:lnTo>
                <a:lnTo>
                  <a:pt x="762057" y="2340438"/>
                </a:lnTo>
                <a:lnTo>
                  <a:pt x="804309" y="2356472"/>
                </a:lnTo>
                <a:lnTo>
                  <a:pt x="847295" y="2370961"/>
                </a:lnTo>
                <a:lnTo>
                  <a:pt x="890983" y="2383872"/>
                </a:lnTo>
                <a:lnTo>
                  <a:pt x="935339" y="2395172"/>
                </a:lnTo>
                <a:lnTo>
                  <a:pt x="980329" y="2404825"/>
                </a:lnTo>
                <a:lnTo>
                  <a:pt x="1025919" y="2412799"/>
                </a:lnTo>
                <a:lnTo>
                  <a:pt x="1072075" y="2419059"/>
                </a:lnTo>
                <a:lnTo>
                  <a:pt x="1118764" y="2423573"/>
                </a:lnTo>
                <a:lnTo>
                  <a:pt x="1165953" y="2426306"/>
                </a:lnTo>
                <a:lnTo>
                  <a:pt x="1213607" y="2427224"/>
                </a:lnTo>
                <a:lnTo>
                  <a:pt x="1261260" y="2426306"/>
                </a:lnTo>
                <a:lnTo>
                  <a:pt x="1308449" y="2423573"/>
                </a:lnTo>
                <a:lnTo>
                  <a:pt x="1355138" y="2419059"/>
                </a:lnTo>
                <a:lnTo>
                  <a:pt x="1401294" y="2412799"/>
                </a:lnTo>
                <a:lnTo>
                  <a:pt x="1446884" y="2404825"/>
                </a:lnTo>
                <a:lnTo>
                  <a:pt x="1491874" y="2395172"/>
                </a:lnTo>
                <a:lnTo>
                  <a:pt x="1536230" y="2383872"/>
                </a:lnTo>
                <a:lnTo>
                  <a:pt x="1579918" y="2370961"/>
                </a:lnTo>
                <a:lnTo>
                  <a:pt x="1622904" y="2356472"/>
                </a:lnTo>
                <a:lnTo>
                  <a:pt x="1665156" y="2340438"/>
                </a:lnTo>
                <a:lnTo>
                  <a:pt x="1706638" y="2322893"/>
                </a:lnTo>
                <a:lnTo>
                  <a:pt x="1747318" y="2303871"/>
                </a:lnTo>
                <a:lnTo>
                  <a:pt x="1787162" y="2283405"/>
                </a:lnTo>
                <a:lnTo>
                  <a:pt x="1826135" y="2261530"/>
                </a:lnTo>
                <a:lnTo>
                  <a:pt x="1864205" y="2238279"/>
                </a:lnTo>
                <a:lnTo>
                  <a:pt x="1901337" y="2213685"/>
                </a:lnTo>
                <a:lnTo>
                  <a:pt x="1937498" y="2187783"/>
                </a:lnTo>
                <a:lnTo>
                  <a:pt x="1972654" y="2160607"/>
                </a:lnTo>
                <a:lnTo>
                  <a:pt x="2006771" y="2132189"/>
                </a:lnTo>
                <a:lnTo>
                  <a:pt x="2039816" y="2102564"/>
                </a:lnTo>
                <a:lnTo>
                  <a:pt x="2071754" y="2071765"/>
                </a:lnTo>
                <a:lnTo>
                  <a:pt x="2102553" y="2039826"/>
                </a:lnTo>
                <a:lnTo>
                  <a:pt x="2132178" y="2006782"/>
                </a:lnTo>
                <a:lnTo>
                  <a:pt x="2160596" y="1972664"/>
                </a:lnTo>
                <a:lnTo>
                  <a:pt x="2187773" y="1937508"/>
                </a:lnTo>
                <a:lnTo>
                  <a:pt x="2213675" y="1901347"/>
                </a:lnTo>
                <a:lnTo>
                  <a:pt x="2238268" y="1864215"/>
                </a:lnTo>
                <a:lnTo>
                  <a:pt x="2261520" y="1826146"/>
                </a:lnTo>
                <a:lnTo>
                  <a:pt x="2283395" y="1787172"/>
                </a:lnTo>
                <a:lnTo>
                  <a:pt x="2303860" y="1747329"/>
                </a:lnTo>
                <a:lnTo>
                  <a:pt x="2322882" y="1706649"/>
                </a:lnTo>
                <a:lnTo>
                  <a:pt x="2340427" y="1665166"/>
                </a:lnTo>
                <a:lnTo>
                  <a:pt x="2356461" y="1622915"/>
                </a:lnTo>
                <a:lnTo>
                  <a:pt x="2370951" y="1579928"/>
                </a:lnTo>
                <a:lnTo>
                  <a:pt x="2383862" y="1536240"/>
                </a:lnTo>
                <a:lnTo>
                  <a:pt x="2395161" y="1491884"/>
                </a:lnTo>
                <a:lnTo>
                  <a:pt x="2404814" y="1446895"/>
                </a:lnTo>
                <a:lnTo>
                  <a:pt x="2412788" y="1401305"/>
                </a:lnTo>
                <a:lnTo>
                  <a:pt x="2419049" y="1355148"/>
                </a:lnTo>
                <a:lnTo>
                  <a:pt x="2423562" y="1308459"/>
                </a:lnTo>
                <a:lnTo>
                  <a:pt x="2426295" y="1261271"/>
                </a:lnTo>
                <a:lnTo>
                  <a:pt x="2427214" y="1213617"/>
                </a:lnTo>
                <a:lnTo>
                  <a:pt x="2426295" y="1165963"/>
                </a:lnTo>
                <a:lnTo>
                  <a:pt x="2423562" y="1118774"/>
                </a:lnTo>
                <a:lnTo>
                  <a:pt x="2419049" y="1072084"/>
                </a:lnTo>
                <a:lnTo>
                  <a:pt x="2412788" y="1025926"/>
                </a:lnTo>
                <a:lnTo>
                  <a:pt x="2404814" y="980336"/>
                </a:lnTo>
                <a:lnTo>
                  <a:pt x="2395161" y="935346"/>
                </a:lnTo>
                <a:lnTo>
                  <a:pt x="2383862" y="890989"/>
                </a:lnTo>
                <a:lnTo>
                  <a:pt x="2370951" y="847301"/>
                </a:lnTo>
                <a:lnTo>
                  <a:pt x="2356461" y="804314"/>
                </a:lnTo>
                <a:lnTo>
                  <a:pt x="2340427" y="762062"/>
                </a:lnTo>
                <a:lnTo>
                  <a:pt x="2322882" y="720579"/>
                </a:lnTo>
                <a:lnTo>
                  <a:pt x="2303860" y="679899"/>
                </a:lnTo>
                <a:lnTo>
                  <a:pt x="2283395" y="640055"/>
                </a:lnTo>
                <a:lnTo>
                  <a:pt x="2261520" y="601081"/>
                </a:lnTo>
                <a:lnTo>
                  <a:pt x="2238268" y="563011"/>
                </a:lnTo>
                <a:lnTo>
                  <a:pt x="2213675" y="525879"/>
                </a:lnTo>
                <a:lnTo>
                  <a:pt x="2187773" y="489717"/>
                </a:lnTo>
                <a:lnTo>
                  <a:pt x="2160596" y="454561"/>
                </a:lnTo>
                <a:lnTo>
                  <a:pt x="2132178" y="420444"/>
                </a:lnTo>
                <a:lnTo>
                  <a:pt x="2102553" y="387399"/>
                </a:lnTo>
                <a:lnTo>
                  <a:pt x="2071754" y="355460"/>
                </a:lnTo>
                <a:lnTo>
                  <a:pt x="2039816" y="324661"/>
                </a:lnTo>
                <a:lnTo>
                  <a:pt x="2006771" y="295036"/>
                </a:lnTo>
                <a:lnTo>
                  <a:pt x="1972654" y="266618"/>
                </a:lnTo>
                <a:lnTo>
                  <a:pt x="1937498" y="239441"/>
                </a:lnTo>
                <a:lnTo>
                  <a:pt x="1901337" y="213539"/>
                </a:lnTo>
                <a:lnTo>
                  <a:pt x="1864205" y="188945"/>
                </a:lnTo>
                <a:lnTo>
                  <a:pt x="1826135" y="165694"/>
                </a:lnTo>
                <a:lnTo>
                  <a:pt x="1787162" y="143819"/>
                </a:lnTo>
                <a:lnTo>
                  <a:pt x="1747318" y="123353"/>
                </a:lnTo>
                <a:lnTo>
                  <a:pt x="1706638" y="104331"/>
                </a:lnTo>
                <a:lnTo>
                  <a:pt x="1665156" y="86786"/>
                </a:lnTo>
                <a:lnTo>
                  <a:pt x="1622904" y="70752"/>
                </a:lnTo>
                <a:lnTo>
                  <a:pt x="1579918" y="56262"/>
                </a:lnTo>
                <a:lnTo>
                  <a:pt x="1536230" y="43351"/>
                </a:lnTo>
                <a:lnTo>
                  <a:pt x="1491874" y="32052"/>
                </a:lnTo>
                <a:lnTo>
                  <a:pt x="1446884" y="22399"/>
                </a:lnTo>
                <a:lnTo>
                  <a:pt x="1401294" y="14425"/>
                </a:lnTo>
                <a:lnTo>
                  <a:pt x="1355138" y="8164"/>
                </a:lnTo>
                <a:lnTo>
                  <a:pt x="1308449" y="3651"/>
                </a:lnTo>
                <a:lnTo>
                  <a:pt x="1261260" y="918"/>
                </a:lnTo>
                <a:lnTo>
                  <a:pt x="1213607" y="0"/>
                </a:lnTo>
                <a:close/>
              </a:path>
            </a:pathLst>
          </a:custGeom>
          <a:solidFill>
            <a:srgbClr val="324A5D"/>
          </a:solidFill>
          <a:ln>
            <a:solidFill>
              <a:schemeClr val="accent6"/>
            </a:solidFill>
          </a:ln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20281" y="760357"/>
            <a:ext cx="2086146" cy="2192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01" defTabSz="554492">
              <a:buClrTx/>
            </a:pPr>
            <a:r>
              <a:rPr lang="tr-TR" sz="1425" b="1" kern="1200" spc="-12" dirty="0">
                <a:solidFill>
                  <a:srgbClr val="FFFFFF"/>
                </a:solidFill>
                <a:latin typeface="Montserrat"/>
                <a:ea typeface="+mn-ea"/>
                <a:cs typeface="Montserrat"/>
              </a:rPr>
              <a:t>Rakamlar ile </a:t>
            </a:r>
            <a:r>
              <a:rPr lang="tr-TR" sz="1425" b="1" kern="1200" spc="-12" dirty="0" err="1">
                <a:solidFill>
                  <a:srgbClr val="FFFFFF"/>
                </a:solidFill>
                <a:latin typeface="Montserrat"/>
                <a:ea typeface="+mn-ea"/>
                <a:cs typeface="Montserrat"/>
              </a:rPr>
              <a:t>Chatbot</a:t>
            </a:r>
            <a:endParaRPr sz="1425" kern="1200" dirty="0">
              <a:solidFill>
                <a:prstClr val="black"/>
              </a:solidFill>
              <a:latin typeface="Montserrat"/>
              <a:ea typeface="+mn-ea"/>
              <a:cs typeface="Montserrat"/>
            </a:endParaRPr>
          </a:p>
        </p:txBody>
      </p:sp>
      <p:sp>
        <p:nvSpPr>
          <p:cNvPr id="48" name="object 58">
            <a:extLst>
              <a:ext uri="{FF2B5EF4-FFF2-40B4-BE49-F238E27FC236}">
                <a16:creationId xmlns:a16="http://schemas.microsoft.com/office/drawing/2014/main" id="{F67607FD-1239-4FB4-BBBA-A530C4AE57CC}"/>
              </a:ext>
            </a:extLst>
          </p:cNvPr>
          <p:cNvSpPr/>
          <p:nvPr/>
        </p:nvSpPr>
        <p:spPr>
          <a:xfrm>
            <a:off x="4659801" y="1701403"/>
            <a:ext cx="2730758" cy="27292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59">
            <a:extLst>
              <a:ext uri="{FF2B5EF4-FFF2-40B4-BE49-F238E27FC236}">
                <a16:creationId xmlns:a16="http://schemas.microsoft.com/office/drawing/2014/main" id="{275A15AA-5F73-4BC2-B48D-49994FFB92B8}"/>
              </a:ext>
            </a:extLst>
          </p:cNvPr>
          <p:cNvSpPr/>
          <p:nvPr/>
        </p:nvSpPr>
        <p:spPr>
          <a:xfrm>
            <a:off x="5001415" y="1956041"/>
            <a:ext cx="2219960" cy="2219960"/>
          </a:xfrm>
          <a:custGeom>
            <a:avLst/>
            <a:gdLst/>
            <a:ahLst/>
            <a:cxnLst/>
            <a:rect l="l" t="t" r="r" b="b"/>
            <a:pathLst>
              <a:path w="2219959" h="2219960">
                <a:moveTo>
                  <a:pt x="1109725" y="0"/>
                </a:moveTo>
                <a:lnTo>
                  <a:pt x="1061587" y="1025"/>
                </a:lnTo>
                <a:lnTo>
                  <a:pt x="1013974" y="4073"/>
                </a:lnTo>
                <a:lnTo>
                  <a:pt x="966926" y="9102"/>
                </a:lnTo>
                <a:lnTo>
                  <a:pt x="920485" y="16071"/>
                </a:lnTo>
                <a:lnTo>
                  <a:pt x="874692" y="24938"/>
                </a:lnTo>
                <a:lnTo>
                  <a:pt x="829590" y="35661"/>
                </a:lnTo>
                <a:lnTo>
                  <a:pt x="785220" y="48198"/>
                </a:lnTo>
                <a:lnTo>
                  <a:pt x="741624" y="62509"/>
                </a:lnTo>
                <a:lnTo>
                  <a:pt x="698843" y="78550"/>
                </a:lnTo>
                <a:lnTo>
                  <a:pt x="656918" y="96282"/>
                </a:lnTo>
                <a:lnTo>
                  <a:pt x="615893" y="115662"/>
                </a:lnTo>
                <a:lnTo>
                  <a:pt x="575807" y="136648"/>
                </a:lnTo>
                <a:lnTo>
                  <a:pt x="536703" y="159198"/>
                </a:lnTo>
                <a:lnTo>
                  <a:pt x="498623" y="183272"/>
                </a:lnTo>
                <a:lnTo>
                  <a:pt x="461608" y="208828"/>
                </a:lnTo>
                <a:lnTo>
                  <a:pt x="425700" y="235823"/>
                </a:lnTo>
                <a:lnTo>
                  <a:pt x="390940" y="264216"/>
                </a:lnTo>
                <a:lnTo>
                  <a:pt x="357370" y="293966"/>
                </a:lnTo>
                <a:lnTo>
                  <a:pt x="325031" y="325031"/>
                </a:lnTo>
                <a:lnTo>
                  <a:pt x="293966" y="357370"/>
                </a:lnTo>
                <a:lnTo>
                  <a:pt x="264216" y="390940"/>
                </a:lnTo>
                <a:lnTo>
                  <a:pt x="235823" y="425700"/>
                </a:lnTo>
                <a:lnTo>
                  <a:pt x="208828" y="461608"/>
                </a:lnTo>
                <a:lnTo>
                  <a:pt x="183272" y="498623"/>
                </a:lnTo>
                <a:lnTo>
                  <a:pt x="159198" y="536703"/>
                </a:lnTo>
                <a:lnTo>
                  <a:pt x="136648" y="575807"/>
                </a:lnTo>
                <a:lnTo>
                  <a:pt x="115662" y="615893"/>
                </a:lnTo>
                <a:lnTo>
                  <a:pt x="96282" y="656918"/>
                </a:lnTo>
                <a:lnTo>
                  <a:pt x="78550" y="698843"/>
                </a:lnTo>
                <a:lnTo>
                  <a:pt x="62509" y="741624"/>
                </a:lnTo>
                <a:lnTo>
                  <a:pt x="48198" y="785220"/>
                </a:lnTo>
                <a:lnTo>
                  <a:pt x="35661" y="829590"/>
                </a:lnTo>
                <a:lnTo>
                  <a:pt x="24938" y="874692"/>
                </a:lnTo>
                <a:lnTo>
                  <a:pt x="16071" y="920485"/>
                </a:lnTo>
                <a:lnTo>
                  <a:pt x="9102" y="966926"/>
                </a:lnTo>
                <a:lnTo>
                  <a:pt x="4073" y="1013974"/>
                </a:lnTo>
                <a:lnTo>
                  <a:pt x="1025" y="1061587"/>
                </a:lnTo>
                <a:lnTo>
                  <a:pt x="0" y="1109725"/>
                </a:lnTo>
                <a:lnTo>
                  <a:pt x="1025" y="1157862"/>
                </a:lnTo>
                <a:lnTo>
                  <a:pt x="4073" y="1205476"/>
                </a:lnTo>
                <a:lnTo>
                  <a:pt x="9102" y="1252524"/>
                </a:lnTo>
                <a:lnTo>
                  <a:pt x="16071" y="1298965"/>
                </a:lnTo>
                <a:lnTo>
                  <a:pt x="24938" y="1344758"/>
                </a:lnTo>
                <a:lnTo>
                  <a:pt x="35661" y="1389860"/>
                </a:lnTo>
                <a:lnTo>
                  <a:pt x="48198" y="1434230"/>
                </a:lnTo>
                <a:lnTo>
                  <a:pt x="62509" y="1477826"/>
                </a:lnTo>
                <a:lnTo>
                  <a:pt x="78550" y="1520607"/>
                </a:lnTo>
                <a:lnTo>
                  <a:pt x="96282" y="1562531"/>
                </a:lnTo>
                <a:lnTo>
                  <a:pt x="115662" y="1603557"/>
                </a:lnTo>
                <a:lnTo>
                  <a:pt x="136648" y="1643643"/>
                </a:lnTo>
                <a:lnTo>
                  <a:pt x="159198" y="1682746"/>
                </a:lnTo>
                <a:lnTo>
                  <a:pt x="183272" y="1720827"/>
                </a:lnTo>
                <a:lnTo>
                  <a:pt x="208828" y="1757842"/>
                </a:lnTo>
                <a:lnTo>
                  <a:pt x="235823" y="1793750"/>
                </a:lnTo>
                <a:lnTo>
                  <a:pt x="264216" y="1828510"/>
                </a:lnTo>
                <a:lnTo>
                  <a:pt x="293966" y="1862080"/>
                </a:lnTo>
                <a:lnTo>
                  <a:pt x="325031" y="1894418"/>
                </a:lnTo>
                <a:lnTo>
                  <a:pt x="357370" y="1925483"/>
                </a:lnTo>
                <a:lnTo>
                  <a:pt x="390940" y="1955233"/>
                </a:lnTo>
                <a:lnTo>
                  <a:pt x="425700" y="1983627"/>
                </a:lnTo>
                <a:lnTo>
                  <a:pt x="461608" y="2010622"/>
                </a:lnTo>
                <a:lnTo>
                  <a:pt x="498623" y="2036178"/>
                </a:lnTo>
                <a:lnTo>
                  <a:pt x="536703" y="2060251"/>
                </a:lnTo>
                <a:lnTo>
                  <a:pt x="575807" y="2082802"/>
                </a:lnTo>
                <a:lnTo>
                  <a:pt x="615893" y="2103788"/>
                </a:lnTo>
                <a:lnTo>
                  <a:pt x="656918" y="2123168"/>
                </a:lnTo>
                <a:lnTo>
                  <a:pt x="698843" y="2140899"/>
                </a:lnTo>
                <a:lnTo>
                  <a:pt x="741624" y="2156941"/>
                </a:lnTo>
                <a:lnTo>
                  <a:pt x="785220" y="2171252"/>
                </a:lnTo>
                <a:lnTo>
                  <a:pt x="829590" y="2183789"/>
                </a:lnTo>
                <a:lnTo>
                  <a:pt x="874692" y="2194512"/>
                </a:lnTo>
                <a:lnTo>
                  <a:pt x="920485" y="2203379"/>
                </a:lnTo>
                <a:lnTo>
                  <a:pt x="966926" y="2210348"/>
                </a:lnTo>
                <a:lnTo>
                  <a:pt x="1013974" y="2215377"/>
                </a:lnTo>
                <a:lnTo>
                  <a:pt x="1061587" y="2218425"/>
                </a:lnTo>
                <a:lnTo>
                  <a:pt x="1109725" y="2219450"/>
                </a:lnTo>
                <a:lnTo>
                  <a:pt x="1157862" y="2218425"/>
                </a:lnTo>
                <a:lnTo>
                  <a:pt x="1205476" y="2215377"/>
                </a:lnTo>
                <a:lnTo>
                  <a:pt x="1252524" y="2210348"/>
                </a:lnTo>
                <a:lnTo>
                  <a:pt x="1298965" y="2203379"/>
                </a:lnTo>
                <a:lnTo>
                  <a:pt x="1344758" y="2194512"/>
                </a:lnTo>
                <a:lnTo>
                  <a:pt x="1389860" y="2183789"/>
                </a:lnTo>
                <a:lnTo>
                  <a:pt x="1434230" y="2171252"/>
                </a:lnTo>
                <a:lnTo>
                  <a:pt x="1477826" y="2156941"/>
                </a:lnTo>
                <a:lnTo>
                  <a:pt x="1520607" y="2140899"/>
                </a:lnTo>
                <a:lnTo>
                  <a:pt x="1562531" y="2123168"/>
                </a:lnTo>
                <a:lnTo>
                  <a:pt x="1603557" y="2103788"/>
                </a:lnTo>
                <a:lnTo>
                  <a:pt x="1643643" y="2082802"/>
                </a:lnTo>
                <a:lnTo>
                  <a:pt x="1682746" y="2060251"/>
                </a:lnTo>
                <a:lnTo>
                  <a:pt x="1720827" y="2036178"/>
                </a:lnTo>
                <a:lnTo>
                  <a:pt x="1757842" y="2010622"/>
                </a:lnTo>
                <a:lnTo>
                  <a:pt x="1793750" y="1983627"/>
                </a:lnTo>
                <a:lnTo>
                  <a:pt x="1828510" y="1955233"/>
                </a:lnTo>
                <a:lnTo>
                  <a:pt x="1862080" y="1925483"/>
                </a:lnTo>
                <a:lnTo>
                  <a:pt x="1894418" y="1894418"/>
                </a:lnTo>
                <a:lnTo>
                  <a:pt x="1925483" y="1862080"/>
                </a:lnTo>
                <a:lnTo>
                  <a:pt x="1955233" y="1828510"/>
                </a:lnTo>
                <a:lnTo>
                  <a:pt x="1983627" y="1793750"/>
                </a:lnTo>
                <a:lnTo>
                  <a:pt x="2010622" y="1757842"/>
                </a:lnTo>
                <a:lnTo>
                  <a:pt x="2036178" y="1720827"/>
                </a:lnTo>
                <a:lnTo>
                  <a:pt x="2060251" y="1682746"/>
                </a:lnTo>
                <a:lnTo>
                  <a:pt x="2082802" y="1643643"/>
                </a:lnTo>
                <a:lnTo>
                  <a:pt x="2103788" y="1603557"/>
                </a:lnTo>
                <a:lnTo>
                  <a:pt x="2123168" y="1562531"/>
                </a:lnTo>
                <a:lnTo>
                  <a:pt x="2140899" y="1520607"/>
                </a:lnTo>
                <a:lnTo>
                  <a:pt x="2156941" y="1477826"/>
                </a:lnTo>
                <a:lnTo>
                  <a:pt x="2171252" y="1434230"/>
                </a:lnTo>
                <a:lnTo>
                  <a:pt x="2183789" y="1389860"/>
                </a:lnTo>
                <a:lnTo>
                  <a:pt x="2194512" y="1344758"/>
                </a:lnTo>
                <a:lnTo>
                  <a:pt x="2203379" y="1298965"/>
                </a:lnTo>
                <a:lnTo>
                  <a:pt x="2210348" y="1252524"/>
                </a:lnTo>
                <a:lnTo>
                  <a:pt x="2215377" y="1205476"/>
                </a:lnTo>
                <a:lnTo>
                  <a:pt x="2218425" y="1157862"/>
                </a:lnTo>
                <a:lnTo>
                  <a:pt x="2219450" y="1109725"/>
                </a:lnTo>
                <a:lnTo>
                  <a:pt x="2218425" y="1061587"/>
                </a:lnTo>
                <a:lnTo>
                  <a:pt x="2215377" y="1013974"/>
                </a:lnTo>
                <a:lnTo>
                  <a:pt x="2210348" y="966926"/>
                </a:lnTo>
                <a:lnTo>
                  <a:pt x="2203379" y="920485"/>
                </a:lnTo>
                <a:lnTo>
                  <a:pt x="2194512" y="874692"/>
                </a:lnTo>
                <a:lnTo>
                  <a:pt x="2183789" y="829590"/>
                </a:lnTo>
                <a:lnTo>
                  <a:pt x="2171252" y="785220"/>
                </a:lnTo>
                <a:lnTo>
                  <a:pt x="2156941" y="741624"/>
                </a:lnTo>
                <a:lnTo>
                  <a:pt x="2140899" y="698843"/>
                </a:lnTo>
                <a:lnTo>
                  <a:pt x="2123168" y="656918"/>
                </a:lnTo>
                <a:lnTo>
                  <a:pt x="2103788" y="615893"/>
                </a:lnTo>
                <a:lnTo>
                  <a:pt x="2082802" y="575807"/>
                </a:lnTo>
                <a:lnTo>
                  <a:pt x="2060251" y="536703"/>
                </a:lnTo>
                <a:lnTo>
                  <a:pt x="2036178" y="498623"/>
                </a:lnTo>
                <a:lnTo>
                  <a:pt x="2010622" y="461608"/>
                </a:lnTo>
                <a:lnTo>
                  <a:pt x="1983627" y="425700"/>
                </a:lnTo>
                <a:lnTo>
                  <a:pt x="1955233" y="390940"/>
                </a:lnTo>
                <a:lnTo>
                  <a:pt x="1925483" y="357370"/>
                </a:lnTo>
                <a:lnTo>
                  <a:pt x="1894418" y="325031"/>
                </a:lnTo>
                <a:lnTo>
                  <a:pt x="1862080" y="293966"/>
                </a:lnTo>
                <a:lnTo>
                  <a:pt x="1828510" y="264216"/>
                </a:lnTo>
                <a:lnTo>
                  <a:pt x="1793750" y="235823"/>
                </a:lnTo>
                <a:lnTo>
                  <a:pt x="1757842" y="208828"/>
                </a:lnTo>
                <a:lnTo>
                  <a:pt x="1720827" y="183272"/>
                </a:lnTo>
                <a:lnTo>
                  <a:pt x="1682746" y="159198"/>
                </a:lnTo>
                <a:lnTo>
                  <a:pt x="1643643" y="136648"/>
                </a:lnTo>
                <a:lnTo>
                  <a:pt x="1603557" y="115662"/>
                </a:lnTo>
                <a:lnTo>
                  <a:pt x="1562531" y="96282"/>
                </a:lnTo>
                <a:lnTo>
                  <a:pt x="1520607" y="78550"/>
                </a:lnTo>
                <a:lnTo>
                  <a:pt x="1477826" y="62509"/>
                </a:lnTo>
                <a:lnTo>
                  <a:pt x="1434230" y="48198"/>
                </a:lnTo>
                <a:lnTo>
                  <a:pt x="1389860" y="35661"/>
                </a:lnTo>
                <a:lnTo>
                  <a:pt x="1344758" y="24938"/>
                </a:lnTo>
                <a:lnTo>
                  <a:pt x="1298965" y="16071"/>
                </a:lnTo>
                <a:lnTo>
                  <a:pt x="1252524" y="9102"/>
                </a:lnTo>
                <a:lnTo>
                  <a:pt x="1205476" y="4073"/>
                </a:lnTo>
                <a:lnTo>
                  <a:pt x="1157862" y="1025"/>
                </a:lnTo>
                <a:lnTo>
                  <a:pt x="1109725" y="0"/>
                </a:lnTo>
                <a:close/>
              </a:path>
            </a:pathLst>
          </a:custGeom>
          <a:solidFill>
            <a:srgbClr val="263E4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60">
            <a:extLst>
              <a:ext uri="{FF2B5EF4-FFF2-40B4-BE49-F238E27FC236}">
                <a16:creationId xmlns:a16="http://schemas.microsoft.com/office/drawing/2014/main" id="{14185937-F685-4AEB-A900-7EDF72886EF2}"/>
              </a:ext>
            </a:extLst>
          </p:cNvPr>
          <p:cNvSpPr/>
          <p:nvPr/>
        </p:nvSpPr>
        <p:spPr>
          <a:xfrm>
            <a:off x="5150364" y="2111356"/>
            <a:ext cx="1922145" cy="1916430"/>
          </a:xfrm>
          <a:custGeom>
            <a:avLst/>
            <a:gdLst/>
            <a:ahLst/>
            <a:cxnLst/>
            <a:rect l="l" t="t" r="r" b="b"/>
            <a:pathLst>
              <a:path w="1922144" h="1916429">
                <a:moveTo>
                  <a:pt x="1056326" y="0"/>
                </a:moveTo>
                <a:lnTo>
                  <a:pt x="865688" y="0"/>
                </a:lnTo>
                <a:lnTo>
                  <a:pt x="639970" y="52354"/>
                </a:lnTo>
                <a:lnTo>
                  <a:pt x="597424" y="73296"/>
                </a:lnTo>
                <a:lnTo>
                  <a:pt x="555871" y="83767"/>
                </a:lnTo>
                <a:lnTo>
                  <a:pt x="515368" y="104708"/>
                </a:lnTo>
                <a:lnTo>
                  <a:pt x="475969" y="125650"/>
                </a:lnTo>
                <a:lnTo>
                  <a:pt x="437729" y="157063"/>
                </a:lnTo>
                <a:lnTo>
                  <a:pt x="400704" y="178005"/>
                </a:lnTo>
                <a:lnTo>
                  <a:pt x="364948" y="209417"/>
                </a:lnTo>
                <a:lnTo>
                  <a:pt x="330516" y="230359"/>
                </a:lnTo>
                <a:lnTo>
                  <a:pt x="297464" y="261772"/>
                </a:lnTo>
                <a:lnTo>
                  <a:pt x="265847" y="293184"/>
                </a:lnTo>
                <a:lnTo>
                  <a:pt x="235719" y="335068"/>
                </a:lnTo>
                <a:lnTo>
                  <a:pt x="207136" y="366480"/>
                </a:lnTo>
                <a:lnTo>
                  <a:pt x="180153" y="397893"/>
                </a:lnTo>
                <a:lnTo>
                  <a:pt x="154824" y="439777"/>
                </a:lnTo>
                <a:lnTo>
                  <a:pt x="131206" y="471189"/>
                </a:lnTo>
                <a:lnTo>
                  <a:pt x="109352" y="513073"/>
                </a:lnTo>
                <a:lnTo>
                  <a:pt x="89318" y="554956"/>
                </a:lnTo>
                <a:lnTo>
                  <a:pt x="71160" y="596840"/>
                </a:lnTo>
                <a:lnTo>
                  <a:pt x="54931" y="638724"/>
                </a:lnTo>
                <a:lnTo>
                  <a:pt x="40688" y="680607"/>
                </a:lnTo>
                <a:lnTo>
                  <a:pt x="28485" y="722491"/>
                </a:lnTo>
                <a:lnTo>
                  <a:pt x="18377" y="774845"/>
                </a:lnTo>
                <a:lnTo>
                  <a:pt x="10419" y="816729"/>
                </a:lnTo>
                <a:lnTo>
                  <a:pt x="4667" y="869083"/>
                </a:lnTo>
                <a:lnTo>
                  <a:pt x="1176" y="910967"/>
                </a:lnTo>
                <a:lnTo>
                  <a:pt x="0" y="963321"/>
                </a:lnTo>
                <a:lnTo>
                  <a:pt x="1176" y="1005204"/>
                </a:lnTo>
                <a:lnTo>
                  <a:pt x="4667" y="1057559"/>
                </a:lnTo>
                <a:lnTo>
                  <a:pt x="10419" y="1099442"/>
                </a:lnTo>
                <a:lnTo>
                  <a:pt x="18377" y="1151797"/>
                </a:lnTo>
                <a:lnTo>
                  <a:pt x="28485" y="1193680"/>
                </a:lnTo>
                <a:lnTo>
                  <a:pt x="40688" y="1235564"/>
                </a:lnTo>
                <a:lnTo>
                  <a:pt x="54931" y="1277448"/>
                </a:lnTo>
                <a:lnTo>
                  <a:pt x="71160" y="1319331"/>
                </a:lnTo>
                <a:lnTo>
                  <a:pt x="89318" y="1361215"/>
                </a:lnTo>
                <a:lnTo>
                  <a:pt x="109352" y="1403098"/>
                </a:lnTo>
                <a:lnTo>
                  <a:pt x="131206" y="1444982"/>
                </a:lnTo>
                <a:lnTo>
                  <a:pt x="154824" y="1486865"/>
                </a:lnTo>
                <a:lnTo>
                  <a:pt x="180153" y="1518278"/>
                </a:lnTo>
                <a:lnTo>
                  <a:pt x="207136" y="1560161"/>
                </a:lnTo>
                <a:lnTo>
                  <a:pt x="235719" y="1591574"/>
                </a:lnTo>
                <a:lnTo>
                  <a:pt x="265847" y="1622987"/>
                </a:lnTo>
                <a:lnTo>
                  <a:pt x="297464" y="1654399"/>
                </a:lnTo>
                <a:lnTo>
                  <a:pt x="330516" y="1685812"/>
                </a:lnTo>
                <a:lnTo>
                  <a:pt x="364948" y="1717225"/>
                </a:lnTo>
                <a:lnTo>
                  <a:pt x="400704" y="1738166"/>
                </a:lnTo>
                <a:lnTo>
                  <a:pt x="437729" y="1769579"/>
                </a:lnTo>
                <a:lnTo>
                  <a:pt x="475969" y="1790521"/>
                </a:lnTo>
                <a:lnTo>
                  <a:pt x="515368" y="1811463"/>
                </a:lnTo>
                <a:lnTo>
                  <a:pt x="555871" y="1832404"/>
                </a:lnTo>
                <a:lnTo>
                  <a:pt x="597424" y="1853346"/>
                </a:lnTo>
                <a:lnTo>
                  <a:pt x="639970" y="1863817"/>
                </a:lnTo>
                <a:lnTo>
                  <a:pt x="683456" y="1884759"/>
                </a:lnTo>
                <a:lnTo>
                  <a:pt x="818997" y="1916172"/>
                </a:lnTo>
                <a:lnTo>
                  <a:pt x="1103017" y="1916172"/>
                </a:lnTo>
                <a:lnTo>
                  <a:pt x="1238558" y="1884759"/>
                </a:lnTo>
                <a:lnTo>
                  <a:pt x="1260301" y="1874288"/>
                </a:lnTo>
                <a:lnTo>
                  <a:pt x="864243" y="1874288"/>
                </a:lnTo>
                <a:lnTo>
                  <a:pt x="679930" y="1832404"/>
                </a:lnTo>
                <a:lnTo>
                  <a:pt x="636141" y="1821934"/>
                </a:lnTo>
                <a:lnTo>
                  <a:pt x="593395" y="1800992"/>
                </a:lnTo>
                <a:lnTo>
                  <a:pt x="551755" y="1780050"/>
                </a:lnTo>
                <a:lnTo>
                  <a:pt x="511284" y="1759108"/>
                </a:lnTo>
                <a:lnTo>
                  <a:pt x="472046" y="1738166"/>
                </a:lnTo>
                <a:lnTo>
                  <a:pt x="434103" y="1706754"/>
                </a:lnTo>
                <a:lnTo>
                  <a:pt x="397521" y="1685812"/>
                </a:lnTo>
                <a:lnTo>
                  <a:pt x="362361" y="1654399"/>
                </a:lnTo>
                <a:lnTo>
                  <a:pt x="328688" y="1622987"/>
                </a:lnTo>
                <a:lnTo>
                  <a:pt x="296564" y="1591574"/>
                </a:lnTo>
                <a:lnTo>
                  <a:pt x="266054" y="1560161"/>
                </a:lnTo>
                <a:lnTo>
                  <a:pt x="237220" y="1528749"/>
                </a:lnTo>
                <a:lnTo>
                  <a:pt x="210125" y="1486865"/>
                </a:lnTo>
                <a:lnTo>
                  <a:pt x="184834" y="1444982"/>
                </a:lnTo>
                <a:lnTo>
                  <a:pt x="161410" y="1413569"/>
                </a:lnTo>
                <a:lnTo>
                  <a:pt x="139916" y="1371685"/>
                </a:lnTo>
                <a:lnTo>
                  <a:pt x="120415" y="1329802"/>
                </a:lnTo>
                <a:lnTo>
                  <a:pt x="102971" y="1287918"/>
                </a:lnTo>
                <a:lnTo>
                  <a:pt x="87647" y="1246035"/>
                </a:lnTo>
                <a:lnTo>
                  <a:pt x="74507" y="1193680"/>
                </a:lnTo>
                <a:lnTo>
                  <a:pt x="63614" y="1151797"/>
                </a:lnTo>
                <a:lnTo>
                  <a:pt x="55031" y="1099442"/>
                </a:lnTo>
                <a:lnTo>
                  <a:pt x="48822" y="1057559"/>
                </a:lnTo>
                <a:lnTo>
                  <a:pt x="45050" y="1005204"/>
                </a:lnTo>
                <a:lnTo>
                  <a:pt x="43778" y="963321"/>
                </a:lnTo>
                <a:lnTo>
                  <a:pt x="45050" y="910967"/>
                </a:lnTo>
                <a:lnTo>
                  <a:pt x="48822" y="858612"/>
                </a:lnTo>
                <a:lnTo>
                  <a:pt x="55031" y="816729"/>
                </a:lnTo>
                <a:lnTo>
                  <a:pt x="63614" y="774845"/>
                </a:lnTo>
                <a:lnTo>
                  <a:pt x="74507" y="722491"/>
                </a:lnTo>
                <a:lnTo>
                  <a:pt x="87647" y="680607"/>
                </a:lnTo>
                <a:lnTo>
                  <a:pt x="102971" y="638724"/>
                </a:lnTo>
                <a:lnTo>
                  <a:pt x="120415" y="596840"/>
                </a:lnTo>
                <a:lnTo>
                  <a:pt x="139916" y="554956"/>
                </a:lnTo>
                <a:lnTo>
                  <a:pt x="161410" y="513073"/>
                </a:lnTo>
                <a:lnTo>
                  <a:pt x="184834" y="471189"/>
                </a:lnTo>
                <a:lnTo>
                  <a:pt x="210125" y="429306"/>
                </a:lnTo>
                <a:lnTo>
                  <a:pt x="237220" y="397893"/>
                </a:lnTo>
                <a:lnTo>
                  <a:pt x="266054" y="366480"/>
                </a:lnTo>
                <a:lnTo>
                  <a:pt x="296564" y="324597"/>
                </a:lnTo>
                <a:lnTo>
                  <a:pt x="328688" y="293184"/>
                </a:lnTo>
                <a:lnTo>
                  <a:pt x="362361" y="261772"/>
                </a:lnTo>
                <a:lnTo>
                  <a:pt x="397521" y="240830"/>
                </a:lnTo>
                <a:lnTo>
                  <a:pt x="434103" y="209417"/>
                </a:lnTo>
                <a:lnTo>
                  <a:pt x="472046" y="188475"/>
                </a:lnTo>
                <a:lnTo>
                  <a:pt x="511284" y="157063"/>
                </a:lnTo>
                <a:lnTo>
                  <a:pt x="551755" y="136121"/>
                </a:lnTo>
                <a:lnTo>
                  <a:pt x="593395" y="115179"/>
                </a:lnTo>
                <a:lnTo>
                  <a:pt x="636141" y="104708"/>
                </a:lnTo>
                <a:lnTo>
                  <a:pt x="679930" y="83767"/>
                </a:lnTo>
                <a:lnTo>
                  <a:pt x="816918" y="52354"/>
                </a:lnTo>
                <a:lnTo>
                  <a:pt x="864243" y="52354"/>
                </a:lnTo>
                <a:lnTo>
                  <a:pt x="912294" y="41883"/>
                </a:lnTo>
                <a:lnTo>
                  <a:pt x="1238558" y="41883"/>
                </a:lnTo>
                <a:lnTo>
                  <a:pt x="1056326" y="0"/>
                </a:lnTo>
                <a:close/>
              </a:path>
              <a:path w="1922144" h="1916429">
                <a:moveTo>
                  <a:pt x="1238558" y="41883"/>
                </a:moveTo>
                <a:lnTo>
                  <a:pt x="1009720" y="41883"/>
                </a:lnTo>
                <a:lnTo>
                  <a:pt x="1057771" y="52354"/>
                </a:lnTo>
                <a:lnTo>
                  <a:pt x="1105096" y="52354"/>
                </a:lnTo>
                <a:lnTo>
                  <a:pt x="1242084" y="83767"/>
                </a:lnTo>
                <a:lnTo>
                  <a:pt x="1285873" y="104708"/>
                </a:lnTo>
                <a:lnTo>
                  <a:pt x="1328619" y="115179"/>
                </a:lnTo>
                <a:lnTo>
                  <a:pt x="1370259" y="136121"/>
                </a:lnTo>
                <a:lnTo>
                  <a:pt x="1410730" y="157063"/>
                </a:lnTo>
                <a:lnTo>
                  <a:pt x="1449968" y="188475"/>
                </a:lnTo>
                <a:lnTo>
                  <a:pt x="1487910" y="209417"/>
                </a:lnTo>
                <a:lnTo>
                  <a:pt x="1524493" y="240830"/>
                </a:lnTo>
                <a:lnTo>
                  <a:pt x="1559652" y="261772"/>
                </a:lnTo>
                <a:lnTo>
                  <a:pt x="1593326" y="293184"/>
                </a:lnTo>
                <a:lnTo>
                  <a:pt x="1625449" y="324597"/>
                </a:lnTo>
                <a:lnTo>
                  <a:pt x="1655960" y="366480"/>
                </a:lnTo>
                <a:lnTo>
                  <a:pt x="1684794" y="397893"/>
                </a:lnTo>
                <a:lnTo>
                  <a:pt x="1711888" y="429306"/>
                </a:lnTo>
                <a:lnTo>
                  <a:pt x="1737179" y="471189"/>
                </a:lnTo>
                <a:lnTo>
                  <a:pt x="1760604" y="513073"/>
                </a:lnTo>
                <a:lnTo>
                  <a:pt x="1782098" y="554956"/>
                </a:lnTo>
                <a:lnTo>
                  <a:pt x="1801599" y="596840"/>
                </a:lnTo>
                <a:lnTo>
                  <a:pt x="1819043" y="638724"/>
                </a:lnTo>
                <a:lnTo>
                  <a:pt x="1834367" y="680607"/>
                </a:lnTo>
                <a:lnTo>
                  <a:pt x="1847507" y="722491"/>
                </a:lnTo>
                <a:lnTo>
                  <a:pt x="1858400" y="774845"/>
                </a:lnTo>
                <a:lnTo>
                  <a:pt x="1866983" y="816729"/>
                </a:lnTo>
                <a:lnTo>
                  <a:pt x="1873192" y="858612"/>
                </a:lnTo>
                <a:lnTo>
                  <a:pt x="1876964" y="910967"/>
                </a:lnTo>
                <a:lnTo>
                  <a:pt x="1878236" y="963321"/>
                </a:lnTo>
                <a:lnTo>
                  <a:pt x="1876964" y="1005204"/>
                </a:lnTo>
                <a:lnTo>
                  <a:pt x="1873192" y="1057559"/>
                </a:lnTo>
                <a:lnTo>
                  <a:pt x="1866983" y="1099442"/>
                </a:lnTo>
                <a:lnTo>
                  <a:pt x="1858400" y="1151797"/>
                </a:lnTo>
                <a:lnTo>
                  <a:pt x="1847507" y="1193680"/>
                </a:lnTo>
                <a:lnTo>
                  <a:pt x="1834367" y="1246035"/>
                </a:lnTo>
                <a:lnTo>
                  <a:pt x="1819043" y="1287918"/>
                </a:lnTo>
                <a:lnTo>
                  <a:pt x="1801599" y="1329802"/>
                </a:lnTo>
                <a:lnTo>
                  <a:pt x="1782098" y="1371685"/>
                </a:lnTo>
                <a:lnTo>
                  <a:pt x="1760604" y="1413569"/>
                </a:lnTo>
                <a:lnTo>
                  <a:pt x="1737179" y="1444982"/>
                </a:lnTo>
                <a:lnTo>
                  <a:pt x="1711888" y="1486865"/>
                </a:lnTo>
                <a:lnTo>
                  <a:pt x="1684794" y="1528749"/>
                </a:lnTo>
                <a:lnTo>
                  <a:pt x="1655960" y="1560161"/>
                </a:lnTo>
                <a:lnTo>
                  <a:pt x="1625449" y="1591574"/>
                </a:lnTo>
                <a:lnTo>
                  <a:pt x="1593326" y="1622987"/>
                </a:lnTo>
                <a:lnTo>
                  <a:pt x="1559652" y="1654399"/>
                </a:lnTo>
                <a:lnTo>
                  <a:pt x="1524493" y="1685812"/>
                </a:lnTo>
                <a:lnTo>
                  <a:pt x="1487910" y="1706754"/>
                </a:lnTo>
                <a:lnTo>
                  <a:pt x="1449968" y="1738166"/>
                </a:lnTo>
                <a:lnTo>
                  <a:pt x="1410730" y="1759108"/>
                </a:lnTo>
                <a:lnTo>
                  <a:pt x="1370259" y="1780050"/>
                </a:lnTo>
                <a:lnTo>
                  <a:pt x="1328619" y="1800992"/>
                </a:lnTo>
                <a:lnTo>
                  <a:pt x="1285873" y="1821934"/>
                </a:lnTo>
                <a:lnTo>
                  <a:pt x="1242084" y="1832404"/>
                </a:lnTo>
                <a:lnTo>
                  <a:pt x="1057771" y="1874288"/>
                </a:lnTo>
                <a:lnTo>
                  <a:pt x="1260301" y="1874288"/>
                </a:lnTo>
                <a:lnTo>
                  <a:pt x="1282044" y="1863817"/>
                </a:lnTo>
                <a:lnTo>
                  <a:pt x="1324590" y="1853346"/>
                </a:lnTo>
                <a:lnTo>
                  <a:pt x="1366143" y="1832404"/>
                </a:lnTo>
                <a:lnTo>
                  <a:pt x="1406646" y="1811463"/>
                </a:lnTo>
                <a:lnTo>
                  <a:pt x="1446045" y="1790521"/>
                </a:lnTo>
                <a:lnTo>
                  <a:pt x="1484285" y="1769579"/>
                </a:lnTo>
                <a:lnTo>
                  <a:pt x="1521310" y="1738166"/>
                </a:lnTo>
                <a:lnTo>
                  <a:pt x="1557066" y="1717225"/>
                </a:lnTo>
                <a:lnTo>
                  <a:pt x="1591498" y="1685812"/>
                </a:lnTo>
                <a:lnTo>
                  <a:pt x="1624550" y="1654399"/>
                </a:lnTo>
                <a:lnTo>
                  <a:pt x="1656167" y="1622987"/>
                </a:lnTo>
                <a:lnTo>
                  <a:pt x="1686295" y="1591574"/>
                </a:lnTo>
                <a:lnTo>
                  <a:pt x="1714878" y="1560161"/>
                </a:lnTo>
                <a:lnTo>
                  <a:pt x="1741861" y="1518278"/>
                </a:lnTo>
                <a:lnTo>
                  <a:pt x="1767190" y="1486865"/>
                </a:lnTo>
                <a:lnTo>
                  <a:pt x="1790808" y="1444982"/>
                </a:lnTo>
                <a:lnTo>
                  <a:pt x="1812662" y="1403098"/>
                </a:lnTo>
                <a:lnTo>
                  <a:pt x="1832696" y="1361215"/>
                </a:lnTo>
                <a:lnTo>
                  <a:pt x="1850854" y="1319331"/>
                </a:lnTo>
                <a:lnTo>
                  <a:pt x="1867083" y="1277448"/>
                </a:lnTo>
                <a:lnTo>
                  <a:pt x="1881326" y="1235564"/>
                </a:lnTo>
                <a:lnTo>
                  <a:pt x="1893529" y="1193680"/>
                </a:lnTo>
                <a:lnTo>
                  <a:pt x="1903637" y="1151797"/>
                </a:lnTo>
                <a:lnTo>
                  <a:pt x="1911594" y="1099442"/>
                </a:lnTo>
                <a:lnTo>
                  <a:pt x="1917347" y="1057559"/>
                </a:lnTo>
                <a:lnTo>
                  <a:pt x="1920838" y="1005204"/>
                </a:lnTo>
                <a:lnTo>
                  <a:pt x="1922014" y="963321"/>
                </a:lnTo>
                <a:lnTo>
                  <a:pt x="1920838" y="910967"/>
                </a:lnTo>
                <a:lnTo>
                  <a:pt x="1917347" y="869083"/>
                </a:lnTo>
                <a:lnTo>
                  <a:pt x="1911594" y="816729"/>
                </a:lnTo>
                <a:lnTo>
                  <a:pt x="1903637" y="774845"/>
                </a:lnTo>
                <a:lnTo>
                  <a:pt x="1893529" y="722491"/>
                </a:lnTo>
                <a:lnTo>
                  <a:pt x="1881326" y="680607"/>
                </a:lnTo>
                <a:lnTo>
                  <a:pt x="1867083" y="638724"/>
                </a:lnTo>
                <a:lnTo>
                  <a:pt x="1850854" y="596840"/>
                </a:lnTo>
                <a:lnTo>
                  <a:pt x="1832696" y="554956"/>
                </a:lnTo>
                <a:lnTo>
                  <a:pt x="1812662" y="513073"/>
                </a:lnTo>
                <a:lnTo>
                  <a:pt x="1790808" y="471189"/>
                </a:lnTo>
                <a:lnTo>
                  <a:pt x="1767190" y="439777"/>
                </a:lnTo>
                <a:lnTo>
                  <a:pt x="1741861" y="397893"/>
                </a:lnTo>
                <a:lnTo>
                  <a:pt x="1714878" y="366480"/>
                </a:lnTo>
                <a:lnTo>
                  <a:pt x="1686295" y="335068"/>
                </a:lnTo>
                <a:lnTo>
                  <a:pt x="1656167" y="293184"/>
                </a:lnTo>
                <a:lnTo>
                  <a:pt x="1624550" y="261772"/>
                </a:lnTo>
                <a:lnTo>
                  <a:pt x="1591498" y="230359"/>
                </a:lnTo>
                <a:lnTo>
                  <a:pt x="1557066" y="209417"/>
                </a:lnTo>
                <a:lnTo>
                  <a:pt x="1521310" y="178005"/>
                </a:lnTo>
                <a:lnTo>
                  <a:pt x="1484285" y="157063"/>
                </a:lnTo>
                <a:lnTo>
                  <a:pt x="1446045" y="125650"/>
                </a:lnTo>
                <a:lnTo>
                  <a:pt x="1406646" y="104708"/>
                </a:lnTo>
                <a:lnTo>
                  <a:pt x="1366143" y="83767"/>
                </a:lnTo>
                <a:lnTo>
                  <a:pt x="1324590" y="73296"/>
                </a:lnTo>
                <a:lnTo>
                  <a:pt x="1282044" y="52354"/>
                </a:lnTo>
                <a:lnTo>
                  <a:pt x="1238558" y="41883"/>
                </a:lnTo>
                <a:close/>
              </a:path>
            </a:pathLst>
          </a:custGeom>
          <a:solidFill>
            <a:srgbClr val="30BA9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54" name="Resim 53">
            <a:extLst>
              <a:ext uri="{FF2B5EF4-FFF2-40B4-BE49-F238E27FC236}">
                <a16:creationId xmlns:a16="http://schemas.microsoft.com/office/drawing/2014/main" id="{B4FC47C5-4877-4078-A30A-6E2EDF89B1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938" y="2583792"/>
            <a:ext cx="1115064" cy="1014458"/>
          </a:xfrm>
          <a:prstGeom prst="rect">
            <a:avLst/>
          </a:prstGeom>
        </p:spPr>
      </p:pic>
      <p:sp>
        <p:nvSpPr>
          <p:cNvPr id="55" name="Metin kutusu 54">
            <a:extLst>
              <a:ext uri="{FF2B5EF4-FFF2-40B4-BE49-F238E27FC236}">
                <a16:creationId xmlns:a16="http://schemas.microsoft.com/office/drawing/2014/main" id="{3F4F2913-EE85-4C7A-AF5C-81BF98A65F06}"/>
              </a:ext>
            </a:extLst>
          </p:cNvPr>
          <p:cNvSpPr txBox="1"/>
          <p:nvPr/>
        </p:nvSpPr>
        <p:spPr>
          <a:xfrm>
            <a:off x="3278389" y="2475639"/>
            <a:ext cx="789533" cy="359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701" marR="3081" lvl="0" indent="0" algn="ctr" defTabSz="554492" rtl="0" eaLnBrk="1" fontAlgn="auto" latinLnBrk="0" hangingPunct="1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tr-TR" sz="1600" b="1" i="0" u="none" strike="noStrike" kern="1200" cap="none" spc="-6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Montserrat"/>
                <a:ea typeface="+mn-ea"/>
                <a:cs typeface="Montserrat"/>
                <a:sym typeface="Arial"/>
              </a:rPr>
              <a:t> %91</a:t>
            </a:r>
            <a:endParaRPr kumimoji="0" lang="tr-TR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Montserrat"/>
              <a:ea typeface="+mn-ea"/>
              <a:cs typeface="Montserrat"/>
              <a:sym typeface="Arial"/>
            </a:endParaRPr>
          </a:p>
        </p:txBody>
      </p:sp>
      <p:sp>
        <p:nvSpPr>
          <p:cNvPr id="56" name="Metin kutusu 55">
            <a:extLst>
              <a:ext uri="{FF2B5EF4-FFF2-40B4-BE49-F238E27FC236}">
                <a16:creationId xmlns:a16="http://schemas.microsoft.com/office/drawing/2014/main" id="{222415A4-5008-4923-B1FC-01AD3FEFB13A}"/>
              </a:ext>
            </a:extLst>
          </p:cNvPr>
          <p:cNvSpPr txBox="1"/>
          <p:nvPr/>
        </p:nvSpPr>
        <p:spPr>
          <a:xfrm>
            <a:off x="2061626" y="2838117"/>
            <a:ext cx="6698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tr-TR" sz="700" b="1" i="0" u="sng" strike="noStrike" kern="1200" cap="none" spc="-6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Montserrat"/>
                <a:ea typeface="+mn-ea"/>
                <a:cs typeface="Montserrat"/>
                <a:sym typeface="Arial"/>
              </a:rPr>
              <a:t>Comm100</a:t>
            </a:r>
            <a:endParaRPr lang="tr-TR" sz="700" u="sng" dirty="0"/>
          </a:p>
        </p:txBody>
      </p:sp>
      <p:sp>
        <p:nvSpPr>
          <p:cNvPr id="57" name="object 11">
            <a:extLst>
              <a:ext uri="{FF2B5EF4-FFF2-40B4-BE49-F238E27FC236}">
                <a16:creationId xmlns:a16="http://schemas.microsoft.com/office/drawing/2014/main" id="{43281B2C-B52A-4353-8E3B-F20585FB4D8A}"/>
              </a:ext>
            </a:extLst>
          </p:cNvPr>
          <p:cNvSpPr/>
          <p:nvPr/>
        </p:nvSpPr>
        <p:spPr>
          <a:xfrm>
            <a:off x="4011193" y="3672443"/>
            <a:ext cx="45719" cy="469496"/>
          </a:xfrm>
          <a:custGeom>
            <a:avLst/>
            <a:gdLst/>
            <a:ahLst/>
            <a:cxnLst/>
            <a:rect l="l" t="t" r="r" b="b"/>
            <a:pathLst>
              <a:path h="2366645">
                <a:moveTo>
                  <a:pt x="0" y="0"/>
                </a:moveTo>
                <a:lnTo>
                  <a:pt x="0" y="2366420"/>
                </a:lnTo>
              </a:path>
            </a:pathLst>
          </a:custGeom>
          <a:ln w="20941">
            <a:solidFill>
              <a:srgbClr val="334A5C"/>
            </a:solidFill>
          </a:ln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9" name="object 60">
            <a:extLst>
              <a:ext uri="{FF2B5EF4-FFF2-40B4-BE49-F238E27FC236}">
                <a16:creationId xmlns:a16="http://schemas.microsoft.com/office/drawing/2014/main" id="{826A29F2-42DA-4044-B001-2689AFEFEEE8}"/>
              </a:ext>
            </a:extLst>
          </p:cNvPr>
          <p:cNvSpPr/>
          <p:nvPr/>
        </p:nvSpPr>
        <p:spPr>
          <a:xfrm>
            <a:off x="3364807" y="2354372"/>
            <a:ext cx="680572" cy="625406"/>
          </a:xfrm>
          <a:custGeom>
            <a:avLst/>
            <a:gdLst/>
            <a:ahLst/>
            <a:cxnLst/>
            <a:rect l="l" t="t" r="r" b="b"/>
            <a:pathLst>
              <a:path w="1922144" h="1916429">
                <a:moveTo>
                  <a:pt x="1056326" y="0"/>
                </a:moveTo>
                <a:lnTo>
                  <a:pt x="865688" y="0"/>
                </a:lnTo>
                <a:lnTo>
                  <a:pt x="639970" y="52354"/>
                </a:lnTo>
                <a:lnTo>
                  <a:pt x="597424" y="73296"/>
                </a:lnTo>
                <a:lnTo>
                  <a:pt x="555871" y="83767"/>
                </a:lnTo>
                <a:lnTo>
                  <a:pt x="515368" y="104708"/>
                </a:lnTo>
                <a:lnTo>
                  <a:pt x="475969" y="125650"/>
                </a:lnTo>
                <a:lnTo>
                  <a:pt x="437729" y="157063"/>
                </a:lnTo>
                <a:lnTo>
                  <a:pt x="400704" y="178005"/>
                </a:lnTo>
                <a:lnTo>
                  <a:pt x="364948" y="209417"/>
                </a:lnTo>
                <a:lnTo>
                  <a:pt x="330516" y="230359"/>
                </a:lnTo>
                <a:lnTo>
                  <a:pt x="297464" y="261772"/>
                </a:lnTo>
                <a:lnTo>
                  <a:pt x="265847" y="293184"/>
                </a:lnTo>
                <a:lnTo>
                  <a:pt x="235719" y="335068"/>
                </a:lnTo>
                <a:lnTo>
                  <a:pt x="207136" y="366480"/>
                </a:lnTo>
                <a:lnTo>
                  <a:pt x="180153" y="397893"/>
                </a:lnTo>
                <a:lnTo>
                  <a:pt x="154824" y="439777"/>
                </a:lnTo>
                <a:lnTo>
                  <a:pt x="131206" y="471189"/>
                </a:lnTo>
                <a:lnTo>
                  <a:pt x="109352" y="513073"/>
                </a:lnTo>
                <a:lnTo>
                  <a:pt x="89318" y="554956"/>
                </a:lnTo>
                <a:lnTo>
                  <a:pt x="71160" y="596840"/>
                </a:lnTo>
                <a:lnTo>
                  <a:pt x="54931" y="638724"/>
                </a:lnTo>
                <a:lnTo>
                  <a:pt x="40688" y="680607"/>
                </a:lnTo>
                <a:lnTo>
                  <a:pt x="28485" y="722491"/>
                </a:lnTo>
                <a:lnTo>
                  <a:pt x="18377" y="774845"/>
                </a:lnTo>
                <a:lnTo>
                  <a:pt x="10419" y="816729"/>
                </a:lnTo>
                <a:lnTo>
                  <a:pt x="4667" y="869083"/>
                </a:lnTo>
                <a:lnTo>
                  <a:pt x="1176" y="910967"/>
                </a:lnTo>
                <a:lnTo>
                  <a:pt x="0" y="963321"/>
                </a:lnTo>
                <a:lnTo>
                  <a:pt x="1176" y="1005204"/>
                </a:lnTo>
                <a:lnTo>
                  <a:pt x="4667" y="1057559"/>
                </a:lnTo>
                <a:lnTo>
                  <a:pt x="10419" y="1099442"/>
                </a:lnTo>
                <a:lnTo>
                  <a:pt x="18377" y="1151797"/>
                </a:lnTo>
                <a:lnTo>
                  <a:pt x="28485" y="1193680"/>
                </a:lnTo>
                <a:lnTo>
                  <a:pt x="40688" y="1235564"/>
                </a:lnTo>
                <a:lnTo>
                  <a:pt x="54931" y="1277448"/>
                </a:lnTo>
                <a:lnTo>
                  <a:pt x="71160" y="1319331"/>
                </a:lnTo>
                <a:lnTo>
                  <a:pt x="89318" y="1361215"/>
                </a:lnTo>
                <a:lnTo>
                  <a:pt x="109352" y="1403098"/>
                </a:lnTo>
                <a:lnTo>
                  <a:pt x="131206" y="1444982"/>
                </a:lnTo>
                <a:lnTo>
                  <a:pt x="154824" y="1486865"/>
                </a:lnTo>
                <a:lnTo>
                  <a:pt x="180153" y="1518278"/>
                </a:lnTo>
                <a:lnTo>
                  <a:pt x="207136" y="1560161"/>
                </a:lnTo>
                <a:lnTo>
                  <a:pt x="235719" y="1591574"/>
                </a:lnTo>
                <a:lnTo>
                  <a:pt x="265847" y="1622987"/>
                </a:lnTo>
                <a:lnTo>
                  <a:pt x="297464" y="1654399"/>
                </a:lnTo>
                <a:lnTo>
                  <a:pt x="330516" y="1685812"/>
                </a:lnTo>
                <a:lnTo>
                  <a:pt x="364948" y="1717225"/>
                </a:lnTo>
                <a:lnTo>
                  <a:pt x="400704" y="1738166"/>
                </a:lnTo>
                <a:lnTo>
                  <a:pt x="437729" y="1769579"/>
                </a:lnTo>
                <a:lnTo>
                  <a:pt x="475969" y="1790521"/>
                </a:lnTo>
                <a:lnTo>
                  <a:pt x="515368" y="1811463"/>
                </a:lnTo>
                <a:lnTo>
                  <a:pt x="555871" y="1832404"/>
                </a:lnTo>
                <a:lnTo>
                  <a:pt x="597424" y="1853346"/>
                </a:lnTo>
                <a:lnTo>
                  <a:pt x="639970" y="1863817"/>
                </a:lnTo>
                <a:lnTo>
                  <a:pt x="683456" y="1884759"/>
                </a:lnTo>
                <a:lnTo>
                  <a:pt x="818997" y="1916172"/>
                </a:lnTo>
                <a:lnTo>
                  <a:pt x="1103017" y="1916172"/>
                </a:lnTo>
                <a:lnTo>
                  <a:pt x="1238558" y="1884759"/>
                </a:lnTo>
                <a:lnTo>
                  <a:pt x="1260301" y="1874288"/>
                </a:lnTo>
                <a:lnTo>
                  <a:pt x="864243" y="1874288"/>
                </a:lnTo>
                <a:lnTo>
                  <a:pt x="679930" y="1832404"/>
                </a:lnTo>
                <a:lnTo>
                  <a:pt x="636141" y="1821934"/>
                </a:lnTo>
                <a:lnTo>
                  <a:pt x="593395" y="1800992"/>
                </a:lnTo>
                <a:lnTo>
                  <a:pt x="551755" y="1780050"/>
                </a:lnTo>
                <a:lnTo>
                  <a:pt x="511284" y="1759108"/>
                </a:lnTo>
                <a:lnTo>
                  <a:pt x="472046" y="1738166"/>
                </a:lnTo>
                <a:lnTo>
                  <a:pt x="434103" y="1706754"/>
                </a:lnTo>
                <a:lnTo>
                  <a:pt x="397521" y="1685812"/>
                </a:lnTo>
                <a:lnTo>
                  <a:pt x="362361" y="1654399"/>
                </a:lnTo>
                <a:lnTo>
                  <a:pt x="328688" y="1622987"/>
                </a:lnTo>
                <a:lnTo>
                  <a:pt x="296564" y="1591574"/>
                </a:lnTo>
                <a:lnTo>
                  <a:pt x="266054" y="1560161"/>
                </a:lnTo>
                <a:lnTo>
                  <a:pt x="237220" y="1528749"/>
                </a:lnTo>
                <a:lnTo>
                  <a:pt x="210125" y="1486865"/>
                </a:lnTo>
                <a:lnTo>
                  <a:pt x="184834" y="1444982"/>
                </a:lnTo>
                <a:lnTo>
                  <a:pt x="161410" y="1413569"/>
                </a:lnTo>
                <a:lnTo>
                  <a:pt x="139916" y="1371685"/>
                </a:lnTo>
                <a:lnTo>
                  <a:pt x="120415" y="1329802"/>
                </a:lnTo>
                <a:lnTo>
                  <a:pt x="102971" y="1287918"/>
                </a:lnTo>
                <a:lnTo>
                  <a:pt x="87647" y="1246035"/>
                </a:lnTo>
                <a:lnTo>
                  <a:pt x="74507" y="1193680"/>
                </a:lnTo>
                <a:lnTo>
                  <a:pt x="63614" y="1151797"/>
                </a:lnTo>
                <a:lnTo>
                  <a:pt x="55031" y="1099442"/>
                </a:lnTo>
                <a:lnTo>
                  <a:pt x="48822" y="1057559"/>
                </a:lnTo>
                <a:lnTo>
                  <a:pt x="45050" y="1005204"/>
                </a:lnTo>
                <a:lnTo>
                  <a:pt x="43778" y="963321"/>
                </a:lnTo>
                <a:lnTo>
                  <a:pt x="45050" y="910967"/>
                </a:lnTo>
                <a:lnTo>
                  <a:pt x="48822" y="858612"/>
                </a:lnTo>
                <a:lnTo>
                  <a:pt x="55031" y="816729"/>
                </a:lnTo>
                <a:lnTo>
                  <a:pt x="63614" y="774845"/>
                </a:lnTo>
                <a:lnTo>
                  <a:pt x="74507" y="722491"/>
                </a:lnTo>
                <a:lnTo>
                  <a:pt x="87647" y="680607"/>
                </a:lnTo>
                <a:lnTo>
                  <a:pt x="102971" y="638724"/>
                </a:lnTo>
                <a:lnTo>
                  <a:pt x="120415" y="596840"/>
                </a:lnTo>
                <a:lnTo>
                  <a:pt x="139916" y="554956"/>
                </a:lnTo>
                <a:lnTo>
                  <a:pt x="161410" y="513073"/>
                </a:lnTo>
                <a:lnTo>
                  <a:pt x="184834" y="471189"/>
                </a:lnTo>
                <a:lnTo>
                  <a:pt x="210125" y="429306"/>
                </a:lnTo>
                <a:lnTo>
                  <a:pt x="237220" y="397893"/>
                </a:lnTo>
                <a:lnTo>
                  <a:pt x="266054" y="366480"/>
                </a:lnTo>
                <a:lnTo>
                  <a:pt x="296564" y="324597"/>
                </a:lnTo>
                <a:lnTo>
                  <a:pt x="328688" y="293184"/>
                </a:lnTo>
                <a:lnTo>
                  <a:pt x="362361" y="261772"/>
                </a:lnTo>
                <a:lnTo>
                  <a:pt x="397521" y="240830"/>
                </a:lnTo>
                <a:lnTo>
                  <a:pt x="434103" y="209417"/>
                </a:lnTo>
                <a:lnTo>
                  <a:pt x="472046" y="188475"/>
                </a:lnTo>
                <a:lnTo>
                  <a:pt x="511284" y="157063"/>
                </a:lnTo>
                <a:lnTo>
                  <a:pt x="551755" y="136121"/>
                </a:lnTo>
                <a:lnTo>
                  <a:pt x="593395" y="115179"/>
                </a:lnTo>
                <a:lnTo>
                  <a:pt x="636141" y="104708"/>
                </a:lnTo>
                <a:lnTo>
                  <a:pt x="679930" y="83767"/>
                </a:lnTo>
                <a:lnTo>
                  <a:pt x="816918" y="52354"/>
                </a:lnTo>
                <a:lnTo>
                  <a:pt x="864243" y="52354"/>
                </a:lnTo>
                <a:lnTo>
                  <a:pt x="912294" y="41883"/>
                </a:lnTo>
                <a:lnTo>
                  <a:pt x="1238558" y="41883"/>
                </a:lnTo>
                <a:lnTo>
                  <a:pt x="1056326" y="0"/>
                </a:lnTo>
                <a:close/>
              </a:path>
              <a:path w="1922144" h="1916429">
                <a:moveTo>
                  <a:pt x="1238558" y="41883"/>
                </a:moveTo>
                <a:lnTo>
                  <a:pt x="1009720" y="41883"/>
                </a:lnTo>
                <a:lnTo>
                  <a:pt x="1057771" y="52354"/>
                </a:lnTo>
                <a:lnTo>
                  <a:pt x="1105096" y="52354"/>
                </a:lnTo>
                <a:lnTo>
                  <a:pt x="1242084" y="83767"/>
                </a:lnTo>
                <a:lnTo>
                  <a:pt x="1285873" y="104708"/>
                </a:lnTo>
                <a:lnTo>
                  <a:pt x="1328619" y="115179"/>
                </a:lnTo>
                <a:lnTo>
                  <a:pt x="1370259" y="136121"/>
                </a:lnTo>
                <a:lnTo>
                  <a:pt x="1410730" y="157063"/>
                </a:lnTo>
                <a:lnTo>
                  <a:pt x="1449968" y="188475"/>
                </a:lnTo>
                <a:lnTo>
                  <a:pt x="1487910" y="209417"/>
                </a:lnTo>
                <a:lnTo>
                  <a:pt x="1524493" y="240830"/>
                </a:lnTo>
                <a:lnTo>
                  <a:pt x="1559652" y="261772"/>
                </a:lnTo>
                <a:lnTo>
                  <a:pt x="1593326" y="293184"/>
                </a:lnTo>
                <a:lnTo>
                  <a:pt x="1625449" y="324597"/>
                </a:lnTo>
                <a:lnTo>
                  <a:pt x="1655960" y="366480"/>
                </a:lnTo>
                <a:lnTo>
                  <a:pt x="1684794" y="397893"/>
                </a:lnTo>
                <a:lnTo>
                  <a:pt x="1711888" y="429306"/>
                </a:lnTo>
                <a:lnTo>
                  <a:pt x="1737179" y="471189"/>
                </a:lnTo>
                <a:lnTo>
                  <a:pt x="1760604" y="513073"/>
                </a:lnTo>
                <a:lnTo>
                  <a:pt x="1782098" y="554956"/>
                </a:lnTo>
                <a:lnTo>
                  <a:pt x="1801599" y="596840"/>
                </a:lnTo>
                <a:lnTo>
                  <a:pt x="1819043" y="638724"/>
                </a:lnTo>
                <a:lnTo>
                  <a:pt x="1834367" y="680607"/>
                </a:lnTo>
                <a:lnTo>
                  <a:pt x="1847507" y="722491"/>
                </a:lnTo>
                <a:lnTo>
                  <a:pt x="1858400" y="774845"/>
                </a:lnTo>
                <a:lnTo>
                  <a:pt x="1866983" y="816729"/>
                </a:lnTo>
                <a:lnTo>
                  <a:pt x="1873192" y="858612"/>
                </a:lnTo>
                <a:lnTo>
                  <a:pt x="1876964" y="910967"/>
                </a:lnTo>
                <a:lnTo>
                  <a:pt x="1878236" y="963321"/>
                </a:lnTo>
                <a:lnTo>
                  <a:pt x="1876964" y="1005204"/>
                </a:lnTo>
                <a:lnTo>
                  <a:pt x="1873192" y="1057559"/>
                </a:lnTo>
                <a:lnTo>
                  <a:pt x="1866983" y="1099442"/>
                </a:lnTo>
                <a:lnTo>
                  <a:pt x="1858400" y="1151797"/>
                </a:lnTo>
                <a:lnTo>
                  <a:pt x="1847507" y="1193680"/>
                </a:lnTo>
                <a:lnTo>
                  <a:pt x="1834367" y="1246035"/>
                </a:lnTo>
                <a:lnTo>
                  <a:pt x="1819043" y="1287918"/>
                </a:lnTo>
                <a:lnTo>
                  <a:pt x="1801599" y="1329802"/>
                </a:lnTo>
                <a:lnTo>
                  <a:pt x="1782098" y="1371685"/>
                </a:lnTo>
                <a:lnTo>
                  <a:pt x="1760604" y="1413569"/>
                </a:lnTo>
                <a:lnTo>
                  <a:pt x="1737179" y="1444982"/>
                </a:lnTo>
                <a:lnTo>
                  <a:pt x="1711888" y="1486865"/>
                </a:lnTo>
                <a:lnTo>
                  <a:pt x="1684794" y="1528749"/>
                </a:lnTo>
                <a:lnTo>
                  <a:pt x="1655960" y="1560161"/>
                </a:lnTo>
                <a:lnTo>
                  <a:pt x="1625449" y="1591574"/>
                </a:lnTo>
                <a:lnTo>
                  <a:pt x="1593326" y="1622987"/>
                </a:lnTo>
                <a:lnTo>
                  <a:pt x="1559652" y="1654399"/>
                </a:lnTo>
                <a:lnTo>
                  <a:pt x="1524493" y="1685812"/>
                </a:lnTo>
                <a:lnTo>
                  <a:pt x="1487910" y="1706754"/>
                </a:lnTo>
                <a:lnTo>
                  <a:pt x="1449968" y="1738166"/>
                </a:lnTo>
                <a:lnTo>
                  <a:pt x="1410730" y="1759108"/>
                </a:lnTo>
                <a:lnTo>
                  <a:pt x="1370259" y="1780050"/>
                </a:lnTo>
                <a:lnTo>
                  <a:pt x="1328619" y="1800992"/>
                </a:lnTo>
                <a:lnTo>
                  <a:pt x="1285873" y="1821934"/>
                </a:lnTo>
                <a:lnTo>
                  <a:pt x="1242084" y="1832404"/>
                </a:lnTo>
                <a:lnTo>
                  <a:pt x="1057771" y="1874288"/>
                </a:lnTo>
                <a:lnTo>
                  <a:pt x="1260301" y="1874288"/>
                </a:lnTo>
                <a:lnTo>
                  <a:pt x="1282044" y="1863817"/>
                </a:lnTo>
                <a:lnTo>
                  <a:pt x="1324590" y="1853346"/>
                </a:lnTo>
                <a:lnTo>
                  <a:pt x="1366143" y="1832404"/>
                </a:lnTo>
                <a:lnTo>
                  <a:pt x="1406646" y="1811463"/>
                </a:lnTo>
                <a:lnTo>
                  <a:pt x="1446045" y="1790521"/>
                </a:lnTo>
                <a:lnTo>
                  <a:pt x="1484285" y="1769579"/>
                </a:lnTo>
                <a:lnTo>
                  <a:pt x="1521310" y="1738166"/>
                </a:lnTo>
                <a:lnTo>
                  <a:pt x="1557066" y="1717225"/>
                </a:lnTo>
                <a:lnTo>
                  <a:pt x="1591498" y="1685812"/>
                </a:lnTo>
                <a:lnTo>
                  <a:pt x="1624550" y="1654399"/>
                </a:lnTo>
                <a:lnTo>
                  <a:pt x="1656167" y="1622987"/>
                </a:lnTo>
                <a:lnTo>
                  <a:pt x="1686295" y="1591574"/>
                </a:lnTo>
                <a:lnTo>
                  <a:pt x="1714878" y="1560161"/>
                </a:lnTo>
                <a:lnTo>
                  <a:pt x="1741861" y="1518278"/>
                </a:lnTo>
                <a:lnTo>
                  <a:pt x="1767190" y="1486865"/>
                </a:lnTo>
                <a:lnTo>
                  <a:pt x="1790808" y="1444982"/>
                </a:lnTo>
                <a:lnTo>
                  <a:pt x="1812662" y="1403098"/>
                </a:lnTo>
                <a:lnTo>
                  <a:pt x="1832696" y="1361215"/>
                </a:lnTo>
                <a:lnTo>
                  <a:pt x="1850854" y="1319331"/>
                </a:lnTo>
                <a:lnTo>
                  <a:pt x="1867083" y="1277448"/>
                </a:lnTo>
                <a:lnTo>
                  <a:pt x="1881326" y="1235564"/>
                </a:lnTo>
                <a:lnTo>
                  <a:pt x="1893529" y="1193680"/>
                </a:lnTo>
                <a:lnTo>
                  <a:pt x="1903637" y="1151797"/>
                </a:lnTo>
                <a:lnTo>
                  <a:pt x="1911594" y="1099442"/>
                </a:lnTo>
                <a:lnTo>
                  <a:pt x="1917347" y="1057559"/>
                </a:lnTo>
                <a:lnTo>
                  <a:pt x="1920838" y="1005204"/>
                </a:lnTo>
                <a:lnTo>
                  <a:pt x="1922014" y="963321"/>
                </a:lnTo>
                <a:lnTo>
                  <a:pt x="1920838" y="910967"/>
                </a:lnTo>
                <a:lnTo>
                  <a:pt x="1917347" y="869083"/>
                </a:lnTo>
                <a:lnTo>
                  <a:pt x="1911594" y="816729"/>
                </a:lnTo>
                <a:lnTo>
                  <a:pt x="1903637" y="774845"/>
                </a:lnTo>
                <a:lnTo>
                  <a:pt x="1893529" y="722491"/>
                </a:lnTo>
                <a:lnTo>
                  <a:pt x="1881326" y="680607"/>
                </a:lnTo>
                <a:lnTo>
                  <a:pt x="1867083" y="638724"/>
                </a:lnTo>
                <a:lnTo>
                  <a:pt x="1850854" y="596840"/>
                </a:lnTo>
                <a:lnTo>
                  <a:pt x="1832696" y="554956"/>
                </a:lnTo>
                <a:lnTo>
                  <a:pt x="1812662" y="513073"/>
                </a:lnTo>
                <a:lnTo>
                  <a:pt x="1790808" y="471189"/>
                </a:lnTo>
                <a:lnTo>
                  <a:pt x="1767190" y="439777"/>
                </a:lnTo>
                <a:lnTo>
                  <a:pt x="1741861" y="397893"/>
                </a:lnTo>
                <a:lnTo>
                  <a:pt x="1714878" y="366480"/>
                </a:lnTo>
                <a:lnTo>
                  <a:pt x="1686295" y="335068"/>
                </a:lnTo>
                <a:lnTo>
                  <a:pt x="1656167" y="293184"/>
                </a:lnTo>
                <a:lnTo>
                  <a:pt x="1624550" y="261772"/>
                </a:lnTo>
                <a:lnTo>
                  <a:pt x="1591498" y="230359"/>
                </a:lnTo>
                <a:lnTo>
                  <a:pt x="1557066" y="209417"/>
                </a:lnTo>
                <a:lnTo>
                  <a:pt x="1521310" y="178005"/>
                </a:lnTo>
                <a:lnTo>
                  <a:pt x="1484285" y="157063"/>
                </a:lnTo>
                <a:lnTo>
                  <a:pt x="1446045" y="125650"/>
                </a:lnTo>
                <a:lnTo>
                  <a:pt x="1406646" y="104708"/>
                </a:lnTo>
                <a:lnTo>
                  <a:pt x="1366143" y="83767"/>
                </a:lnTo>
                <a:lnTo>
                  <a:pt x="1324590" y="73296"/>
                </a:lnTo>
                <a:lnTo>
                  <a:pt x="1282044" y="52354"/>
                </a:lnTo>
                <a:lnTo>
                  <a:pt x="1238558" y="41883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24">
            <a:extLst>
              <a:ext uri="{FF2B5EF4-FFF2-40B4-BE49-F238E27FC236}">
                <a16:creationId xmlns:a16="http://schemas.microsoft.com/office/drawing/2014/main" id="{4B153C15-2139-46CF-B578-04982C7A5644}"/>
              </a:ext>
            </a:extLst>
          </p:cNvPr>
          <p:cNvSpPr txBox="1"/>
          <p:nvPr/>
        </p:nvSpPr>
        <p:spPr>
          <a:xfrm>
            <a:off x="1811649" y="3724879"/>
            <a:ext cx="1163776" cy="5401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01" marR="3081" algn="ctr" defTabSz="554492">
              <a:lnSpc>
                <a:spcPct val="116599"/>
              </a:lnSpc>
              <a:buClrTx/>
            </a:pPr>
            <a:r>
              <a:rPr lang="tr-TR" sz="1000" b="1" kern="1200" spc="-6" dirty="0">
                <a:solidFill>
                  <a:srgbClr val="F56284"/>
                </a:solidFill>
                <a:latin typeface="Montserrat"/>
                <a:ea typeface="+mn-ea"/>
                <a:cs typeface="Montserrat"/>
              </a:rPr>
              <a:t> </a:t>
            </a:r>
            <a:r>
              <a:rPr lang="tr-TR" sz="1000" b="1" kern="1200" spc="-6" dirty="0" err="1">
                <a:solidFill>
                  <a:srgbClr val="F56284"/>
                </a:solidFill>
                <a:latin typeface="Montserrat"/>
                <a:ea typeface="+mn-ea"/>
                <a:cs typeface="Montserrat"/>
              </a:rPr>
              <a:t>Chatbot</a:t>
            </a:r>
            <a:r>
              <a:rPr lang="tr-TR" sz="1000" b="1" kern="1200" spc="-6" dirty="0">
                <a:solidFill>
                  <a:srgbClr val="F56284"/>
                </a:solidFill>
                <a:latin typeface="Montserrat"/>
                <a:ea typeface="+mn-ea"/>
                <a:cs typeface="Montserrat"/>
              </a:rPr>
              <a:t> içeren toplam canlı sohbet sayısı</a:t>
            </a:r>
            <a:endParaRPr sz="1000" kern="1200" dirty="0">
              <a:solidFill>
                <a:srgbClr val="F56284"/>
              </a:solidFill>
              <a:latin typeface="Montserrat"/>
              <a:ea typeface="+mn-ea"/>
              <a:cs typeface="Montserrat"/>
            </a:endParaRPr>
          </a:p>
        </p:txBody>
      </p:sp>
      <p:sp>
        <p:nvSpPr>
          <p:cNvPr id="62" name="Metin kutusu 61">
            <a:extLst>
              <a:ext uri="{FF2B5EF4-FFF2-40B4-BE49-F238E27FC236}">
                <a16:creationId xmlns:a16="http://schemas.microsoft.com/office/drawing/2014/main" id="{45CF07D7-27B7-47AC-996B-C1BEC914C108}"/>
              </a:ext>
            </a:extLst>
          </p:cNvPr>
          <p:cNvSpPr txBox="1"/>
          <p:nvPr/>
        </p:nvSpPr>
        <p:spPr>
          <a:xfrm>
            <a:off x="2061626" y="4418724"/>
            <a:ext cx="6698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tr-TR" sz="700" b="1" i="0" u="sng" strike="noStrike" kern="1200" cap="none" spc="-6" normalizeH="0" baseline="0" noProof="0" dirty="0">
                <a:ln>
                  <a:noFill/>
                </a:ln>
                <a:solidFill>
                  <a:srgbClr val="F56284"/>
                </a:solidFill>
                <a:effectLst/>
                <a:uLnTx/>
                <a:uFillTx/>
                <a:latin typeface="Montserrat"/>
                <a:ea typeface="+mn-ea"/>
                <a:cs typeface="Montserrat"/>
                <a:sym typeface="Arial"/>
              </a:rPr>
              <a:t>Comm100</a:t>
            </a:r>
            <a:endParaRPr lang="tr-TR" sz="700" u="sng" dirty="0">
              <a:solidFill>
                <a:srgbClr val="F56284"/>
              </a:solidFill>
            </a:endParaRPr>
          </a:p>
        </p:txBody>
      </p:sp>
      <p:sp>
        <p:nvSpPr>
          <p:cNvPr id="63" name="Metin kutusu 62">
            <a:extLst>
              <a:ext uri="{FF2B5EF4-FFF2-40B4-BE49-F238E27FC236}">
                <a16:creationId xmlns:a16="http://schemas.microsoft.com/office/drawing/2014/main" id="{C9E4170A-508A-4F49-983C-6FD4942BA1BD}"/>
              </a:ext>
            </a:extLst>
          </p:cNvPr>
          <p:cNvSpPr txBox="1"/>
          <p:nvPr/>
        </p:nvSpPr>
        <p:spPr>
          <a:xfrm>
            <a:off x="3274643" y="3491150"/>
            <a:ext cx="789533" cy="359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701" marR="3081" lvl="0" indent="0" algn="ctr" defTabSz="554492" rtl="0" eaLnBrk="1" fontAlgn="auto" latinLnBrk="0" hangingPunct="1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tr-TR" sz="1600" b="1" i="0" u="none" strike="noStrike" kern="1200" cap="none" spc="-6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Montserrat"/>
                <a:ea typeface="+mn-ea"/>
                <a:cs typeface="Montserrat"/>
                <a:sym typeface="Arial"/>
              </a:rPr>
              <a:t> </a:t>
            </a:r>
            <a:r>
              <a:rPr kumimoji="0" lang="tr-TR" sz="1600" b="1" i="0" u="none" strike="noStrike" kern="1200" cap="none" spc="-6" normalizeH="0" baseline="0" noProof="0" dirty="0">
                <a:ln>
                  <a:noFill/>
                </a:ln>
                <a:solidFill>
                  <a:srgbClr val="F56284"/>
                </a:solidFill>
                <a:effectLst/>
                <a:uLnTx/>
                <a:uFillTx/>
                <a:latin typeface="Montserrat"/>
                <a:ea typeface="+mn-ea"/>
                <a:cs typeface="Montserrat"/>
                <a:sym typeface="Arial"/>
              </a:rPr>
              <a:t>%39</a:t>
            </a:r>
            <a:endParaRPr kumimoji="0" lang="tr-TR" sz="1600" b="0" i="0" u="none" strike="noStrike" kern="1200" cap="none" spc="0" normalizeH="0" baseline="0" noProof="0" dirty="0">
              <a:ln>
                <a:noFill/>
              </a:ln>
              <a:solidFill>
                <a:srgbClr val="F56284"/>
              </a:solidFill>
              <a:effectLst/>
              <a:uLnTx/>
              <a:uFillTx/>
              <a:latin typeface="Montserrat"/>
              <a:ea typeface="+mn-ea"/>
              <a:cs typeface="Montserrat"/>
              <a:sym typeface="Arial"/>
            </a:endParaRPr>
          </a:p>
        </p:txBody>
      </p:sp>
      <p:sp>
        <p:nvSpPr>
          <p:cNvPr id="64" name="object 60">
            <a:extLst>
              <a:ext uri="{FF2B5EF4-FFF2-40B4-BE49-F238E27FC236}">
                <a16:creationId xmlns:a16="http://schemas.microsoft.com/office/drawing/2014/main" id="{535B0583-DFCC-4376-BE1D-3861F7D804D9}"/>
              </a:ext>
            </a:extLst>
          </p:cNvPr>
          <p:cNvSpPr/>
          <p:nvPr/>
        </p:nvSpPr>
        <p:spPr>
          <a:xfrm>
            <a:off x="3361061" y="3369883"/>
            <a:ext cx="680572" cy="625406"/>
          </a:xfrm>
          <a:custGeom>
            <a:avLst/>
            <a:gdLst/>
            <a:ahLst/>
            <a:cxnLst/>
            <a:rect l="l" t="t" r="r" b="b"/>
            <a:pathLst>
              <a:path w="1922144" h="1916429">
                <a:moveTo>
                  <a:pt x="1056326" y="0"/>
                </a:moveTo>
                <a:lnTo>
                  <a:pt x="865688" y="0"/>
                </a:lnTo>
                <a:lnTo>
                  <a:pt x="639970" y="52354"/>
                </a:lnTo>
                <a:lnTo>
                  <a:pt x="597424" y="73296"/>
                </a:lnTo>
                <a:lnTo>
                  <a:pt x="555871" y="83767"/>
                </a:lnTo>
                <a:lnTo>
                  <a:pt x="515368" y="104708"/>
                </a:lnTo>
                <a:lnTo>
                  <a:pt x="475969" y="125650"/>
                </a:lnTo>
                <a:lnTo>
                  <a:pt x="437729" y="157063"/>
                </a:lnTo>
                <a:lnTo>
                  <a:pt x="400704" y="178005"/>
                </a:lnTo>
                <a:lnTo>
                  <a:pt x="364948" y="209417"/>
                </a:lnTo>
                <a:lnTo>
                  <a:pt x="330516" y="230359"/>
                </a:lnTo>
                <a:lnTo>
                  <a:pt x="297464" y="261772"/>
                </a:lnTo>
                <a:lnTo>
                  <a:pt x="265847" y="293184"/>
                </a:lnTo>
                <a:lnTo>
                  <a:pt x="235719" y="335068"/>
                </a:lnTo>
                <a:lnTo>
                  <a:pt x="207136" y="366480"/>
                </a:lnTo>
                <a:lnTo>
                  <a:pt x="180153" y="397893"/>
                </a:lnTo>
                <a:lnTo>
                  <a:pt x="154824" y="439777"/>
                </a:lnTo>
                <a:lnTo>
                  <a:pt x="131206" y="471189"/>
                </a:lnTo>
                <a:lnTo>
                  <a:pt x="109352" y="513073"/>
                </a:lnTo>
                <a:lnTo>
                  <a:pt x="89318" y="554956"/>
                </a:lnTo>
                <a:lnTo>
                  <a:pt x="71160" y="596840"/>
                </a:lnTo>
                <a:lnTo>
                  <a:pt x="54931" y="638724"/>
                </a:lnTo>
                <a:lnTo>
                  <a:pt x="40688" y="680607"/>
                </a:lnTo>
                <a:lnTo>
                  <a:pt x="28485" y="722491"/>
                </a:lnTo>
                <a:lnTo>
                  <a:pt x="18377" y="774845"/>
                </a:lnTo>
                <a:lnTo>
                  <a:pt x="10419" y="816729"/>
                </a:lnTo>
                <a:lnTo>
                  <a:pt x="4667" y="869083"/>
                </a:lnTo>
                <a:lnTo>
                  <a:pt x="1176" y="910967"/>
                </a:lnTo>
                <a:lnTo>
                  <a:pt x="0" y="963321"/>
                </a:lnTo>
                <a:lnTo>
                  <a:pt x="1176" y="1005204"/>
                </a:lnTo>
                <a:lnTo>
                  <a:pt x="4667" y="1057559"/>
                </a:lnTo>
                <a:lnTo>
                  <a:pt x="10419" y="1099442"/>
                </a:lnTo>
                <a:lnTo>
                  <a:pt x="18377" y="1151797"/>
                </a:lnTo>
                <a:lnTo>
                  <a:pt x="28485" y="1193680"/>
                </a:lnTo>
                <a:lnTo>
                  <a:pt x="40688" y="1235564"/>
                </a:lnTo>
                <a:lnTo>
                  <a:pt x="54931" y="1277448"/>
                </a:lnTo>
                <a:lnTo>
                  <a:pt x="71160" y="1319331"/>
                </a:lnTo>
                <a:lnTo>
                  <a:pt x="89318" y="1361215"/>
                </a:lnTo>
                <a:lnTo>
                  <a:pt x="109352" y="1403098"/>
                </a:lnTo>
                <a:lnTo>
                  <a:pt x="131206" y="1444982"/>
                </a:lnTo>
                <a:lnTo>
                  <a:pt x="154824" y="1486865"/>
                </a:lnTo>
                <a:lnTo>
                  <a:pt x="180153" y="1518278"/>
                </a:lnTo>
                <a:lnTo>
                  <a:pt x="207136" y="1560161"/>
                </a:lnTo>
                <a:lnTo>
                  <a:pt x="235719" y="1591574"/>
                </a:lnTo>
                <a:lnTo>
                  <a:pt x="265847" y="1622987"/>
                </a:lnTo>
                <a:lnTo>
                  <a:pt x="297464" y="1654399"/>
                </a:lnTo>
                <a:lnTo>
                  <a:pt x="330516" y="1685812"/>
                </a:lnTo>
                <a:lnTo>
                  <a:pt x="364948" y="1717225"/>
                </a:lnTo>
                <a:lnTo>
                  <a:pt x="400704" y="1738166"/>
                </a:lnTo>
                <a:lnTo>
                  <a:pt x="437729" y="1769579"/>
                </a:lnTo>
                <a:lnTo>
                  <a:pt x="475969" y="1790521"/>
                </a:lnTo>
                <a:lnTo>
                  <a:pt x="515368" y="1811463"/>
                </a:lnTo>
                <a:lnTo>
                  <a:pt x="555871" y="1832404"/>
                </a:lnTo>
                <a:lnTo>
                  <a:pt x="597424" y="1853346"/>
                </a:lnTo>
                <a:lnTo>
                  <a:pt x="639970" y="1863817"/>
                </a:lnTo>
                <a:lnTo>
                  <a:pt x="683456" y="1884759"/>
                </a:lnTo>
                <a:lnTo>
                  <a:pt x="818997" y="1916172"/>
                </a:lnTo>
                <a:lnTo>
                  <a:pt x="1103017" y="1916172"/>
                </a:lnTo>
                <a:lnTo>
                  <a:pt x="1238558" y="1884759"/>
                </a:lnTo>
                <a:lnTo>
                  <a:pt x="1260301" y="1874288"/>
                </a:lnTo>
                <a:lnTo>
                  <a:pt x="864243" y="1874288"/>
                </a:lnTo>
                <a:lnTo>
                  <a:pt x="679930" y="1832404"/>
                </a:lnTo>
                <a:lnTo>
                  <a:pt x="636141" y="1821934"/>
                </a:lnTo>
                <a:lnTo>
                  <a:pt x="593395" y="1800992"/>
                </a:lnTo>
                <a:lnTo>
                  <a:pt x="551755" y="1780050"/>
                </a:lnTo>
                <a:lnTo>
                  <a:pt x="511284" y="1759108"/>
                </a:lnTo>
                <a:lnTo>
                  <a:pt x="472046" y="1738166"/>
                </a:lnTo>
                <a:lnTo>
                  <a:pt x="434103" y="1706754"/>
                </a:lnTo>
                <a:lnTo>
                  <a:pt x="397521" y="1685812"/>
                </a:lnTo>
                <a:lnTo>
                  <a:pt x="362361" y="1654399"/>
                </a:lnTo>
                <a:lnTo>
                  <a:pt x="328688" y="1622987"/>
                </a:lnTo>
                <a:lnTo>
                  <a:pt x="296564" y="1591574"/>
                </a:lnTo>
                <a:lnTo>
                  <a:pt x="266054" y="1560161"/>
                </a:lnTo>
                <a:lnTo>
                  <a:pt x="237220" y="1528749"/>
                </a:lnTo>
                <a:lnTo>
                  <a:pt x="210125" y="1486865"/>
                </a:lnTo>
                <a:lnTo>
                  <a:pt x="184834" y="1444982"/>
                </a:lnTo>
                <a:lnTo>
                  <a:pt x="161410" y="1413569"/>
                </a:lnTo>
                <a:lnTo>
                  <a:pt x="139916" y="1371685"/>
                </a:lnTo>
                <a:lnTo>
                  <a:pt x="120415" y="1329802"/>
                </a:lnTo>
                <a:lnTo>
                  <a:pt x="102971" y="1287918"/>
                </a:lnTo>
                <a:lnTo>
                  <a:pt x="87647" y="1246035"/>
                </a:lnTo>
                <a:lnTo>
                  <a:pt x="74507" y="1193680"/>
                </a:lnTo>
                <a:lnTo>
                  <a:pt x="63614" y="1151797"/>
                </a:lnTo>
                <a:lnTo>
                  <a:pt x="55031" y="1099442"/>
                </a:lnTo>
                <a:lnTo>
                  <a:pt x="48822" y="1057559"/>
                </a:lnTo>
                <a:lnTo>
                  <a:pt x="45050" y="1005204"/>
                </a:lnTo>
                <a:lnTo>
                  <a:pt x="43778" y="963321"/>
                </a:lnTo>
                <a:lnTo>
                  <a:pt x="45050" y="910967"/>
                </a:lnTo>
                <a:lnTo>
                  <a:pt x="48822" y="858612"/>
                </a:lnTo>
                <a:lnTo>
                  <a:pt x="55031" y="816729"/>
                </a:lnTo>
                <a:lnTo>
                  <a:pt x="63614" y="774845"/>
                </a:lnTo>
                <a:lnTo>
                  <a:pt x="74507" y="722491"/>
                </a:lnTo>
                <a:lnTo>
                  <a:pt x="87647" y="680607"/>
                </a:lnTo>
                <a:lnTo>
                  <a:pt x="102971" y="638724"/>
                </a:lnTo>
                <a:lnTo>
                  <a:pt x="120415" y="596840"/>
                </a:lnTo>
                <a:lnTo>
                  <a:pt x="139916" y="554956"/>
                </a:lnTo>
                <a:lnTo>
                  <a:pt x="161410" y="513073"/>
                </a:lnTo>
                <a:lnTo>
                  <a:pt x="184834" y="471189"/>
                </a:lnTo>
                <a:lnTo>
                  <a:pt x="210125" y="429306"/>
                </a:lnTo>
                <a:lnTo>
                  <a:pt x="237220" y="397893"/>
                </a:lnTo>
                <a:lnTo>
                  <a:pt x="266054" y="366480"/>
                </a:lnTo>
                <a:lnTo>
                  <a:pt x="296564" y="324597"/>
                </a:lnTo>
                <a:lnTo>
                  <a:pt x="328688" y="293184"/>
                </a:lnTo>
                <a:lnTo>
                  <a:pt x="362361" y="261772"/>
                </a:lnTo>
                <a:lnTo>
                  <a:pt x="397521" y="240830"/>
                </a:lnTo>
                <a:lnTo>
                  <a:pt x="434103" y="209417"/>
                </a:lnTo>
                <a:lnTo>
                  <a:pt x="472046" y="188475"/>
                </a:lnTo>
                <a:lnTo>
                  <a:pt x="511284" y="157063"/>
                </a:lnTo>
                <a:lnTo>
                  <a:pt x="551755" y="136121"/>
                </a:lnTo>
                <a:lnTo>
                  <a:pt x="593395" y="115179"/>
                </a:lnTo>
                <a:lnTo>
                  <a:pt x="636141" y="104708"/>
                </a:lnTo>
                <a:lnTo>
                  <a:pt x="679930" y="83767"/>
                </a:lnTo>
                <a:lnTo>
                  <a:pt x="816918" y="52354"/>
                </a:lnTo>
                <a:lnTo>
                  <a:pt x="864243" y="52354"/>
                </a:lnTo>
                <a:lnTo>
                  <a:pt x="912294" y="41883"/>
                </a:lnTo>
                <a:lnTo>
                  <a:pt x="1238558" y="41883"/>
                </a:lnTo>
                <a:lnTo>
                  <a:pt x="1056326" y="0"/>
                </a:lnTo>
                <a:close/>
              </a:path>
              <a:path w="1922144" h="1916429">
                <a:moveTo>
                  <a:pt x="1238558" y="41883"/>
                </a:moveTo>
                <a:lnTo>
                  <a:pt x="1009720" y="41883"/>
                </a:lnTo>
                <a:lnTo>
                  <a:pt x="1057771" y="52354"/>
                </a:lnTo>
                <a:lnTo>
                  <a:pt x="1105096" y="52354"/>
                </a:lnTo>
                <a:lnTo>
                  <a:pt x="1242084" y="83767"/>
                </a:lnTo>
                <a:lnTo>
                  <a:pt x="1285873" y="104708"/>
                </a:lnTo>
                <a:lnTo>
                  <a:pt x="1328619" y="115179"/>
                </a:lnTo>
                <a:lnTo>
                  <a:pt x="1370259" y="136121"/>
                </a:lnTo>
                <a:lnTo>
                  <a:pt x="1410730" y="157063"/>
                </a:lnTo>
                <a:lnTo>
                  <a:pt x="1449968" y="188475"/>
                </a:lnTo>
                <a:lnTo>
                  <a:pt x="1487910" y="209417"/>
                </a:lnTo>
                <a:lnTo>
                  <a:pt x="1524493" y="240830"/>
                </a:lnTo>
                <a:lnTo>
                  <a:pt x="1559652" y="261772"/>
                </a:lnTo>
                <a:lnTo>
                  <a:pt x="1593326" y="293184"/>
                </a:lnTo>
                <a:lnTo>
                  <a:pt x="1625449" y="324597"/>
                </a:lnTo>
                <a:lnTo>
                  <a:pt x="1655960" y="366480"/>
                </a:lnTo>
                <a:lnTo>
                  <a:pt x="1684794" y="397893"/>
                </a:lnTo>
                <a:lnTo>
                  <a:pt x="1711888" y="429306"/>
                </a:lnTo>
                <a:lnTo>
                  <a:pt x="1737179" y="471189"/>
                </a:lnTo>
                <a:lnTo>
                  <a:pt x="1760604" y="513073"/>
                </a:lnTo>
                <a:lnTo>
                  <a:pt x="1782098" y="554956"/>
                </a:lnTo>
                <a:lnTo>
                  <a:pt x="1801599" y="596840"/>
                </a:lnTo>
                <a:lnTo>
                  <a:pt x="1819043" y="638724"/>
                </a:lnTo>
                <a:lnTo>
                  <a:pt x="1834367" y="680607"/>
                </a:lnTo>
                <a:lnTo>
                  <a:pt x="1847507" y="722491"/>
                </a:lnTo>
                <a:lnTo>
                  <a:pt x="1858400" y="774845"/>
                </a:lnTo>
                <a:lnTo>
                  <a:pt x="1866983" y="816729"/>
                </a:lnTo>
                <a:lnTo>
                  <a:pt x="1873192" y="858612"/>
                </a:lnTo>
                <a:lnTo>
                  <a:pt x="1876964" y="910967"/>
                </a:lnTo>
                <a:lnTo>
                  <a:pt x="1878236" y="963321"/>
                </a:lnTo>
                <a:lnTo>
                  <a:pt x="1876964" y="1005204"/>
                </a:lnTo>
                <a:lnTo>
                  <a:pt x="1873192" y="1057559"/>
                </a:lnTo>
                <a:lnTo>
                  <a:pt x="1866983" y="1099442"/>
                </a:lnTo>
                <a:lnTo>
                  <a:pt x="1858400" y="1151797"/>
                </a:lnTo>
                <a:lnTo>
                  <a:pt x="1847507" y="1193680"/>
                </a:lnTo>
                <a:lnTo>
                  <a:pt x="1834367" y="1246035"/>
                </a:lnTo>
                <a:lnTo>
                  <a:pt x="1819043" y="1287918"/>
                </a:lnTo>
                <a:lnTo>
                  <a:pt x="1801599" y="1329802"/>
                </a:lnTo>
                <a:lnTo>
                  <a:pt x="1782098" y="1371685"/>
                </a:lnTo>
                <a:lnTo>
                  <a:pt x="1760604" y="1413569"/>
                </a:lnTo>
                <a:lnTo>
                  <a:pt x="1737179" y="1444982"/>
                </a:lnTo>
                <a:lnTo>
                  <a:pt x="1711888" y="1486865"/>
                </a:lnTo>
                <a:lnTo>
                  <a:pt x="1684794" y="1528749"/>
                </a:lnTo>
                <a:lnTo>
                  <a:pt x="1655960" y="1560161"/>
                </a:lnTo>
                <a:lnTo>
                  <a:pt x="1625449" y="1591574"/>
                </a:lnTo>
                <a:lnTo>
                  <a:pt x="1593326" y="1622987"/>
                </a:lnTo>
                <a:lnTo>
                  <a:pt x="1559652" y="1654399"/>
                </a:lnTo>
                <a:lnTo>
                  <a:pt x="1524493" y="1685812"/>
                </a:lnTo>
                <a:lnTo>
                  <a:pt x="1487910" y="1706754"/>
                </a:lnTo>
                <a:lnTo>
                  <a:pt x="1449968" y="1738166"/>
                </a:lnTo>
                <a:lnTo>
                  <a:pt x="1410730" y="1759108"/>
                </a:lnTo>
                <a:lnTo>
                  <a:pt x="1370259" y="1780050"/>
                </a:lnTo>
                <a:lnTo>
                  <a:pt x="1328619" y="1800992"/>
                </a:lnTo>
                <a:lnTo>
                  <a:pt x="1285873" y="1821934"/>
                </a:lnTo>
                <a:lnTo>
                  <a:pt x="1242084" y="1832404"/>
                </a:lnTo>
                <a:lnTo>
                  <a:pt x="1057771" y="1874288"/>
                </a:lnTo>
                <a:lnTo>
                  <a:pt x="1260301" y="1874288"/>
                </a:lnTo>
                <a:lnTo>
                  <a:pt x="1282044" y="1863817"/>
                </a:lnTo>
                <a:lnTo>
                  <a:pt x="1324590" y="1853346"/>
                </a:lnTo>
                <a:lnTo>
                  <a:pt x="1366143" y="1832404"/>
                </a:lnTo>
                <a:lnTo>
                  <a:pt x="1406646" y="1811463"/>
                </a:lnTo>
                <a:lnTo>
                  <a:pt x="1446045" y="1790521"/>
                </a:lnTo>
                <a:lnTo>
                  <a:pt x="1484285" y="1769579"/>
                </a:lnTo>
                <a:lnTo>
                  <a:pt x="1521310" y="1738166"/>
                </a:lnTo>
                <a:lnTo>
                  <a:pt x="1557066" y="1717225"/>
                </a:lnTo>
                <a:lnTo>
                  <a:pt x="1591498" y="1685812"/>
                </a:lnTo>
                <a:lnTo>
                  <a:pt x="1624550" y="1654399"/>
                </a:lnTo>
                <a:lnTo>
                  <a:pt x="1656167" y="1622987"/>
                </a:lnTo>
                <a:lnTo>
                  <a:pt x="1686295" y="1591574"/>
                </a:lnTo>
                <a:lnTo>
                  <a:pt x="1714878" y="1560161"/>
                </a:lnTo>
                <a:lnTo>
                  <a:pt x="1741861" y="1518278"/>
                </a:lnTo>
                <a:lnTo>
                  <a:pt x="1767190" y="1486865"/>
                </a:lnTo>
                <a:lnTo>
                  <a:pt x="1790808" y="1444982"/>
                </a:lnTo>
                <a:lnTo>
                  <a:pt x="1812662" y="1403098"/>
                </a:lnTo>
                <a:lnTo>
                  <a:pt x="1832696" y="1361215"/>
                </a:lnTo>
                <a:lnTo>
                  <a:pt x="1850854" y="1319331"/>
                </a:lnTo>
                <a:lnTo>
                  <a:pt x="1867083" y="1277448"/>
                </a:lnTo>
                <a:lnTo>
                  <a:pt x="1881326" y="1235564"/>
                </a:lnTo>
                <a:lnTo>
                  <a:pt x="1893529" y="1193680"/>
                </a:lnTo>
                <a:lnTo>
                  <a:pt x="1903637" y="1151797"/>
                </a:lnTo>
                <a:lnTo>
                  <a:pt x="1911594" y="1099442"/>
                </a:lnTo>
                <a:lnTo>
                  <a:pt x="1917347" y="1057559"/>
                </a:lnTo>
                <a:lnTo>
                  <a:pt x="1920838" y="1005204"/>
                </a:lnTo>
                <a:lnTo>
                  <a:pt x="1922014" y="963321"/>
                </a:lnTo>
                <a:lnTo>
                  <a:pt x="1920838" y="910967"/>
                </a:lnTo>
                <a:lnTo>
                  <a:pt x="1917347" y="869083"/>
                </a:lnTo>
                <a:lnTo>
                  <a:pt x="1911594" y="816729"/>
                </a:lnTo>
                <a:lnTo>
                  <a:pt x="1903637" y="774845"/>
                </a:lnTo>
                <a:lnTo>
                  <a:pt x="1893529" y="722491"/>
                </a:lnTo>
                <a:lnTo>
                  <a:pt x="1881326" y="680607"/>
                </a:lnTo>
                <a:lnTo>
                  <a:pt x="1867083" y="638724"/>
                </a:lnTo>
                <a:lnTo>
                  <a:pt x="1850854" y="596840"/>
                </a:lnTo>
                <a:lnTo>
                  <a:pt x="1832696" y="554956"/>
                </a:lnTo>
                <a:lnTo>
                  <a:pt x="1812662" y="513073"/>
                </a:lnTo>
                <a:lnTo>
                  <a:pt x="1790808" y="471189"/>
                </a:lnTo>
                <a:lnTo>
                  <a:pt x="1767190" y="439777"/>
                </a:lnTo>
                <a:lnTo>
                  <a:pt x="1741861" y="397893"/>
                </a:lnTo>
                <a:lnTo>
                  <a:pt x="1714878" y="366480"/>
                </a:lnTo>
                <a:lnTo>
                  <a:pt x="1686295" y="335068"/>
                </a:lnTo>
                <a:lnTo>
                  <a:pt x="1656167" y="293184"/>
                </a:lnTo>
                <a:lnTo>
                  <a:pt x="1624550" y="261772"/>
                </a:lnTo>
                <a:lnTo>
                  <a:pt x="1591498" y="230359"/>
                </a:lnTo>
                <a:lnTo>
                  <a:pt x="1557066" y="209417"/>
                </a:lnTo>
                <a:lnTo>
                  <a:pt x="1521310" y="178005"/>
                </a:lnTo>
                <a:lnTo>
                  <a:pt x="1484285" y="157063"/>
                </a:lnTo>
                <a:lnTo>
                  <a:pt x="1446045" y="125650"/>
                </a:lnTo>
                <a:lnTo>
                  <a:pt x="1406646" y="104708"/>
                </a:lnTo>
                <a:lnTo>
                  <a:pt x="1366143" y="83767"/>
                </a:lnTo>
                <a:lnTo>
                  <a:pt x="1324590" y="73296"/>
                </a:lnTo>
                <a:lnTo>
                  <a:pt x="1282044" y="52354"/>
                </a:lnTo>
                <a:lnTo>
                  <a:pt x="1238558" y="41883"/>
                </a:lnTo>
                <a:close/>
              </a:path>
            </a:pathLst>
          </a:custGeom>
          <a:solidFill>
            <a:srgbClr val="F56284"/>
          </a:solidFill>
          <a:ln>
            <a:solidFill>
              <a:srgbClr val="F56284"/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rgbClr val="F56284"/>
              </a:solidFill>
            </a:endParaRPr>
          </a:p>
        </p:txBody>
      </p:sp>
      <p:sp>
        <p:nvSpPr>
          <p:cNvPr id="65" name="Metin kutusu 64">
            <a:extLst>
              <a:ext uri="{FF2B5EF4-FFF2-40B4-BE49-F238E27FC236}">
                <a16:creationId xmlns:a16="http://schemas.microsoft.com/office/drawing/2014/main" id="{41A99134-5288-4191-B635-8CCE0431A102}"/>
              </a:ext>
            </a:extLst>
          </p:cNvPr>
          <p:cNvSpPr txBox="1"/>
          <p:nvPr/>
        </p:nvSpPr>
        <p:spPr>
          <a:xfrm>
            <a:off x="3825075" y="4267668"/>
            <a:ext cx="789533" cy="359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701" marR="3081" lvl="0" indent="0" algn="ctr" defTabSz="554492" rtl="0" eaLnBrk="1" fontAlgn="auto" latinLnBrk="0" hangingPunct="1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tr-TR" sz="1600" b="1" i="0" u="none" strike="noStrike" kern="1200" cap="none" spc="-6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Montserrat"/>
                <a:ea typeface="+mn-ea"/>
                <a:cs typeface="Montserrat"/>
                <a:sym typeface="Arial"/>
              </a:rPr>
              <a:t> %40</a:t>
            </a:r>
            <a:endParaRPr kumimoji="0" lang="tr-TR" sz="16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LnTx/>
              <a:uFillTx/>
              <a:latin typeface="Montserrat"/>
              <a:ea typeface="+mn-ea"/>
              <a:cs typeface="Montserrat"/>
              <a:sym typeface="Arial"/>
            </a:endParaRPr>
          </a:p>
        </p:txBody>
      </p:sp>
      <p:sp>
        <p:nvSpPr>
          <p:cNvPr id="66" name="object 60">
            <a:extLst>
              <a:ext uri="{FF2B5EF4-FFF2-40B4-BE49-F238E27FC236}">
                <a16:creationId xmlns:a16="http://schemas.microsoft.com/office/drawing/2014/main" id="{9498528D-E0B4-4AFE-B473-1BD439F2F34B}"/>
              </a:ext>
            </a:extLst>
          </p:cNvPr>
          <p:cNvSpPr/>
          <p:nvPr/>
        </p:nvSpPr>
        <p:spPr>
          <a:xfrm>
            <a:off x="3911493" y="4146401"/>
            <a:ext cx="680572" cy="625406"/>
          </a:xfrm>
          <a:custGeom>
            <a:avLst/>
            <a:gdLst/>
            <a:ahLst/>
            <a:cxnLst/>
            <a:rect l="l" t="t" r="r" b="b"/>
            <a:pathLst>
              <a:path w="1922144" h="1916429">
                <a:moveTo>
                  <a:pt x="1056326" y="0"/>
                </a:moveTo>
                <a:lnTo>
                  <a:pt x="865688" y="0"/>
                </a:lnTo>
                <a:lnTo>
                  <a:pt x="639970" y="52354"/>
                </a:lnTo>
                <a:lnTo>
                  <a:pt x="597424" y="73296"/>
                </a:lnTo>
                <a:lnTo>
                  <a:pt x="555871" y="83767"/>
                </a:lnTo>
                <a:lnTo>
                  <a:pt x="515368" y="104708"/>
                </a:lnTo>
                <a:lnTo>
                  <a:pt x="475969" y="125650"/>
                </a:lnTo>
                <a:lnTo>
                  <a:pt x="437729" y="157063"/>
                </a:lnTo>
                <a:lnTo>
                  <a:pt x="400704" y="178005"/>
                </a:lnTo>
                <a:lnTo>
                  <a:pt x="364948" y="209417"/>
                </a:lnTo>
                <a:lnTo>
                  <a:pt x="330516" y="230359"/>
                </a:lnTo>
                <a:lnTo>
                  <a:pt x="297464" y="261772"/>
                </a:lnTo>
                <a:lnTo>
                  <a:pt x="265847" y="293184"/>
                </a:lnTo>
                <a:lnTo>
                  <a:pt x="235719" y="335068"/>
                </a:lnTo>
                <a:lnTo>
                  <a:pt x="207136" y="366480"/>
                </a:lnTo>
                <a:lnTo>
                  <a:pt x="180153" y="397893"/>
                </a:lnTo>
                <a:lnTo>
                  <a:pt x="154824" y="439777"/>
                </a:lnTo>
                <a:lnTo>
                  <a:pt x="131206" y="471189"/>
                </a:lnTo>
                <a:lnTo>
                  <a:pt x="109352" y="513073"/>
                </a:lnTo>
                <a:lnTo>
                  <a:pt x="89318" y="554956"/>
                </a:lnTo>
                <a:lnTo>
                  <a:pt x="71160" y="596840"/>
                </a:lnTo>
                <a:lnTo>
                  <a:pt x="54931" y="638724"/>
                </a:lnTo>
                <a:lnTo>
                  <a:pt x="40688" y="680607"/>
                </a:lnTo>
                <a:lnTo>
                  <a:pt x="28485" y="722491"/>
                </a:lnTo>
                <a:lnTo>
                  <a:pt x="18377" y="774845"/>
                </a:lnTo>
                <a:lnTo>
                  <a:pt x="10419" y="816729"/>
                </a:lnTo>
                <a:lnTo>
                  <a:pt x="4667" y="869083"/>
                </a:lnTo>
                <a:lnTo>
                  <a:pt x="1176" y="910967"/>
                </a:lnTo>
                <a:lnTo>
                  <a:pt x="0" y="963321"/>
                </a:lnTo>
                <a:lnTo>
                  <a:pt x="1176" y="1005204"/>
                </a:lnTo>
                <a:lnTo>
                  <a:pt x="4667" y="1057559"/>
                </a:lnTo>
                <a:lnTo>
                  <a:pt x="10419" y="1099442"/>
                </a:lnTo>
                <a:lnTo>
                  <a:pt x="18377" y="1151797"/>
                </a:lnTo>
                <a:lnTo>
                  <a:pt x="28485" y="1193680"/>
                </a:lnTo>
                <a:lnTo>
                  <a:pt x="40688" y="1235564"/>
                </a:lnTo>
                <a:lnTo>
                  <a:pt x="54931" y="1277448"/>
                </a:lnTo>
                <a:lnTo>
                  <a:pt x="71160" y="1319331"/>
                </a:lnTo>
                <a:lnTo>
                  <a:pt x="89318" y="1361215"/>
                </a:lnTo>
                <a:lnTo>
                  <a:pt x="109352" y="1403098"/>
                </a:lnTo>
                <a:lnTo>
                  <a:pt x="131206" y="1444982"/>
                </a:lnTo>
                <a:lnTo>
                  <a:pt x="154824" y="1486865"/>
                </a:lnTo>
                <a:lnTo>
                  <a:pt x="180153" y="1518278"/>
                </a:lnTo>
                <a:lnTo>
                  <a:pt x="207136" y="1560161"/>
                </a:lnTo>
                <a:lnTo>
                  <a:pt x="235719" y="1591574"/>
                </a:lnTo>
                <a:lnTo>
                  <a:pt x="265847" y="1622987"/>
                </a:lnTo>
                <a:lnTo>
                  <a:pt x="297464" y="1654399"/>
                </a:lnTo>
                <a:lnTo>
                  <a:pt x="330516" y="1685812"/>
                </a:lnTo>
                <a:lnTo>
                  <a:pt x="364948" y="1717225"/>
                </a:lnTo>
                <a:lnTo>
                  <a:pt x="400704" y="1738166"/>
                </a:lnTo>
                <a:lnTo>
                  <a:pt x="437729" y="1769579"/>
                </a:lnTo>
                <a:lnTo>
                  <a:pt x="475969" y="1790521"/>
                </a:lnTo>
                <a:lnTo>
                  <a:pt x="515368" y="1811463"/>
                </a:lnTo>
                <a:lnTo>
                  <a:pt x="555871" y="1832404"/>
                </a:lnTo>
                <a:lnTo>
                  <a:pt x="597424" y="1853346"/>
                </a:lnTo>
                <a:lnTo>
                  <a:pt x="639970" y="1863817"/>
                </a:lnTo>
                <a:lnTo>
                  <a:pt x="683456" y="1884759"/>
                </a:lnTo>
                <a:lnTo>
                  <a:pt x="818997" y="1916172"/>
                </a:lnTo>
                <a:lnTo>
                  <a:pt x="1103017" y="1916172"/>
                </a:lnTo>
                <a:lnTo>
                  <a:pt x="1238558" y="1884759"/>
                </a:lnTo>
                <a:lnTo>
                  <a:pt x="1260301" y="1874288"/>
                </a:lnTo>
                <a:lnTo>
                  <a:pt x="864243" y="1874288"/>
                </a:lnTo>
                <a:lnTo>
                  <a:pt x="679930" y="1832404"/>
                </a:lnTo>
                <a:lnTo>
                  <a:pt x="636141" y="1821934"/>
                </a:lnTo>
                <a:lnTo>
                  <a:pt x="593395" y="1800992"/>
                </a:lnTo>
                <a:lnTo>
                  <a:pt x="551755" y="1780050"/>
                </a:lnTo>
                <a:lnTo>
                  <a:pt x="511284" y="1759108"/>
                </a:lnTo>
                <a:lnTo>
                  <a:pt x="472046" y="1738166"/>
                </a:lnTo>
                <a:lnTo>
                  <a:pt x="434103" y="1706754"/>
                </a:lnTo>
                <a:lnTo>
                  <a:pt x="397521" y="1685812"/>
                </a:lnTo>
                <a:lnTo>
                  <a:pt x="362361" y="1654399"/>
                </a:lnTo>
                <a:lnTo>
                  <a:pt x="328688" y="1622987"/>
                </a:lnTo>
                <a:lnTo>
                  <a:pt x="296564" y="1591574"/>
                </a:lnTo>
                <a:lnTo>
                  <a:pt x="266054" y="1560161"/>
                </a:lnTo>
                <a:lnTo>
                  <a:pt x="237220" y="1528749"/>
                </a:lnTo>
                <a:lnTo>
                  <a:pt x="210125" y="1486865"/>
                </a:lnTo>
                <a:lnTo>
                  <a:pt x="184834" y="1444982"/>
                </a:lnTo>
                <a:lnTo>
                  <a:pt x="161410" y="1413569"/>
                </a:lnTo>
                <a:lnTo>
                  <a:pt x="139916" y="1371685"/>
                </a:lnTo>
                <a:lnTo>
                  <a:pt x="120415" y="1329802"/>
                </a:lnTo>
                <a:lnTo>
                  <a:pt x="102971" y="1287918"/>
                </a:lnTo>
                <a:lnTo>
                  <a:pt x="87647" y="1246035"/>
                </a:lnTo>
                <a:lnTo>
                  <a:pt x="74507" y="1193680"/>
                </a:lnTo>
                <a:lnTo>
                  <a:pt x="63614" y="1151797"/>
                </a:lnTo>
                <a:lnTo>
                  <a:pt x="55031" y="1099442"/>
                </a:lnTo>
                <a:lnTo>
                  <a:pt x="48822" y="1057559"/>
                </a:lnTo>
                <a:lnTo>
                  <a:pt x="45050" y="1005204"/>
                </a:lnTo>
                <a:lnTo>
                  <a:pt x="43778" y="963321"/>
                </a:lnTo>
                <a:lnTo>
                  <a:pt x="45050" y="910967"/>
                </a:lnTo>
                <a:lnTo>
                  <a:pt x="48822" y="858612"/>
                </a:lnTo>
                <a:lnTo>
                  <a:pt x="55031" y="816729"/>
                </a:lnTo>
                <a:lnTo>
                  <a:pt x="63614" y="774845"/>
                </a:lnTo>
                <a:lnTo>
                  <a:pt x="74507" y="722491"/>
                </a:lnTo>
                <a:lnTo>
                  <a:pt x="87647" y="680607"/>
                </a:lnTo>
                <a:lnTo>
                  <a:pt x="102971" y="638724"/>
                </a:lnTo>
                <a:lnTo>
                  <a:pt x="120415" y="596840"/>
                </a:lnTo>
                <a:lnTo>
                  <a:pt x="139916" y="554956"/>
                </a:lnTo>
                <a:lnTo>
                  <a:pt x="161410" y="513073"/>
                </a:lnTo>
                <a:lnTo>
                  <a:pt x="184834" y="471189"/>
                </a:lnTo>
                <a:lnTo>
                  <a:pt x="210125" y="429306"/>
                </a:lnTo>
                <a:lnTo>
                  <a:pt x="237220" y="397893"/>
                </a:lnTo>
                <a:lnTo>
                  <a:pt x="266054" y="366480"/>
                </a:lnTo>
                <a:lnTo>
                  <a:pt x="296564" y="324597"/>
                </a:lnTo>
                <a:lnTo>
                  <a:pt x="328688" y="293184"/>
                </a:lnTo>
                <a:lnTo>
                  <a:pt x="362361" y="261772"/>
                </a:lnTo>
                <a:lnTo>
                  <a:pt x="397521" y="240830"/>
                </a:lnTo>
                <a:lnTo>
                  <a:pt x="434103" y="209417"/>
                </a:lnTo>
                <a:lnTo>
                  <a:pt x="472046" y="188475"/>
                </a:lnTo>
                <a:lnTo>
                  <a:pt x="511284" y="157063"/>
                </a:lnTo>
                <a:lnTo>
                  <a:pt x="551755" y="136121"/>
                </a:lnTo>
                <a:lnTo>
                  <a:pt x="593395" y="115179"/>
                </a:lnTo>
                <a:lnTo>
                  <a:pt x="636141" y="104708"/>
                </a:lnTo>
                <a:lnTo>
                  <a:pt x="679930" y="83767"/>
                </a:lnTo>
                <a:lnTo>
                  <a:pt x="816918" y="52354"/>
                </a:lnTo>
                <a:lnTo>
                  <a:pt x="864243" y="52354"/>
                </a:lnTo>
                <a:lnTo>
                  <a:pt x="912294" y="41883"/>
                </a:lnTo>
                <a:lnTo>
                  <a:pt x="1238558" y="41883"/>
                </a:lnTo>
                <a:lnTo>
                  <a:pt x="1056326" y="0"/>
                </a:lnTo>
                <a:close/>
              </a:path>
              <a:path w="1922144" h="1916429">
                <a:moveTo>
                  <a:pt x="1238558" y="41883"/>
                </a:moveTo>
                <a:lnTo>
                  <a:pt x="1009720" y="41883"/>
                </a:lnTo>
                <a:lnTo>
                  <a:pt x="1057771" y="52354"/>
                </a:lnTo>
                <a:lnTo>
                  <a:pt x="1105096" y="52354"/>
                </a:lnTo>
                <a:lnTo>
                  <a:pt x="1242084" y="83767"/>
                </a:lnTo>
                <a:lnTo>
                  <a:pt x="1285873" y="104708"/>
                </a:lnTo>
                <a:lnTo>
                  <a:pt x="1328619" y="115179"/>
                </a:lnTo>
                <a:lnTo>
                  <a:pt x="1370259" y="136121"/>
                </a:lnTo>
                <a:lnTo>
                  <a:pt x="1410730" y="157063"/>
                </a:lnTo>
                <a:lnTo>
                  <a:pt x="1449968" y="188475"/>
                </a:lnTo>
                <a:lnTo>
                  <a:pt x="1487910" y="209417"/>
                </a:lnTo>
                <a:lnTo>
                  <a:pt x="1524493" y="240830"/>
                </a:lnTo>
                <a:lnTo>
                  <a:pt x="1559652" y="261772"/>
                </a:lnTo>
                <a:lnTo>
                  <a:pt x="1593326" y="293184"/>
                </a:lnTo>
                <a:lnTo>
                  <a:pt x="1625449" y="324597"/>
                </a:lnTo>
                <a:lnTo>
                  <a:pt x="1655960" y="366480"/>
                </a:lnTo>
                <a:lnTo>
                  <a:pt x="1684794" y="397893"/>
                </a:lnTo>
                <a:lnTo>
                  <a:pt x="1711888" y="429306"/>
                </a:lnTo>
                <a:lnTo>
                  <a:pt x="1737179" y="471189"/>
                </a:lnTo>
                <a:lnTo>
                  <a:pt x="1760604" y="513073"/>
                </a:lnTo>
                <a:lnTo>
                  <a:pt x="1782098" y="554956"/>
                </a:lnTo>
                <a:lnTo>
                  <a:pt x="1801599" y="596840"/>
                </a:lnTo>
                <a:lnTo>
                  <a:pt x="1819043" y="638724"/>
                </a:lnTo>
                <a:lnTo>
                  <a:pt x="1834367" y="680607"/>
                </a:lnTo>
                <a:lnTo>
                  <a:pt x="1847507" y="722491"/>
                </a:lnTo>
                <a:lnTo>
                  <a:pt x="1858400" y="774845"/>
                </a:lnTo>
                <a:lnTo>
                  <a:pt x="1866983" y="816729"/>
                </a:lnTo>
                <a:lnTo>
                  <a:pt x="1873192" y="858612"/>
                </a:lnTo>
                <a:lnTo>
                  <a:pt x="1876964" y="910967"/>
                </a:lnTo>
                <a:lnTo>
                  <a:pt x="1878236" y="963321"/>
                </a:lnTo>
                <a:lnTo>
                  <a:pt x="1876964" y="1005204"/>
                </a:lnTo>
                <a:lnTo>
                  <a:pt x="1873192" y="1057559"/>
                </a:lnTo>
                <a:lnTo>
                  <a:pt x="1866983" y="1099442"/>
                </a:lnTo>
                <a:lnTo>
                  <a:pt x="1858400" y="1151797"/>
                </a:lnTo>
                <a:lnTo>
                  <a:pt x="1847507" y="1193680"/>
                </a:lnTo>
                <a:lnTo>
                  <a:pt x="1834367" y="1246035"/>
                </a:lnTo>
                <a:lnTo>
                  <a:pt x="1819043" y="1287918"/>
                </a:lnTo>
                <a:lnTo>
                  <a:pt x="1801599" y="1329802"/>
                </a:lnTo>
                <a:lnTo>
                  <a:pt x="1782098" y="1371685"/>
                </a:lnTo>
                <a:lnTo>
                  <a:pt x="1760604" y="1413569"/>
                </a:lnTo>
                <a:lnTo>
                  <a:pt x="1737179" y="1444982"/>
                </a:lnTo>
                <a:lnTo>
                  <a:pt x="1711888" y="1486865"/>
                </a:lnTo>
                <a:lnTo>
                  <a:pt x="1684794" y="1528749"/>
                </a:lnTo>
                <a:lnTo>
                  <a:pt x="1655960" y="1560161"/>
                </a:lnTo>
                <a:lnTo>
                  <a:pt x="1625449" y="1591574"/>
                </a:lnTo>
                <a:lnTo>
                  <a:pt x="1593326" y="1622987"/>
                </a:lnTo>
                <a:lnTo>
                  <a:pt x="1559652" y="1654399"/>
                </a:lnTo>
                <a:lnTo>
                  <a:pt x="1524493" y="1685812"/>
                </a:lnTo>
                <a:lnTo>
                  <a:pt x="1487910" y="1706754"/>
                </a:lnTo>
                <a:lnTo>
                  <a:pt x="1449968" y="1738166"/>
                </a:lnTo>
                <a:lnTo>
                  <a:pt x="1410730" y="1759108"/>
                </a:lnTo>
                <a:lnTo>
                  <a:pt x="1370259" y="1780050"/>
                </a:lnTo>
                <a:lnTo>
                  <a:pt x="1328619" y="1800992"/>
                </a:lnTo>
                <a:lnTo>
                  <a:pt x="1285873" y="1821934"/>
                </a:lnTo>
                <a:lnTo>
                  <a:pt x="1242084" y="1832404"/>
                </a:lnTo>
                <a:lnTo>
                  <a:pt x="1057771" y="1874288"/>
                </a:lnTo>
                <a:lnTo>
                  <a:pt x="1260301" y="1874288"/>
                </a:lnTo>
                <a:lnTo>
                  <a:pt x="1282044" y="1863817"/>
                </a:lnTo>
                <a:lnTo>
                  <a:pt x="1324590" y="1853346"/>
                </a:lnTo>
                <a:lnTo>
                  <a:pt x="1366143" y="1832404"/>
                </a:lnTo>
                <a:lnTo>
                  <a:pt x="1406646" y="1811463"/>
                </a:lnTo>
                <a:lnTo>
                  <a:pt x="1446045" y="1790521"/>
                </a:lnTo>
                <a:lnTo>
                  <a:pt x="1484285" y="1769579"/>
                </a:lnTo>
                <a:lnTo>
                  <a:pt x="1521310" y="1738166"/>
                </a:lnTo>
                <a:lnTo>
                  <a:pt x="1557066" y="1717225"/>
                </a:lnTo>
                <a:lnTo>
                  <a:pt x="1591498" y="1685812"/>
                </a:lnTo>
                <a:lnTo>
                  <a:pt x="1624550" y="1654399"/>
                </a:lnTo>
                <a:lnTo>
                  <a:pt x="1656167" y="1622987"/>
                </a:lnTo>
                <a:lnTo>
                  <a:pt x="1686295" y="1591574"/>
                </a:lnTo>
                <a:lnTo>
                  <a:pt x="1714878" y="1560161"/>
                </a:lnTo>
                <a:lnTo>
                  <a:pt x="1741861" y="1518278"/>
                </a:lnTo>
                <a:lnTo>
                  <a:pt x="1767190" y="1486865"/>
                </a:lnTo>
                <a:lnTo>
                  <a:pt x="1790808" y="1444982"/>
                </a:lnTo>
                <a:lnTo>
                  <a:pt x="1812662" y="1403098"/>
                </a:lnTo>
                <a:lnTo>
                  <a:pt x="1832696" y="1361215"/>
                </a:lnTo>
                <a:lnTo>
                  <a:pt x="1850854" y="1319331"/>
                </a:lnTo>
                <a:lnTo>
                  <a:pt x="1867083" y="1277448"/>
                </a:lnTo>
                <a:lnTo>
                  <a:pt x="1881326" y="1235564"/>
                </a:lnTo>
                <a:lnTo>
                  <a:pt x="1893529" y="1193680"/>
                </a:lnTo>
                <a:lnTo>
                  <a:pt x="1903637" y="1151797"/>
                </a:lnTo>
                <a:lnTo>
                  <a:pt x="1911594" y="1099442"/>
                </a:lnTo>
                <a:lnTo>
                  <a:pt x="1917347" y="1057559"/>
                </a:lnTo>
                <a:lnTo>
                  <a:pt x="1920838" y="1005204"/>
                </a:lnTo>
                <a:lnTo>
                  <a:pt x="1922014" y="963321"/>
                </a:lnTo>
                <a:lnTo>
                  <a:pt x="1920838" y="910967"/>
                </a:lnTo>
                <a:lnTo>
                  <a:pt x="1917347" y="869083"/>
                </a:lnTo>
                <a:lnTo>
                  <a:pt x="1911594" y="816729"/>
                </a:lnTo>
                <a:lnTo>
                  <a:pt x="1903637" y="774845"/>
                </a:lnTo>
                <a:lnTo>
                  <a:pt x="1893529" y="722491"/>
                </a:lnTo>
                <a:lnTo>
                  <a:pt x="1881326" y="680607"/>
                </a:lnTo>
                <a:lnTo>
                  <a:pt x="1867083" y="638724"/>
                </a:lnTo>
                <a:lnTo>
                  <a:pt x="1850854" y="596840"/>
                </a:lnTo>
                <a:lnTo>
                  <a:pt x="1832696" y="554956"/>
                </a:lnTo>
                <a:lnTo>
                  <a:pt x="1812662" y="513073"/>
                </a:lnTo>
                <a:lnTo>
                  <a:pt x="1790808" y="471189"/>
                </a:lnTo>
                <a:lnTo>
                  <a:pt x="1767190" y="439777"/>
                </a:lnTo>
                <a:lnTo>
                  <a:pt x="1741861" y="397893"/>
                </a:lnTo>
                <a:lnTo>
                  <a:pt x="1714878" y="366480"/>
                </a:lnTo>
                <a:lnTo>
                  <a:pt x="1686295" y="335068"/>
                </a:lnTo>
                <a:lnTo>
                  <a:pt x="1656167" y="293184"/>
                </a:lnTo>
                <a:lnTo>
                  <a:pt x="1624550" y="261772"/>
                </a:lnTo>
                <a:lnTo>
                  <a:pt x="1591498" y="230359"/>
                </a:lnTo>
                <a:lnTo>
                  <a:pt x="1557066" y="209417"/>
                </a:lnTo>
                <a:lnTo>
                  <a:pt x="1521310" y="178005"/>
                </a:lnTo>
                <a:lnTo>
                  <a:pt x="1484285" y="157063"/>
                </a:lnTo>
                <a:lnTo>
                  <a:pt x="1446045" y="125650"/>
                </a:lnTo>
                <a:lnTo>
                  <a:pt x="1406646" y="104708"/>
                </a:lnTo>
                <a:lnTo>
                  <a:pt x="1366143" y="83767"/>
                </a:lnTo>
                <a:lnTo>
                  <a:pt x="1324590" y="73296"/>
                </a:lnTo>
                <a:lnTo>
                  <a:pt x="1282044" y="52354"/>
                </a:lnTo>
                <a:lnTo>
                  <a:pt x="1238558" y="41883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Metin kutusu 66">
            <a:extLst>
              <a:ext uri="{FF2B5EF4-FFF2-40B4-BE49-F238E27FC236}">
                <a16:creationId xmlns:a16="http://schemas.microsoft.com/office/drawing/2014/main" id="{B8175986-1146-4794-A4C8-6DB1482EC3F3}"/>
              </a:ext>
            </a:extLst>
          </p:cNvPr>
          <p:cNvSpPr txBox="1"/>
          <p:nvPr/>
        </p:nvSpPr>
        <p:spPr>
          <a:xfrm>
            <a:off x="4603183" y="4531979"/>
            <a:ext cx="789533" cy="359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701" marR="3081" lvl="0" indent="0" algn="ctr" defTabSz="554492" rtl="0" eaLnBrk="1" fontAlgn="auto" latinLnBrk="0" hangingPunct="1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tr-TR" sz="1600" b="1" i="0" u="none" strike="noStrike" kern="1200" cap="none" spc="-6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Montserrat"/>
                <a:ea typeface="+mn-ea"/>
                <a:cs typeface="Montserrat"/>
                <a:sym typeface="Arial"/>
              </a:rPr>
              <a:t> %53</a:t>
            </a:r>
            <a:endParaRPr kumimoji="0" lang="tr-TR" sz="16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Montserrat"/>
              <a:ea typeface="+mn-ea"/>
              <a:cs typeface="Montserrat"/>
              <a:sym typeface="Arial"/>
            </a:endParaRPr>
          </a:p>
        </p:txBody>
      </p:sp>
      <p:sp>
        <p:nvSpPr>
          <p:cNvPr id="68" name="object 60">
            <a:extLst>
              <a:ext uri="{FF2B5EF4-FFF2-40B4-BE49-F238E27FC236}">
                <a16:creationId xmlns:a16="http://schemas.microsoft.com/office/drawing/2014/main" id="{F1C697FE-49E6-4D2B-9B21-44B7C8D0B119}"/>
              </a:ext>
            </a:extLst>
          </p:cNvPr>
          <p:cNvSpPr/>
          <p:nvPr/>
        </p:nvSpPr>
        <p:spPr>
          <a:xfrm>
            <a:off x="4689601" y="4410712"/>
            <a:ext cx="680572" cy="625406"/>
          </a:xfrm>
          <a:custGeom>
            <a:avLst/>
            <a:gdLst/>
            <a:ahLst/>
            <a:cxnLst/>
            <a:rect l="l" t="t" r="r" b="b"/>
            <a:pathLst>
              <a:path w="1922144" h="1916429">
                <a:moveTo>
                  <a:pt x="1056326" y="0"/>
                </a:moveTo>
                <a:lnTo>
                  <a:pt x="865688" y="0"/>
                </a:lnTo>
                <a:lnTo>
                  <a:pt x="639970" y="52354"/>
                </a:lnTo>
                <a:lnTo>
                  <a:pt x="597424" y="73296"/>
                </a:lnTo>
                <a:lnTo>
                  <a:pt x="555871" y="83767"/>
                </a:lnTo>
                <a:lnTo>
                  <a:pt x="515368" y="104708"/>
                </a:lnTo>
                <a:lnTo>
                  <a:pt x="475969" y="125650"/>
                </a:lnTo>
                <a:lnTo>
                  <a:pt x="437729" y="157063"/>
                </a:lnTo>
                <a:lnTo>
                  <a:pt x="400704" y="178005"/>
                </a:lnTo>
                <a:lnTo>
                  <a:pt x="364948" y="209417"/>
                </a:lnTo>
                <a:lnTo>
                  <a:pt x="330516" y="230359"/>
                </a:lnTo>
                <a:lnTo>
                  <a:pt x="297464" y="261772"/>
                </a:lnTo>
                <a:lnTo>
                  <a:pt x="265847" y="293184"/>
                </a:lnTo>
                <a:lnTo>
                  <a:pt x="235719" y="335068"/>
                </a:lnTo>
                <a:lnTo>
                  <a:pt x="207136" y="366480"/>
                </a:lnTo>
                <a:lnTo>
                  <a:pt x="180153" y="397893"/>
                </a:lnTo>
                <a:lnTo>
                  <a:pt x="154824" y="439777"/>
                </a:lnTo>
                <a:lnTo>
                  <a:pt x="131206" y="471189"/>
                </a:lnTo>
                <a:lnTo>
                  <a:pt x="109352" y="513073"/>
                </a:lnTo>
                <a:lnTo>
                  <a:pt x="89318" y="554956"/>
                </a:lnTo>
                <a:lnTo>
                  <a:pt x="71160" y="596840"/>
                </a:lnTo>
                <a:lnTo>
                  <a:pt x="54931" y="638724"/>
                </a:lnTo>
                <a:lnTo>
                  <a:pt x="40688" y="680607"/>
                </a:lnTo>
                <a:lnTo>
                  <a:pt x="28485" y="722491"/>
                </a:lnTo>
                <a:lnTo>
                  <a:pt x="18377" y="774845"/>
                </a:lnTo>
                <a:lnTo>
                  <a:pt x="10419" y="816729"/>
                </a:lnTo>
                <a:lnTo>
                  <a:pt x="4667" y="869083"/>
                </a:lnTo>
                <a:lnTo>
                  <a:pt x="1176" y="910967"/>
                </a:lnTo>
                <a:lnTo>
                  <a:pt x="0" y="963321"/>
                </a:lnTo>
                <a:lnTo>
                  <a:pt x="1176" y="1005204"/>
                </a:lnTo>
                <a:lnTo>
                  <a:pt x="4667" y="1057559"/>
                </a:lnTo>
                <a:lnTo>
                  <a:pt x="10419" y="1099442"/>
                </a:lnTo>
                <a:lnTo>
                  <a:pt x="18377" y="1151797"/>
                </a:lnTo>
                <a:lnTo>
                  <a:pt x="28485" y="1193680"/>
                </a:lnTo>
                <a:lnTo>
                  <a:pt x="40688" y="1235564"/>
                </a:lnTo>
                <a:lnTo>
                  <a:pt x="54931" y="1277448"/>
                </a:lnTo>
                <a:lnTo>
                  <a:pt x="71160" y="1319331"/>
                </a:lnTo>
                <a:lnTo>
                  <a:pt x="89318" y="1361215"/>
                </a:lnTo>
                <a:lnTo>
                  <a:pt x="109352" y="1403098"/>
                </a:lnTo>
                <a:lnTo>
                  <a:pt x="131206" y="1444982"/>
                </a:lnTo>
                <a:lnTo>
                  <a:pt x="154824" y="1486865"/>
                </a:lnTo>
                <a:lnTo>
                  <a:pt x="180153" y="1518278"/>
                </a:lnTo>
                <a:lnTo>
                  <a:pt x="207136" y="1560161"/>
                </a:lnTo>
                <a:lnTo>
                  <a:pt x="235719" y="1591574"/>
                </a:lnTo>
                <a:lnTo>
                  <a:pt x="265847" y="1622987"/>
                </a:lnTo>
                <a:lnTo>
                  <a:pt x="297464" y="1654399"/>
                </a:lnTo>
                <a:lnTo>
                  <a:pt x="330516" y="1685812"/>
                </a:lnTo>
                <a:lnTo>
                  <a:pt x="364948" y="1717225"/>
                </a:lnTo>
                <a:lnTo>
                  <a:pt x="400704" y="1738166"/>
                </a:lnTo>
                <a:lnTo>
                  <a:pt x="437729" y="1769579"/>
                </a:lnTo>
                <a:lnTo>
                  <a:pt x="475969" y="1790521"/>
                </a:lnTo>
                <a:lnTo>
                  <a:pt x="515368" y="1811463"/>
                </a:lnTo>
                <a:lnTo>
                  <a:pt x="555871" y="1832404"/>
                </a:lnTo>
                <a:lnTo>
                  <a:pt x="597424" y="1853346"/>
                </a:lnTo>
                <a:lnTo>
                  <a:pt x="639970" y="1863817"/>
                </a:lnTo>
                <a:lnTo>
                  <a:pt x="683456" y="1884759"/>
                </a:lnTo>
                <a:lnTo>
                  <a:pt x="818997" y="1916172"/>
                </a:lnTo>
                <a:lnTo>
                  <a:pt x="1103017" y="1916172"/>
                </a:lnTo>
                <a:lnTo>
                  <a:pt x="1238558" y="1884759"/>
                </a:lnTo>
                <a:lnTo>
                  <a:pt x="1260301" y="1874288"/>
                </a:lnTo>
                <a:lnTo>
                  <a:pt x="864243" y="1874288"/>
                </a:lnTo>
                <a:lnTo>
                  <a:pt x="679930" y="1832404"/>
                </a:lnTo>
                <a:lnTo>
                  <a:pt x="636141" y="1821934"/>
                </a:lnTo>
                <a:lnTo>
                  <a:pt x="593395" y="1800992"/>
                </a:lnTo>
                <a:lnTo>
                  <a:pt x="551755" y="1780050"/>
                </a:lnTo>
                <a:lnTo>
                  <a:pt x="511284" y="1759108"/>
                </a:lnTo>
                <a:lnTo>
                  <a:pt x="472046" y="1738166"/>
                </a:lnTo>
                <a:lnTo>
                  <a:pt x="434103" y="1706754"/>
                </a:lnTo>
                <a:lnTo>
                  <a:pt x="397521" y="1685812"/>
                </a:lnTo>
                <a:lnTo>
                  <a:pt x="362361" y="1654399"/>
                </a:lnTo>
                <a:lnTo>
                  <a:pt x="328688" y="1622987"/>
                </a:lnTo>
                <a:lnTo>
                  <a:pt x="296564" y="1591574"/>
                </a:lnTo>
                <a:lnTo>
                  <a:pt x="266054" y="1560161"/>
                </a:lnTo>
                <a:lnTo>
                  <a:pt x="237220" y="1528749"/>
                </a:lnTo>
                <a:lnTo>
                  <a:pt x="210125" y="1486865"/>
                </a:lnTo>
                <a:lnTo>
                  <a:pt x="184834" y="1444982"/>
                </a:lnTo>
                <a:lnTo>
                  <a:pt x="161410" y="1413569"/>
                </a:lnTo>
                <a:lnTo>
                  <a:pt x="139916" y="1371685"/>
                </a:lnTo>
                <a:lnTo>
                  <a:pt x="120415" y="1329802"/>
                </a:lnTo>
                <a:lnTo>
                  <a:pt x="102971" y="1287918"/>
                </a:lnTo>
                <a:lnTo>
                  <a:pt x="87647" y="1246035"/>
                </a:lnTo>
                <a:lnTo>
                  <a:pt x="74507" y="1193680"/>
                </a:lnTo>
                <a:lnTo>
                  <a:pt x="63614" y="1151797"/>
                </a:lnTo>
                <a:lnTo>
                  <a:pt x="55031" y="1099442"/>
                </a:lnTo>
                <a:lnTo>
                  <a:pt x="48822" y="1057559"/>
                </a:lnTo>
                <a:lnTo>
                  <a:pt x="45050" y="1005204"/>
                </a:lnTo>
                <a:lnTo>
                  <a:pt x="43778" y="963321"/>
                </a:lnTo>
                <a:lnTo>
                  <a:pt x="45050" y="910967"/>
                </a:lnTo>
                <a:lnTo>
                  <a:pt x="48822" y="858612"/>
                </a:lnTo>
                <a:lnTo>
                  <a:pt x="55031" y="816729"/>
                </a:lnTo>
                <a:lnTo>
                  <a:pt x="63614" y="774845"/>
                </a:lnTo>
                <a:lnTo>
                  <a:pt x="74507" y="722491"/>
                </a:lnTo>
                <a:lnTo>
                  <a:pt x="87647" y="680607"/>
                </a:lnTo>
                <a:lnTo>
                  <a:pt x="102971" y="638724"/>
                </a:lnTo>
                <a:lnTo>
                  <a:pt x="120415" y="596840"/>
                </a:lnTo>
                <a:lnTo>
                  <a:pt x="139916" y="554956"/>
                </a:lnTo>
                <a:lnTo>
                  <a:pt x="161410" y="513073"/>
                </a:lnTo>
                <a:lnTo>
                  <a:pt x="184834" y="471189"/>
                </a:lnTo>
                <a:lnTo>
                  <a:pt x="210125" y="429306"/>
                </a:lnTo>
                <a:lnTo>
                  <a:pt x="237220" y="397893"/>
                </a:lnTo>
                <a:lnTo>
                  <a:pt x="266054" y="366480"/>
                </a:lnTo>
                <a:lnTo>
                  <a:pt x="296564" y="324597"/>
                </a:lnTo>
                <a:lnTo>
                  <a:pt x="328688" y="293184"/>
                </a:lnTo>
                <a:lnTo>
                  <a:pt x="362361" y="261772"/>
                </a:lnTo>
                <a:lnTo>
                  <a:pt x="397521" y="240830"/>
                </a:lnTo>
                <a:lnTo>
                  <a:pt x="434103" y="209417"/>
                </a:lnTo>
                <a:lnTo>
                  <a:pt x="472046" y="188475"/>
                </a:lnTo>
                <a:lnTo>
                  <a:pt x="511284" y="157063"/>
                </a:lnTo>
                <a:lnTo>
                  <a:pt x="551755" y="136121"/>
                </a:lnTo>
                <a:lnTo>
                  <a:pt x="593395" y="115179"/>
                </a:lnTo>
                <a:lnTo>
                  <a:pt x="636141" y="104708"/>
                </a:lnTo>
                <a:lnTo>
                  <a:pt x="679930" y="83767"/>
                </a:lnTo>
                <a:lnTo>
                  <a:pt x="816918" y="52354"/>
                </a:lnTo>
                <a:lnTo>
                  <a:pt x="864243" y="52354"/>
                </a:lnTo>
                <a:lnTo>
                  <a:pt x="912294" y="41883"/>
                </a:lnTo>
                <a:lnTo>
                  <a:pt x="1238558" y="41883"/>
                </a:lnTo>
                <a:lnTo>
                  <a:pt x="1056326" y="0"/>
                </a:lnTo>
                <a:close/>
              </a:path>
              <a:path w="1922144" h="1916429">
                <a:moveTo>
                  <a:pt x="1238558" y="41883"/>
                </a:moveTo>
                <a:lnTo>
                  <a:pt x="1009720" y="41883"/>
                </a:lnTo>
                <a:lnTo>
                  <a:pt x="1057771" y="52354"/>
                </a:lnTo>
                <a:lnTo>
                  <a:pt x="1105096" y="52354"/>
                </a:lnTo>
                <a:lnTo>
                  <a:pt x="1242084" y="83767"/>
                </a:lnTo>
                <a:lnTo>
                  <a:pt x="1285873" y="104708"/>
                </a:lnTo>
                <a:lnTo>
                  <a:pt x="1328619" y="115179"/>
                </a:lnTo>
                <a:lnTo>
                  <a:pt x="1370259" y="136121"/>
                </a:lnTo>
                <a:lnTo>
                  <a:pt x="1410730" y="157063"/>
                </a:lnTo>
                <a:lnTo>
                  <a:pt x="1449968" y="188475"/>
                </a:lnTo>
                <a:lnTo>
                  <a:pt x="1487910" y="209417"/>
                </a:lnTo>
                <a:lnTo>
                  <a:pt x="1524493" y="240830"/>
                </a:lnTo>
                <a:lnTo>
                  <a:pt x="1559652" y="261772"/>
                </a:lnTo>
                <a:lnTo>
                  <a:pt x="1593326" y="293184"/>
                </a:lnTo>
                <a:lnTo>
                  <a:pt x="1625449" y="324597"/>
                </a:lnTo>
                <a:lnTo>
                  <a:pt x="1655960" y="366480"/>
                </a:lnTo>
                <a:lnTo>
                  <a:pt x="1684794" y="397893"/>
                </a:lnTo>
                <a:lnTo>
                  <a:pt x="1711888" y="429306"/>
                </a:lnTo>
                <a:lnTo>
                  <a:pt x="1737179" y="471189"/>
                </a:lnTo>
                <a:lnTo>
                  <a:pt x="1760604" y="513073"/>
                </a:lnTo>
                <a:lnTo>
                  <a:pt x="1782098" y="554956"/>
                </a:lnTo>
                <a:lnTo>
                  <a:pt x="1801599" y="596840"/>
                </a:lnTo>
                <a:lnTo>
                  <a:pt x="1819043" y="638724"/>
                </a:lnTo>
                <a:lnTo>
                  <a:pt x="1834367" y="680607"/>
                </a:lnTo>
                <a:lnTo>
                  <a:pt x="1847507" y="722491"/>
                </a:lnTo>
                <a:lnTo>
                  <a:pt x="1858400" y="774845"/>
                </a:lnTo>
                <a:lnTo>
                  <a:pt x="1866983" y="816729"/>
                </a:lnTo>
                <a:lnTo>
                  <a:pt x="1873192" y="858612"/>
                </a:lnTo>
                <a:lnTo>
                  <a:pt x="1876964" y="910967"/>
                </a:lnTo>
                <a:lnTo>
                  <a:pt x="1878236" y="963321"/>
                </a:lnTo>
                <a:lnTo>
                  <a:pt x="1876964" y="1005204"/>
                </a:lnTo>
                <a:lnTo>
                  <a:pt x="1873192" y="1057559"/>
                </a:lnTo>
                <a:lnTo>
                  <a:pt x="1866983" y="1099442"/>
                </a:lnTo>
                <a:lnTo>
                  <a:pt x="1858400" y="1151797"/>
                </a:lnTo>
                <a:lnTo>
                  <a:pt x="1847507" y="1193680"/>
                </a:lnTo>
                <a:lnTo>
                  <a:pt x="1834367" y="1246035"/>
                </a:lnTo>
                <a:lnTo>
                  <a:pt x="1819043" y="1287918"/>
                </a:lnTo>
                <a:lnTo>
                  <a:pt x="1801599" y="1329802"/>
                </a:lnTo>
                <a:lnTo>
                  <a:pt x="1782098" y="1371685"/>
                </a:lnTo>
                <a:lnTo>
                  <a:pt x="1760604" y="1413569"/>
                </a:lnTo>
                <a:lnTo>
                  <a:pt x="1737179" y="1444982"/>
                </a:lnTo>
                <a:lnTo>
                  <a:pt x="1711888" y="1486865"/>
                </a:lnTo>
                <a:lnTo>
                  <a:pt x="1684794" y="1528749"/>
                </a:lnTo>
                <a:lnTo>
                  <a:pt x="1655960" y="1560161"/>
                </a:lnTo>
                <a:lnTo>
                  <a:pt x="1625449" y="1591574"/>
                </a:lnTo>
                <a:lnTo>
                  <a:pt x="1593326" y="1622987"/>
                </a:lnTo>
                <a:lnTo>
                  <a:pt x="1559652" y="1654399"/>
                </a:lnTo>
                <a:lnTo>
                  <a:pt x="1524493" y="1685812"/>
                </a:lnTo>
                <a:lnTo>
                  <a:pt x="1487910" y="1706754"/>
                </a:lnTo>
                <a:lnTo>
                  <a:pt x="1449968" y="1738166"/>
                </a:lnTo>
                <a:lnTo>
                  <a:pt x="1410730" y="1759108"/>
                </a:lnTo>
                <a:lnTo>
                  <a:pt x="1370259" y="1780050"/>
                </a:lnTo>
                <a:lnTo>
                  <a:pt x="1328619" y="1800992"/>
                </a:lnTo>
                <a:lnTo>
                  <a:pt x="1285873" y="1821934"/>
                </a:lnTo>
                <a:lnTo>
                  <a:pt x="1242084" y="1832404"/>
                </a:lnTo>
                <a:lnTo>
                  <a:pt x="1057771" y="1874288"/>
                </a:lnTo>
                <a:lnTo>
                  <a:pt x="1260301" y="1874288"/>
                </a:lnTo>
                <a:lnTo>
                  <a:pt x="1282044" y="1863817"/>
                </a:lnTo>
                <a:lnTo>
                  <a:pt x="1324590" y="1853346"/>
                </a:lnTo>
                <a:lnTo>
                  <a:pt x="1366143" y="1832404"/>
                </a:lnTo>
                <a:lnTo>
                  <a:pt x="1406646" y="1811463"/>
                </a:lnTo>
                <a:lnTo>
                  <a:pt x="1446045" y="1790521"/>
                </a:lnTo>
                <a:lnTo>
                  <a:pt x="1484285" y="1769579"/>
                </a:lnTo>
                <a:lnTo>
                  <a:pt x="1521310" y="1738166"/>
                </a:lnTo>
                <a:lnTo>
                  <a:pt x="1557066" y="1717225"/>
                </a:lnTo>
                <a:lnTo>
                  <a:pt x="1591498" y="1685812"/>
                </a:lnTo>
                <a:lnTo>
                  <a:pt x="1624550" y="1654399"/>
                </a:lnTo>
                <a:lnTo>
                  <a:pt x="1656167" y="1622987"/>
                </a:lnTo>
                <a:lnTo>
                  <a:pt x="1686295" y="1591574"/>
                </a:lnTo>
                <a:lnTo>
                  <a:pt x="1714878" y="1560161"/>
                </a:lnTo>
                <a:lnTo>
                  <a:pt x="1741861" y="1518278"/>
                </a:lnTo>
                <a:lnTo>
                  <a:pt x="1767190" y="1486865"/>
                </a:lnTo>
                <a:lnTo>
                  <a:pt x="1790808" y="1444982"/>
                </a:lnTo>
                <a:lnTo>
                  <a:pt x="1812662" y="1403098"/>
                </a:lnTo>
                <a:lnTo>
                  <a:pt x="1832696" y="1361215"/>
                </a:lnTo>
                <a:lnTo>
                  <a:pt x="1850854" y="1319331"/>
                </a:lnTo>
                <a:lnTo>
                  <a:pt x="1867083" y="1277448"/>
                </a:lnTo>
                <a:lnTo>
                  <a:pt x="1881326" y="1235564"/>
                </a:lnTo>
                <a:lnTo>
                  <a:pt x="1893529" y="1193680"/>
                </a:lnTo>
                <a:lnTo>
                  <a:pt x="1903637" y="1151797"/>
                </a:lnTo>
                <a:lnTo>
                  <a:pt x="1911594" y="1099442"/>
                </a:lnTo>
                <a:lnTo>
                  <a:pt x="1917347" y="1057559"/>
                </a:lnTo>
                <a:lnTo>
                  <a:pt x="1920838" y="1005204"/>
                </a:lnTo>
                <a:lnTo>
                  <a:pt x="1922014" y="963321"/>
                </a:lnTo>
                <a:lnTo>
                  <a:pt x="1920838" y="910967"/>
                </a:lnTo>
                <a:lnTo>
                  <a:pt x="1917347" y="869083"/>
                </a:lnTo>
                <a:lnTo>
                  <a:pt x="1911594" y="816729"/>
                </a:lnTo>
                <a:lnTo>
                  <a:pt x="1903637" y="774845"/>
                </a:lnTo>
                <a:lnTo>
                  <a:pt x="1893529" y="722491"/>
                </a:lnTo>
                <a:lnTo>
                  <a:pt x="1881326" y="680607"/>
                </a:lnTo>
                <a:lnTo>
                  <a:pt x="1867083" y="638724"/>
                </a:lnTo>
                <a:lnTo>
                  <a:pt x="1850854" y="596840"/>
                </a:lnTo>
                <a:lnTo>
                  <a:pt x="1832696" y="554956"/>
                </a:lnTo>
                <a:lnTo>
                  <a:pt x="1812662" y="513073"/>
                </a:lnTo>
                <a:lnTo>
                  <a:pt x="1790808" y="471189"/>
                </a:lnTo>
                <a:lnTo>
                  <a:pt x="1767190" y="439777"/>
                </a:lnTo>
                <a:lnTo>
                  <a:pt x="1741861" y="397893"/>
                </a:lnTo>
                <a:lnTo>
                  <a:pt x="1714878" y="366480"/>
                </a:lnTo>
                <a:lnTo>
                  <a:pt x="1686295" y="335068"/>
                </a:lnTo>
                <a:lnTo>
                  <a:pt x="1656167" y="293184"/>
                </a:lnTo>
                <a:lnTo>
                  <a:pt x="1624550" y="261772"/>
                </a:lnTo>
                <a:lnTo>
                  <a:pt x="1591498" y="230359"/>
                </a:lnTo>
                <a:lnTo>
                  <a:pt x="1557066" y="209417"/>
                </a:lnTo>
                <a:lnTo>
                  <a:pt x="1521310" y="178005"/>
                </a:lnTo>
                <a:lnTo>
                  <a:pt x="1484285" y="157063"/>
                </a:lnTo>
                <a:lnTo>
                  <a:pt x="1446045" y="125650"/>
                </a:lnTo>
                <a:lnTo>
                  <a:pt x="1406646" y="104708"/>
                </a:lnTo>
                <a:lnTo>
                  <a:pt x="1366143" y="83767"/>
                </a:lnTo>
                <a:lnTo>
                  <a:pt x="1324590" y="73296"/>
                </a:lnTo>
                <a:lnTo>
                  <a:pt x="1282044" y="52354"/>
                </a:lnTo>
                <a:lnTo>
                  <a:pt x="1238558" y="41883"/>
                </a:lnTo>
                <a:close/>
              </a:path>
            </a:pathLst>
          </a:cu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rgbClr val="00B0F0"/>
              </a:solidFill>
            </a:endParaRPr>
          </a:p>
        </p:txBody>
      </p:sp>
      <p:sp>
        <p:nvSpPr>
          <p:cNvPr id="69" name="object 24">
            <a:extLst>
              <a:ext uri="{FF2B5EF4-FFF2-40B4-BE49-F238E27FC236}">
                <a16:creationId xmlns:a16="http://schemas.microsoft.com/office/drawing/2014/main" id="{C1D33395-4845-4E69-832D-149248036338}"/>
              </a:ext>
            </a:extLst>
          </p:cNvPr>
          <p:cNvSpPr txBox="1"/>
          <p:nvPr/>
        </p:nvSpPr>
        <p:spPr>
          <a:xfrm>
            <a:off x="1757131" y="5395589"/>
            <a:ext cx="1270737" cy="5268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01" marR="3081" algn="ctr" defTabSz="554492">
              <a:lnSpc>
                <a:spcPct val="116599"/>
              </a:lnSpc>
              <a:buClrTx/>
            </a:pPr>
            <a:r>
              <a:rPr lang="tr-TR" sz="1000" b="1" kern="1200" spc="-6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"/>
                <a:ea typeface="+mn-ea"/>
                <a:cs typeface="Montserrat"/>
              </a:rPr>
              <a:t> Etkileşimi tercih eden kullanıcı sayısı</a:t>
            </a:r>
            <a:endParaRPr lang="tr-TR" sz="1000" kern="1200" dirty="0">
              <a:solidFill>
                <a:schemeClr val="accent4">
                  <a:lumMod val="60000"/>
                  <a:lumOff val="40000"/>
                </a:schemeClr>
              </a:solidFill>
              <a:latin typeface="Montserrat"/>
              <a:ea typeface="+mn-ea"/>
              <a:cs typeface="Montserrat"/>
            </a:endParaRPr>
          </a:p>
        </p:txBody>
      </p:sp>
      <p:sp>
        <p:nvSpPr>
          <p:cNvPr id="70" name="Metin kutusu 69">
            <a:extLst>
              <a:ext uri="{FF2B5EF4-FFF2-40B4-BE49-F238E27FC236}">
                <a16:creationId xmlns:a16="http://schemas.microsoft.com/office/drawing/2014/main" id="{27AAF897-B237-4085-8518-DB1CD9EB2143}"/>
              </a:ext>
            </a:extLst>
          </p:cNvPr>
          <p:cNvSpPr txBox="1"/>
          <p:nvPr/>
        </p:nvSpPr>
        <p:spPr>
          <a:xfrm>
            <a:off x="2001105" y="6015237"/>
            <a:ext cx="789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tr-TR" sz="700" b="1" i="0" u="sng" strike="noStrike" kern="1200" cap="none" spc="-6" normalizeH="0" baseline="0" noProof="0" dirty="0" err="1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Montserrat"/>
                <a:ea typeface="+mn-ea"/>
                <a:cs typeface="Montserrat"/>
                <a:sym typeface="Arial"/>
              </a:rPr>
              <a:t>Insider</a:t>
            </a:r>
            <a:r>
              <a:rPr kumimoji="0" lang="tr-TR" sz="700" b="1" i="0" u="sng" strike="noStrike" kern="1200" cap="none" spc="-6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Montserrat"/>
                <a:ea typeface="+mn-ea"/>
                <a:cs typeface="Montserrat"/>
                <a:sym typeface="Arial"/>
              </a:rPr>
              <a:t> </a:t>
            </a:r>
            <a:r>
              <a:rPr kumimoji="0" lang="tr-TR" sz="700" b="1" i="0" u="sng" strike="noStrike" kern="1200" cap="none" spc="-6" normalizeH="0" baseline="0" noProof="0" dirty="0" err="1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Montserrat"/>
                <a:ea typeface="+mn-ea"/>
                <a:cs typeface="Montserrat"/>
                <a:sym typeface="Arial"/>
              </a:rPr>
              <a:t>Intelligence</a:t>
            </a:r>
            <a:endParaRPr lang="tr-TR" sz="700" u="sng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1" name="object 24">
            <a:extLst>
              <a:ext uri="{FF2B5EF4-FFF2-40B4-BE49-F238E27FC236}">
                <a16:creationId xmlns:a16="http://schemas.microsoft.com/office/drawing/2014/main" id="{A368B0D2-7F6B-415F-9D7A-9E2409B1FCF2}"/>
              </a:ext>
            </a:extLst>
          </p:cNvPr>
          <p:cNvSpPr txBox="1"/>
          <p:nvPr/>
        </p:nvSpPr>
        <p:spPr>
          <a:xfrm>
            <a:off x="3608690" y="5316046"/>
            <a:ext cx="1308432" cy="70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01" marR="3081" algn="ctr" defTabSz="554492">
              <a:lnSpc>
                <a:spcPct val="116599"/>
              </a:lnSpc>
              <a:buClrTx/>
            </a:pPr>
            <a:r>
              <a:rPr lang="tr-TR" sz="1000" b="1" kern="1200" spc="-6" dirty="0">
                <a:solidFill>
                  <a:srgbClr val="00B0F0"/>
                </a:solidFill>
                <a:latin typeface="Montserrat"/>
                <a:ea typeface="+mn-ea"/>
                <a:cs typeface="Montserrat"/>
              </a:rPr>
              <a:t>'müşteri öncelikli kültür’ için bir araç olarak tanımlayan şirketler</a:t>
            </a:r>
            <a:endParaRPr lang="tr-TR" sz="1000" kern="1200" dirty="0">
              <a:solidFill>
                <a:srgbClr val="00B0F0"/>
              </a:solidFill>
              <a:latin typeface="Montserrat"/>
              <a:ea typeface="+mn-ea"/>
              <a:cs typeface="Montserrat"/>
            </a:endParaRPr>
          </a:p>
        </p:txBody>
      </p:sp>
      <p:sp>
        <p:nvSpPr>
          <p:cNvPr id="72" name="Metin kutusu 71">
            <a:extLst>
              <a:ext uri="{FF2B5EF4-FFF2-40B4-BE49-F238E27FC236}">
                <a16:creationId xmlns:a16="http://schemas.microsoft.com/office/drawing/2014/main" id="{18E2F0AD-B57A-4CF3-A732-C17FA30F329F}"/>
              </a:ext>
            </a:extLst>
          </p:cNvPr>
          <p:cNvSpPr txBox="1"/>
          <p:nvPr/>
        </p:nvSpPr>
        <p:spPr>
          <a:xfrm>
            <a:off x="3878614" y="6117675"/>
            <a:ext cx="7547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tr-TR" sz="700" b="1" i="0" u="sng" strike="noStrike" kern="1200" cap="none" spc="-6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Montserrat"/>
                <a:ea typeface="+mn-ea"/>
                <a:cs typeface="Montserrat"/>
                <a:sym typeface="Arial"/>
              </a:rPr>
              <a:t>CX Network</a:t>
            </a:r>
            <a:endParaRPr lang="tr-TR" sz="700" u="sng" dirty="0">
              <a:solidFill>
                <a:srgbClr val="00B0F0"/>
              </a:solidFill>
            </a:endParaRPr>
          </a:p>
        </p:txBody>
      </p:sp>
      <p:sp>
        <p:nvSpPr>
          <p:cNvPr id="73" name="Metin kutusu 72">
            <a:extLst>
              <a:ext uri="{FF2B5EF4-FFF2-40B4-BE49-F238E27FC236}">
                <a16:creationId xmlns:a16="http://schemas.microsoft.com/office/drawing/2014/main" id="{72492344-1DF6-4319-8AC2-46CFE86F1D96}"/>
              </a:ext>
            </a:extLst>
          </p:cNvPr>
          <p:cNvSpPr txBox="1"/>
          <p:nvPr/>
        </p:nvSpPr>
        <p:spPr>
          <a:xfrm>
            <a:off x="5661046" y="4540066"/>
            <a:ext cx="789533" cy="359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701" marR="3081" lvl="0" indent="0" algn="ctr" defTabSz="554492" rtl="0" eaLnBrk="1" fontAlgn="auto" latinLnBrk="0" hangingPunct="1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tr-TR" sz="1600" b="1" i="0" u="none" strike="noStrike" kern="1200" cap="none" spc="-6" normalizeH="0" baseline="0" noProof="0" dirty="0">
                <a:ln>
                  <a:noFill/>
                </a:ln>
                <a:solidFill>
                  <a:srgbClr val="30BA9C"/>
                </a:solidFill>
                <a:effectLst/>
                <a:uLnTx/>
                <a:uFillTx/>
                <a:latin typeface="Montserrat"/>
                <a:ea typeface="+mn-ea"/>
                <a:cs typeface="Montserrat"/>
                <a:sym typeface="Arial"/>
              </a:rPr>
              <a:t> %25</a:t>
            </a:r>
            <a:endParaRPr kumimoji="0" lang="tr-TR" sz="1600" b="0" i="0" u="none" strike="noStrike" kern="1200" cap="none" spc="0" normalizeH="0" baseline="0" noProof="0" dirty="0">
              <a:ln>
                <a:noFill/>
              </a:ln>
              <a:solidFill>
                <a:srgbClr val="30BA9C"/>
              </a:solidFill>
              <a:effectLst/>
              <a:uLnTx/>
              <a:uFillTx/>
              <a:latin typeface="Montserrat"/>
              <a:ea typeface="+mn-ea"/>
              <a:cs typeface="Montserrat"/>
              <a:sym typeface="Arial"/>
            </a:endParaRPr>
          </a:p>
        </p:txBody>
      </p:sp>
      <p:sp>
        <p:nvSpPr>
          <p:cNvPr id="74" name="object 60">
            <a:extLst>
              <a:ext uri="{FF2B5EF4-FFF2-40B4-BE49-F238E27FC236}">
                <a16:creationId xmlns:a16="http://schemas.microsoft.com/office/drawing/2014/main" id="{D1C23548-503C-4A30-A35B-A4E12EF03C45}"/>
              </a:ext>
            </a:extLst>
          </p:cNvPr>
          <p:cNvSpPr/>
          <p:nvPr/>
        </p:nvSpPr>
        <p:spPr>
          <a:xfrm>
            <a:off x="5747464" y="4418799"/>
            <a:ext cx="680572" cy="625406"/>
          </a:xfrm>
          <a:custGeom>
            <a:avLst/>
            <a:gdLst/>
            <a:ahLst/>
            <a:cxnLst/>
            <a:rect l="l" t="t" r="r" b="b"/>
            <a:pathLst>
              <a:path w="1922144" h="1916429">
                <a:moveTo>
                  <a:pt x="1056326" y="0"/>
                </a:moveTo>
                <a:lnTo>
                  <a:pt x="865688" y="0"/>
                </a:lnTo>
                <a:lnTo>
                  <a:pt x="639970" y="52354"/>
                </a:lnTo>
                <a:lnTo>
                  <a:pt x="597424" y="73296"/>
                </a:lnTo>
                <a:lnTo>
                  <a:pt x="555871" y="83767"/>
                </a:lnTo>
                <a:lnTo>
                  <a:pt x="515368" y="104708"/>
                </a:lnTo>
                <a:lnTo>
                  <a:pt x="475969" y="125650"/>
                </a:lnTo>
                <a:lnTo>
                  <a:pt x="437729" y="157063"/>
                </a:lnTo>
                <a:lnTo>
                  <a:pt x="400704" y="178005"/>
                </a:lnTo>
                <a:lnTo>
                  <a:pt x="364948" y="209417"/>
                </a:lnTo>
                <a:lnTo>
                  <a:pt x="330516" y="230359"/>
                </a:lnTo>
                <a:lnTo>
                  <a:pt x="297464" y="261772"/>
                </a:lnTo>
                <a:lnTo>
                  <a:pt x="265847" y="293184"/>
                </a:lnTo>
                <a:lnTo>
                  <a:pt x="235719" y="335068"/>
                </a:lnTo>
                <a:lnTo>
                  <a:pt x="207136" y="366480"/>
                </a:lnTo>
                <a:lnTo>
                  <a:pt x="180153" y="397893"/>
                </a:lnTo>
                <a:lnTo>
                  <a:pt x="154824" y="439777"/>
                </a:lnTo>
                <a:lnTo>
                  <a:pt x="131206" y="471189"/>
                </a:lnTo>
                <a:lnTo>
                  <a:pt x="109352" y="513073"/>
                </a:lnTo>
                <a:lnTo>
                  <a:pt x="89318" y="554956"/>
                </a:lnTo>
                <a:lnTo>
                  <a:pt x="71160" y="596840"/>
                </a:lnTo>
                <a:lnTo>
                  <a:pt x="54931" y="638724"/>
                </a:lnTo>
                <a:lnTo>
                  <a:pt x="40688" y="680607"/>
                </a:lnTo>
                <a:lnTo>
                  <a:pt x="28485" y="722491"/>
                </a:lnTo>
                <a:lnTo>
                  <a:pt x="18377" y="774845"/>
                </a:lnTo>
                <a:lnTo>
                  <a:pt x="10419" y="816729"/>
                </a:lnTo>
                <a:lnTo>
                  <a:pt x="4667" y="869083"/>
                </a:lnTo>
                <a:lnTo>
                  <a:pt x="1176" y="910967"/>
                </a:lnTo>
                <a:lnTo>
                  <a:pt x="0" y="963321"/>
                </a:lnTo>
                <a:lnTo>
                  <a:pt x="1176" y="1005204"/>
                </a:lnTo>
                <a:lnTo>
                  <a:pt x="4667" y="1057559"/>
                </a:lnTo>
                <a:lnTo>
                  <a:pt x="10419" y="1099442"/>
                </a:lnTo>
                <a:lnTo>
                  <a:pt x="18377" y="1151797"/>
                </a:lnTo>
                <a:lnTo>
                  <a:pt x="28485" y="1193680"/>
                </a:lnTo>
                <a:lnTo>
                  <a:pt x="40688" y="1235564"/>
                </a:lnTo>
                <a:lnTo>
                  <a:pt x="54931" y="1277448"/>
                </a:lnTo>
                <a:lnTo>
                  <a:pt x="71160" y="1319331"/>
                </a:lnTo>
                <a:lnTo>
                  <a:pt x="89318" y="1361215"/>
                </a:lnTo>
                <a:lnTo>
                  <a:pt x="109352" y="1403098"/>
                </a:lnTo>
                <a:lnTo>
                  <a:pt x="131206" y="1444982"/>
                </a:lnTo>
                <a:lnTo>
                  <a:pt x="154824" y="1486865"/>
                </a:lnTo>
                <a:lnTo>
                  <a:pt x="180153" y="1518278"/>
                </a:lnTo>
                <a:lnTo>
                  <a:pt x="207136" y="1560161"/>
                </a:lnTo>
                <a:lnTo>
                  <a:pt x="235719" y="1591574"/>
                </a:lnTo>
                <a:lnTo>
                  <a:pt x="265847" y="1622987"/>
                </a:lnTo>
                <a:lnTo>
                  <a:pt x="297464" y="1654399"/>
                </a:lnTo>
                <a:lnTo>
                  <a:pt x="330516" y="1685812"/>
                </a:lnTo>
                <a:lnTo>
                  <a:pt x="364948" y="1717225"/>
                </a:lnTo>
                <a:lnTo>
                  <a:pt x="400704" y="1738166"/>
                </a:lnTo>
                <a:lnTo>
                  <a:pt x="437729" y="1769579"/>
                </a:lnTo>
                <a:lnTo>
                  <a:pt x="475969" y="1790521"/>
                </a:lnTo>
                <a:lnTo>
                  <a:pt x="515368" y="1811463"/>
                </a:lnTo>
                <a:lnTo>
                  <a:pt x="555871" y="1832404"/>
                </a:lnTo>
                <a:lnTo>
                  <a:pt x="597424" y="1853346"/>
                </a:lnTo>
                <a:lnTo>
                  <a:pt x="639970" y="1863817"/>
                </a:lnTo>
                <a:lnTo>
                  <a:pt x="683456" y="1884759"/>
                </a:lnTo>
                <a:lnTo>
                  <a:pt x="818997" y="1916172"/>
                </a:lnTo>
                <a:lnTo>
                  <a:pt x="1103017" y="1916172"/>
                </a:lnTo>
                <a:lnTo>
                  <a:pt x="1238558" y="1884759"/>
                </a:lnTo>
                <a:lnTo>
                  <a:pt x="1260301" y="1874288"/>
                </a:lnTo>
                <a:lnTo>
                  <a:pt x="864243" y="1874288"/>
                </a:lnTo>
                <a:lnTo>
                  <a:pt x="679930" y="1832404"/>
                </a:lnTo>
                <a:lnTo>
                  <a:pt x="636141" y="1821934"/>
                </a:lnTo>
                <a:lnTo>
                  <a:pt x="593395" y="1800992"/>
                </a:lnTo>
                <a:lnTo>
                  <a:pt x="551755" y="1780050"/>
                </a:lnTo>
                <a:lnTo>
                  <a:pt x="511284" y="1759108"/>
                </a:lnTo>
                <a:lnTo>
                  <a:pt x="472046" y="1738166"/>
                </a:lnTo>
                <a:lnTo>
                  <a:pt x="434103" y="1706754"/>
                </a:lnTo>
                <a:lnTo>
                  <a:pt x="397521" y="1685812"/>
                </a:lnTo>
                <a:lnTo>
                  <a:pt x="362361" y="1654399"/>
                </a:lnTo>
                <a:lnTo>
                  <a:pt x="328688" y="1622987"/>
                </a:lnTo>
                <a:lnTo>
                  <a:pt x="296564" y="1591574"/>
                </a:lnTo>
                <a:lnTo>
                  <a:pt x="266054" y="1560161"/>
                </a:lnTo>
                <a:lnTo>
                  <a:pt x="237220" y="1528749"/>
                </a:lnTo>
                <a:lnTo>
                  <a:pt x="210125" y="1486865"/>
                </a:lnTo>
                <a:lnTo>
                  <a:pt x="184834" y="1444982"/>
                </a:lnTo>
                <a:lnTo>
                  <a:pt x="161410" y="1413569"/>
                </a:lnTo>
                <a:lnTo>
                  <a:pt x="139916" y="1371685"/>
                </a:lnTo>
                <a:lnTo>
                  <a:pt x="120415" y="1329802"/>
                </a:lnTo>
                <a:lnTo>
                  <a:pt x="102971" y="1287918"/>
                </a:lnTo>
                <a:lnTo>
                  <a:pt x="87647" y="1246035"/>
                </a:lnTo>
                <a:lnTo>
                  <a:pt x="74507" y="1193680"/>
                </a:lnTo>
                <a:lnTo>
                  <a:pt x="63614" y="1151797"/>
                </a:lnTo>
                <a:lnTo>
                  <a:pt x="55031" y="1099442"/>
                </a:lnTo>
                <a:lnTo>
                  <a:pt x="48822" y="1057559"/>
                </a:lnTo>
                <a:lnTo>
                  <a:pt x="45050" y="1005204"/>
                </a:lnTo>
                <a:lnTo>
                  <a:pt x="43778" y="963321"/>
                </a:lnTo>
                <a:lnTo>
                  <a:pt x="45050" y="910967"/>
                </a:lnTo>
                <a:lnTo>
                  <a:pt x="48822" y="858612"/>
                </a:lnTo>
                <a:lnTo>
                  <a:pt x="55031" y="816729"/>
                </a:lnTo>
                <a:lnTo>
                  <a:pt x="63614" y="774845"/>
                </a:lnTo>
                <a:lnTo>
                  <a:pt x="74507" y="722491"/>
                </a:lnTo>
                <a:lnTo>
                  <a:pt x="87647" y="680607"/>
                </a:lnTo>
                <a:lnTo>
                  <a:pt x="102971" y="638724"/>
                </a:lnTo>
                <a:lnTo>
                  <a:pt x="120415" y="596840"/>
                </a:lnTo>
                <a:lnTo>
                  <a:pt x="139916" y="554956"/>
                </a:lnTo>
                <a:lnTo>
                  <a:pt x="161410" y="513073"/>
                </a:lnTo>
                <a:lnTo>
                  <a:pt x="184834" y="471189"/>
                </a:lnTo>
                <a:lnTo>
                  <a:pt x="210125" y="429306"/>
                </a:lnTo>
                <a:lnTo>
                  <a:pt x="237220" y="397893"/>
                </a:lnTo>
                <a:lnTo>
                  <a:pt x="266054" y="366480"/>
                </a:lnTo>
                <a:lnTo>
                  <a:pt x="296564" y="324597"/>
                </a:lnTo>
                <a:lnTo>
                  <a:pt x="328688" y="293184"/>
                </a:lnTo>
                <a:lnTo>
                  <a:pt x="362361" y="261772"/>
                </a:lnTo>
                <a:lnTo>
                  <a:pt x="397521" y="240830"/>
                </a:lnTo>
                <a:lnTo>
                  <a:pt x="434103" y="209417"/>
                </a:lnTo>
                <a:lnTo>
                  <a:pt x="472046" y="188475"/>
                </a:lnTo>
                <a:lnTo>
                  <a:pt x="511284" y="157063"/>
                </a:lnTo>
                <a:lnTo>
                  <a:pt x="551755" y="136121"/>
                </a:lnTo>
                <a:lnTo>
                  <a:pt x="593395" y="115179"/>
                </a:lnTo>
                <a:lnTo>
                  <a:pt x="636141" y="104708"/>
                </a:lnTo>
                <a:lnTo>
                  <a:pt x="679930" y="83767"/>
                </a:lnTo>
                <a:lnTo>
                  <a:pt x="816918" y="52354"/>
                </a:lnTo>
                <a:lnTo>
                  <a:pt x="864243" y="52354"/>
                </a:lnTo>
                <a:lnTo>
                  <a:pt x="912294" y="41883"/>
                </a:lnTo>
                <a:lnTo>
                  <a:pt x="1238558" y="41883"/>
                </a:lnTo>
                <a:lnTo>
                  <a:pt x="1056326" y="0"/>
                </a:lnTo>
                <a:close/>
              </a:path>
              <a:path w="1922144" h="1916429">
                <a:moveTo>
                  <a:pt x="1238558" y="41883"/>
                </a:moveTo>
                <a:lnTo>
                  <a:pt x="1009720" y="41883"/>
                </a:lnTo>
                <a:lnTo>
                  <a:pt x="1057771" y="52354"/>
                </a:lnTo>
                <a:lnTo>
                  <a:pt x="1105096" y="52354"/>
                </a:lnTo>
                <a:lnTo>
                  <a:pt x="1242084" y="83767"/>
                </a:lnTo>
                <a:lnTo>
                  <a:pt x="1285873" y="104708"/>
                </a:lnTo>
                <a:lnTo>
                  <a:pt x="1328619" y="115179"/>
                </a:lnTo>
                <a:lnTo>
                  <a:pt x="1370259" y="136121"/>
                </a:lnTo>
                <a:lnTo>
                  <a:pt x="1410730" y="157063"/>
                </a:lnTo>
                <a:lnTo>
                  <a:pt x="1449968" y="188475"/>
                </a:lnTo>
                <a:lnTo>
                  <a:pt x="1487910" y="209417"/>
                </a:lnTo>
                <a:lnTo>
                  <a:pt x="1524493" y="240830"/>
                </a:lnTo>
                <a:lnTo>
                  <a:pt x="1559652" y="261772"/>
                </a:lnTo>
                <a:lnTo>
                  <a:pt x="1593326" y="293184"/>
                </a:lnTo>
                <a:lnTo>
                  <a:pt x="1625449" y="324597"/>
                </a:lnTo>
                <a:lnTo>
                  <a:pt x="1655960" y="366480"/>
                </a:lnTo>
                <a:lnTo>
                  <a:pt x="1684794" y="397893"/>
                </a:lnTo>
                <a:lnTo>
                  <a:pt x="1711888" y="429306"/>
                </a:lnTo>
                <a:lnTo>
                  <a:pt x="1737179" y="471189"/>
                </a:lnTo>
                <a:lnTo>
                  <a:pt x="1760604" y="513073"/>
                </a:lnTo>
                <a:lnTo>
                  <a:pt x="1782098" y="554956"/>
                </a:lnTo>
                <a:lnTo>
                  <a:pt x="1801599" y="596840"/>
                </a:lnTo>
                <a:lnTo>
                  <a:pt x="1819043" y="638724"/>
                </a:lnTo>
                <a:lnTo>
                  <a:pt x="1834367" y="680607"/>
                </a:lnTo>
                <a:lnTo>
                  <a:pt x="1847507" y="722491"/>
                </a:lnTo>
                <a:lnTo>
                  <a:pt x="1858400" y="774845"/>
                </a:lnTo>
                <a:lnTo>
                  <a:pt x="1866983" y="816729"/>
                </a:lnTo>
                <a:lnTo>
                  <a:pt x="1873192" y="858612"/>
                </a:lnTo>
                <a:lnTo>
                  <a:pt x="1876964" y="910967"/>
                </a:lnTo>
                <a:lnTo>
                  <a:pt x="1878236" y="963321"/>
                </a:lnTo>
                <a:lnTo>
                  <a:pt x="1876964" y="1005204"/>
                </a:lnTo>
                <a:lnTo>
                  <a:pt x="1873192" y="1057559"/>
                </a:lnTo>
                <a:lnTo>
                  <a:pt x="1866983" y="1099442"/>
                </a:lnTo>
                <a:lnTo>
                  <a:pt x="1858400" y="1151797"/>
                </a:lnTo>
                <a:lnTo>
                  <a:pt x="1847507" y="1193680"/>
                </a:lnTo>
                <a:lnTo>
                  <a:pt x="1834367" y="1246035"/>
                </a:lnTo>
                <a:lnTo>
                  <a:pt x="1819043" y="1287918"/>
                </a:lnTo>
                <a:lnTo>
                  <a:pt x="1801599" y="1329802"/>
                </a:lnTo>
                <a:lnTo>
                  <a:pt x="1782098" y="1371685"/>
                </a:lnTo>
                <a:lnTo>
                  <a:pt x="1760604" y="1413569"/>
                </a:lnTo>
                <a:lnTo>
                  <a:pt x="1737179" y="1444982"/>
                </a:lnTo>
                <a:lnTo>
                  <a:pt x="1711888" y="1486865"/>
                </a:lnTo>
                <a:lnTo>
                  <a:pt x="1684794" y="1528749"/>
                </a:lnTo>
                <a:lnTo>
                  <a:pt x="1655960" y="1560161"/>
                </a:lnTo>
                <a:lnTo>
                  <a:pt x="1625449" y="1591574"/>
                </a:lnTo>
                <a:lnTo>
                  <a:pt x="1593326" y="1622987"/>
                </a:lnTo>
                <a:lnTo>
                  <a:pt x="1559652" y="1654399"/>
                </a:lnTo>
                <a:lnTo>
                  <a:pt x="1524493" y="1685812"/>
                </a:lnTo>
                <a:lnTo>
                  <a:pt x="1487910" y="1706754"/>
                </a:lnTo>
                <a:lnTo>
                  <a:pt x="1449968" y="1738166"/>
                </a:lnTo>
                <a:lnTo>
                  <a:pt x="1410730" y="1759108"/>
                </a:lnTo>
                <a:lnTo>
                  <a:pt x="1370259" y="1780050"/>
                </a:lnTo>
                <a:lnTo>
                  <a:pt x="1328619" y="1800992"/>
                </a:lnTo>
                <a:lnTo>
                  <a:pt x="1285873" y="1821934"/>
                </a:lnTo>
                <a:lnTo>
                  <a:pt x="1242084" y="1832404"/>
                </a:lnTo>
                <a:lnTo>
                  <a:pt x="1057771" y="1874288"/>
                </a:lnTo>
                <a:lnTo>
                  <a:pt x="1260301" y="1874288"/>
                </a:lnTo>
                <a:lnTo>
                  <a:pt x="1282044" y="1863817"/>
                </a:lnTo>
                <a:lnTo>
                  <a:pt x="1324590" y="1853346"/>
                </a:lnTo>
                <a:lnTo>
                  <a:pt x="1366143" y="1832404"/>
                </a:lnTo>
                <a:lnTo>
                  <a:pt x="1406646" y="1811463"/>
                </a:lnTo>
                <a:lnTo>
                  <a:pt x="1446045" y="1790521"/>
                </a:lnTo>
                <a:lnTo>
                  <a:pt x="1484285" y="1769579"/>
                </a:lnTo>
                <a:lnTo>
                  <a:pt x="1521310" y="1738166"/>
                </a:lnTo>
                <a:lnTo>
                  <a:pt x="1557066" y="1717225"/>
                </a:lnTo>
                <a:lnTo>
                  <a:pt x="1591498" y="1685812"/>
                </a:lnTo>
                <a:lnTo>
                  <a:pt x="1624550" y="1654399"/>
                </a:lnTo>
                <a:lnTo>
                  <a:pt x="1656167" y="1622987"/>
                </a:lnTo>
                <a:lnTo>
                  <a:pt x="1686295" y="1591574"/>
                </a:lnTo>
                <a:lnTo>
                  <a:pt x="1714878" y="1560161"/>
                </a:lnTo>
                <a:lnTo>
                  <a:pt x="1741861" y="1518278"/>
                </a:lnTo>
                <a:lnTo>
                  <a:pt x="1767190" y="1486865"/>
                </a:lnTo>
                <a:lnTo>
                  <a:pt x="1790808" y="1444982"/>
                </a:lnTo>
                <a:lnTo>
                  <a:pt x="1812662" y="1403098"/>
                </a:lnTo>
                <a:lnTo>
                  <a:pt x="1832696" y="1361215"/>
                </a:lnTo>
                <a:lnTo>
                  <a:pt x="1850854" y="1319331"/>
                </a:lnTo>
                <a:lnTo>
                  <a:pt x="1867083" y="1277448"/>
                </a:lnTo>
                <a:lnTo>
                  <a:pt x="1881326" y="1235564"/>
                </a:lnTo>
                <a:lnTo>
                  <a:pt x="1893529" y="1193680"/>
                </a:lnTo>
                <a:lnTo>
                  <a:pt x="1903637" y="1151797"/>
                </a:lnTo>
                <a:lnTo>
                  <a:pt x="1911594" y="1099442"/>
                </a:lnTo>
                <a:lnTo>
                  <a:pt x="1917347" y="1057559"/>
                </a:lnTo>
                <a:lnTo>
                  <a:pt x="1920838" y="1005204"/>
                </a:lnTo>
                <a:lnTo>
                  <a:pt x="1922014" y="963321"/>
                </a:lnTo>
                <a:lnTo>
                  <a:pt x="1920838" y="910967"/>
                </a:lnTo>
                <a:lnTo>
                  <a:pt x="1917347" y="869083"/>
                </a:lnTo>
                <a:lnTo>
                  <a:pt x="1911594" y="816729"/>
                </a:lnTo>
                <a:lnTo>
                  <a:pt x="1903637" y="774845"/>
                </a:lnTo>
                <a:lnTo>
                  <a:pt x="1893529" y="722491"/>
                </a:lnTo>
                <a:lnTo>
                  <a:pt x="1881326" y="680607"/>
                </a:lnTo>
                <a:lnTo>
                  <a:pt x="1867083" y="638724"/>
                </a:lnTo>
                <a:lnTo>
                  <a:pt x="1850854" y="596840"/>
                </a:lnTo>
                <a:lnTo>
                  <a:pt x="1832696" y="554956"/>
                </a:lnTo>
                <a:lnTo>
                  <a:pt x="1812662" y="513073"/>
                </a:lnTo>
                <a:lnTo>
                  <a:pt x="1790808" y="471189"/>
                </a:lnTo>
                <a:lnTo>
                  <a:pt x="1767190" y="439777"/>
                </a:lnTo>
                <a:lnTo>
                  <a:pt x="1741861" y="397893"/>
                </a:lnTo>
                <a:lnTo>
                  <a:pt x="1714878" y="366480"/>
                </a:lnTo>
                <a:lnTo>
                  <a:pt x="1686295" y="335068"/>
                </a:lnTo>
                <a:lnTo>
                  <a:pt x="1656167" y="293184"/>
                </a:lnTo>
                <a:lnTo>
                  <a:pt x="1624550" y="261772"/>
                </a:lnTo>
                <a:lnTo>
                  <a:pt x="1591498" y="230359"/>
                </a:lnTo>
                <a:lnTo>
                  <a:pt x="1557066" y="209417"/>
                </a:lnTo>
                <a:lnTo>
                  <a:pt x="1521310" y="178005"/>
                </a:lnTo>
                <a:lnTo>
                  <a:pt x="1484285" y="157063"/>
                </a:lnTo>
                <a:lnTo>
                  <a:pt x="1446045" y="125650"/>
                </a:lnTo>
                <a:lnTo>
                  <a:pt x="1406646" y="104708"/>
                </a:lnTo>
                <a:lnTo>
                  <a:pt x="1366143" y="83767"/>
                </a:lnTo>
                <a:lnTo>
                  <a:pt x="1324590" y="73296"/>
                </a:lnTo>
                <a:lnTo>
                  <a:pt x="1282044" y="52354"/>
                </a:lnTo>
                <a:lnTo>
                  <a:pt x="1238558" y="41883"/>
                </a:lnTo>
                <a:close/>
              </a:path>
            </a:pathLst>
          </a:custGeom>
          <a:solidFill>
            <a:srgbClr val="30BA9C"/>
          </a:solidFill>
          <a:ln>
            <a:solidFill>
              <a:srgbClr val="30BA9C"/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rgbClr val="00B0F0"/>
              </a:solidFill>
            </a:endParaRPr>
          </a:p>
        </p:txBody>
      </p:sp>
      <p:sp>
        <p:nvSpPr>
          <p:cNvPr id="75" name="object 24">
            <a:extLst>
              <a:ext uri="{FF2B5EF4-FFF2-40B4-BE49-F238E27FC236}">
                <a16:creationId xmlns:a16="http://schemas.microsoft.com/office/drawing/2014/main" id="{C237460D-FA24-4A7F-B011-9CC679EC88B1}"/>
              </a:ext>
            </a:extLst>
          </p:cNvPr>
          <p:cNvSpPr txBox="1"/>
          <p:nvPr/>
        </p:nvSpPr>
        <p:spPr>
          <a:xfrm>
            <a:off x="5422824" y="5619109"/>
            <a:ext cx="1308432" cy="5268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01" marR="3081" algn="ctr" defTabSz="554492">
              <a:lnSpc>
                <a:spcPct val="116599"/>
              </a:lnSpc>
              <a:buClrTx/>
            </a:pPr>
            <a:r>
              <a:rPr lang="tr-TR" sz="1000" b="1" kern="1200" spc="-6" dirty="0">
                <a:solidFill>
                  <a:srgbClr val="30BA9C"/>
                </a:solidFill>
                <a:latin typeface="Montserrat"/>
                <a:ea typeface="+mn-ea"/>
                <a:cs typeface="Montserrat"/>
              </a:rPr>
              <a:t>Platformlar üzerinde artan verimlilik</a:t>
            </a:r>
            <a:endParaRPr lang="tr-TR" sz="1000" kern="1200" dirty="0">
              <a:solidFill>
                <a:srgbClr val="30BA9C"/>
              </a:solidFill>
              <a:latin typeface="Montserrat"/>
              <a:ea typeface="+mn-ea"/>
              <a:cs typeface="Montserrat"/>
            </a:endParaRPr>
          </a:p>
        </p:txBody>
      </p:sp>
      <p:sp>
        <p:nvSpPr>
          <p:cNvPr id="76" name="Metin kutusu 75">
            <a:extLst>
              <a:ext uri="{FF2B5EF4-FFF2-40B4-BE49-F238E27FC236}">
                <a16:creationId xmlns:a16="http://schemas.microsoft.com/office/drawing/2014/main" id="{4F40FAB4-98E6-49F7-83F9-00D65E8F09D3}"/>
              </a:ext>
            </a:extLst>
          </p:cNvPr>
          <p:cNvSpPr txBox="1"/>
          <p:nvPr/>
        </p:nvSpPr>
        <p:spPr>
          <a:xfrm>
            <a:off x="5797524" y="6333548"/>
            <a:ext cx="5804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tr-TR" sz="700" b="1" i="0" u="sng" strike="noStrike" kern="1200" cap="none" spc="-6" normalizeH="0" baseline="0" noProof="0" dirty="0" err="1">
                <a:ln>
                  <a:noFill/>
                </a:ln>
                <a:solidFill>
                  <a:srgbClr val="30BA9C"/>
                </a:solidFill>
                <a:effectLst/>
                <a:uLnTx/>
                <a:uFillTx/>
                <a:latin typeface="Montserrat"/>
                <a:ea typeface="+mn-ea"/>
                <a:cs typeface="Montserrat"/>
                <a:sym typeface="Arial"/>
              </a:rPr>
              <a:t>Gartner</a:t>
            </a:r>
            <a:endParaRPr lang="tr-TR" sz="700" u="sng" dirty="0">
              <a:solidFill>
                <a:srgbClr val="30BA9C"/>
              </a:solidFill>
            </a:endParaRPr>
          </a:p>
        </p:txBody>
      </p:sp>
      <p:sp>
        <p:nvSpPr>
          <p:cNvPr id="77" name="Metin kutusu 76">
            <a:extLst>
              <a:ext uri="{FF2B5EF4-FFF2-40B4-BE49-F238E27FC236}">
                <a16:creationId xmlns:a16="http://schemas.microsoft.com/office/drawing/2014/main" id="{EB02180F-115E-4EB7-AE59-010608DFB2E3}"/>
              </a:ext>
            </a:extLst>
          </p:cNvPr>
          <p:cNvSpPr txBox="1"/>
          <p:nvPr/>
        </p:nvSpPr>
        <p:spPr>
          <a:xfrm>
            <a:off x="6782984" y="4543248"/>
            <a:ext cx="819478" cy="359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701" marR="3081" lvl="0" indent="0" algn="ctr" defTabSz="554492" rtl="0" eaLnBrk="1" fontAlgn="auto" latinLnBrk="0" hangingPunct="1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tr-TR" sz="1600" b="1" i="0" u="none" strike="noStrike" kern="1200" cap="none" spc="-6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ontserrat"/>
                <a:ea typeface="+mn-ea"/>
                <a:cs typeface="Montserrat"/>
                <a:sym typeface="Arial"/>
              </a:rPr>
              <a:t>$0.50</a:t>
            </a:r>
            <a:endParaRPr kumimoji="0" lang="tr-TR" sz="16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ontserrat"/>
              <a:ea typeface="+mn-ea"/>
              <a:cs typeface="Montserrat"/>
              <a:sym typeface="Arial"/>
            </a:endParaRPr>
          </a:p>
        </p:txBody>
      </p:sp>
      <p:sp>
        <p:nvSpPr>
          <p:cNvPr id="78" name="object 60">
            <a:extLst>
              <a:ext uri="{FF2B5EF4-FFF2-40B4-BE49-F238E27FC236}">
                <a16:creationId xmlns:a16="http://schemas.microsoft.com/office/drawing/2014/main" id="{AD2316F8-EF8B-405C-A33C-7811EB618DF1}"/>
              </a:ext>
            </a:extLst>
          </p:cNvPr>
          <p:cNvSpPr/>
          <p:nvPr/>
        </p:nvSpPr>
        <p:spPr>
          <a:xfrm>
            <a:off x="6852437" y="4418198"/>
            <a:ext cx="680572" cy="625406"/>
          </a:xfrm>
          <a:custGeom>
            <a:avLst/>
            <a:gdLst/>
            <a:ahLst/>
            <a:cxnLst/>
            <a:rect l="l" t="t" r="r" b="b"/>
            <a:pathLst>
              <a:path w="1922144" h="1916429">
                <a:moveTo>
                  <a:pt x="1056326" y="0"/>
                </a:moveTo>
                <a:lnTo>
                  <a:pt x="865688" y="0"/>
                </a:lnTo>
                <a:lnTo>
                  <a:pt x="639970" y="52354"/>
                </a:lnTo>
                <a:lnTo>
                  <a:pt x="597424" y="73296"/>
                </a:lnTo>
                <a:lnTo>
                  <a:pt x="555871" y="83767"/>
                </a:lnTo>
                <a:lnTo>
                  <a:pt x="515368" y="104708"/>
                </a:lnTo>
                <a:lnTo>
                  <a:pt x="475969" y="125650"/>
                </a:lnTo>
                <a:lnTo>
                  <a:pt x="437729" y="157063"/>
                </a:lnTo>
                <a:lnTo>
                  <a:pt x="400704" y="178005"/>
                </a:lnTo>
                <a:lnTo>
                  <a:pt x="364948" y="209417"/>
                </a:lnTo>
                <a:lnTo>
                  <a:pt x="330516" y="230359"/>
                </a:lnTo>
                <a:lnTo>
                  <a:pt x="297464" y="261772"/>
                </a:lnTo>
                <a:lnTo>
                  <a:pt x="265847" y="293184"/>
                </a:lnTo>
                <a:lnTo>
                  <a:pt x="235719" y="335068"/>
                </a:lnTo>
                <a:lnTo>
                  <a:pt x="207136" y="366480"/>
                </a:lnTo>
                <a:lnTo>
                  <a:pt x="180153" y="397893"/>
                </a:lnTo>
                <a:lnTo>
                  <a:pt x="154824" y="439777"/>
                </a:lnTo>
                <a:lnTo>
                  <a:pt x="131206" y="471189"/>
                </a:lnTo>
                <a:lnTo>
                  <a:pt x="109352" y="513073"/>
                </a:lnTo>
                <a:lnTo>
                  <a:pt x="89318" y="554956"/>
                </a:lnTo>
                <a:lnTo>
                  <a:pt x="71160" y="596840"/>
                </a:lnTo>
                <a:lnTo>
                  <a:pt x="54931" y="638724"/>
                </a:lnTo>
                <a:lnTo>
                  <a:pt x="40688" y="680607"/>
                </a:lnTo>
                <a:lnTo>
                  <a:pt x="28485" y="722491"/>
                </a:lnTo>
                <a:lnTo>
                  <a:pt x="18377" y="774845"/>
                </a:lnTo>
                <a:lnTo>
                  <a:pt x="10419" y="816729"/>
                </a:lnTo>
                <a:lnTo>
                  <a:pt x="4667" y="869083"/>
                </a:lnTo>
                <a:lnTo>
                  <a:pt x="1176" y="910967"/>
                </a:lnTo>
                <a:lnTo>
                  <a:pt x="0" y="963321"/>
                </a:lnTo>
                <a:lnTo>
                  <a:pt x="1176" y="1005204"/>
                </a:lnTo>
                <a:lnTo>
                  <a:pt x="4667" y="1057559"/>
                </a:lnTo>
                <a:lnTo>
                  <a:pt x="10419" y="1099442"/>
                </a:lnTo>
                <a:lnTo>
                  <a:pt x="18377" y="1151797"/>
                </a:lnTo>
                <a:lnTo>
                  <a:pt x="28485" y="1193680"/>
                </a:lnTo>
                <a:lnTo>
                  <a:pt x="40688" y="1235564"/>
                </a:lnTo>
                <a:lnTo>
                  <a:pt x="54931" y="1277448"/>
                </a:lnTo>
                <a:lnTo>
                  <a:pt x="71160" y="1319331"/>
                </a:lnTo>
                <a:lnTo>
                  <a:pt x="89318" y="1361215"/>
                </a:lnTo>
                <a:lnTo>
                  <a:pt x="109352" y="1403098"/>
                </a:lnTo>
                <a:lnTo>
                  <a:pt x="131206" y="1444982"/>
                </a:lnTo>
                <a:lnTo>
                  <a:pt x="154824" y="1486865"/>
                </a:lnTo>
                <a:lnTo>
                  <a:pt x="180153" y="1518278"/>
                </a:lnTo>
                <a:lnTo>
                  <a:pt x="207136" y="1560161"/>
                </a:lnTo>
                <a:lnTo>
                  <a:pt x="235719" y="1591574"/>
                </a:lnTo>
                <a:lnTo>
                  <a:pt x="265847" y="1622987"/>
                </a:lnTo>
                <a:lnTo>
                  <a:pt x="297464" y="1654399"/>
                </a:lnTo>
                <a:lnTo>
                  <a:pt x="330516" y="1685812"/>
                </a:lnTo>
                <a:lnTo>
                  <a:pt x="364948" y="1717225"/>
                </a:lnTo>
                <a:lnTo>
                  <a:pt x="400704" y="1738166"/>
                </a:lnTo>
                <a:lnTo>
                  <a:pt x="437729" y="1769579"/>
                </a:lnTo>
                <a:lnTo>
                  <a:pt x="475969" y="1790521"/>
                </a:lnTo>
                <a:lnTo>
                  <a:pt x="515368" y="1811463"/>
                </a:lnTo>
                <a:lnTo>
                  <a:pt x="555871" y="1832404"/>
                </a:lnTo>
                <a:lnTo>
                  <a:pt x="597424" y="1853346"/>
                </a:lnTo>
                <a:lnTo>
                  <a:pt x="639970" y="1863817"/>
                </a:lnTo>
                <a:lnTo>
                  <a:pt x="683456" y="1884759"/>
                </a:lnTo>
                <a:lnTo>
                  <a:pt x="818997" y="1916172"/>
                </a:lnTo>
                <a:lnTo>
                  <a:pt x="1103017" y="1916172"/>
                </a:lnTo>
                <a:lnTo>
                  <a:pt x="1238558" y="1884759"/>
                </a:lnTo>
                <a:lnTo>
                  <a:pt x="1260301" y="1874288"/>
                </a:lnTo>
                <a:lnTo>
                  <a:pt x="864243" y="1874288"/>
                </a:lnTo>
                <a:lnTo>
                  <a:pt x="679930" y="1832404"/>
                </a:lnTo>
                <a:lnTo>
                  <a:pt x="636141" y="1821934"/>
                </a:lnTo>
                <a:lnTo>
                  <a:pt x="593395" y="1800992"/>
                </a:lnTo>
                <a:lnTo>
                  <a:pt x="551755" y="1780050"/>
                </a:lnTo>
                <a:lnTo>
                  <a:pt x="511284" y="1759108"/>
                </a:lnTo>
                <a:lnTo>
                  <a:pt x="472046" y="1738166"/>
                </a:lnTo>
                <a:lnTo>
                  <a:pt x="434103" y="1706754"/>
                </a:lnTo>
                <a:lnTo>
                  <a:pt x="397521" y="1685812"/>
                </a:lnTo>
                <a:lnTo>
                  <a:pt x="362361" y="1654399"/>
                </a:lnTo>
                <a:lnTo>
                  <a:pt x="328688" y="1622987"/>
                </a:lnTo>
                <a:lnTo>
                  <a:pt x="296564" y="1591574"/>
                </a:lnTo>
                <a:lnTo>
                  <a:pt x="266054" y="1560161"/>
                </a:lnTo>
                <a:lnTo>
                  <a:pt x="237220" y="1528749"/>
                </a:lnTo>
                <a:lnTo>
                  <a:pt x="210125" y="1486865"/>
                </a:lnTo>
                <a:lnTo>
                  <a:pt x="184834" y="1444982"/>
                </a:lnTo>
                <a:lnTo>
                  <a:pt x="161410" y="1413569"/>
                </a:lnTo>
                <a:lnTo>
                  <a:pt x="139916" y="1371685"/>
                </a:lnTo>
                <a:lnTo>
                  <a:pt x="120415" y="1329802"/>
                </a:lnTo>
                <a:lnTo>
                  <a:pt x="102971" y="1287918"/>
                </a:lnTo>
                <a:lnTo>
                  <a:pt x="87647" y="1246035"/>
                </a:lnTo>
                <a:lnTo>
                  <a:pt x="74507" y="1193680"/>
                </a:lnTo>
                <a:lnTo>
                  <a:pt x="63614" y="1151797"/>
                </a:lnTo>
                <a:lnTo>
                  <a:pt x="55031" y="1099442"/>
                </a:lnTo>
                <a:lnTo>
                  <a:pt x="48822" y="1057559"/>
                </a:lnTo>
                <a:lnTo>
                  <a:pt x="45050" y="1005204"/>
                </a:lnTo>
                <a:lnTo>
                  <a:pt x="43778" y="963321"/>
                </a:lnTo>
                <a:lnTo>
                  <a:pt x="45050" y="910967"/>
                </a:lnTo>
                <a:lnTo>
                  <a:pt x="48822" y="858612"/>
                </a:lnTo>
                <a:lnTo>
                  <a:pt x="55031" y="816729"/>
                </a:lnTo>
                <a:lnTo>
                  <a:pt x="63614" y="774845"/>
                </a:lnTo>
                <a:lnTo>
                  <a:pt x="74507" y="722491"/>
                </a:lnTo>
                <a:lnTo>
                  <a:pt x="87647" y="680607"/>
                </a:lnTo>
                <a:lnTo>
                  <a:pt x="102971" y="638724"/>
                </a:lnTo>
                <a:lnTo>
                  <a:pt x="120415" y="596840"/>
                </a:lnTo>
                <a:lnTo>
                  <a:pt x="139916" y="554956"/>
                </a:lnTo>
                <a:lnTo>
                  <a:pt x="161410" y="513073"/>
                </a:lnTo>
                <a:lnTo>
                  <a:pt x="184834" y="471189"/>
                </a:lnTo>
                <a:lnTo>
                  <a:pt x="210125" y="429306"/>
                </a:lnTo>
                <a:lnTo>
                  <a:pt x="237220" y="397893"/>
                </a:lnTo>
                <a:lnTo>
                  <a:pt x="266054" y="366480"/>
                </a:lnTo>
                <a:lnTo>
                  <a:pt x="296564" y="324597"/>
                </a:lnTo>
                <a:lnTo>
                  <a:pt x="328688" y="293184"/>
                </a:lnTo>
                <a:lnTo>
                  <a:pt x="362361" y="261772"/>
                </a:lnTo>
                <a:lnTo>
                  <a:pt x="397521" y="240830"/>
                </a:lnTo>
                <a:lnTo>
                  <a:pt x="434103" y="209417"/>
                </a:lnTo>
                <a:lnTo>
                  <a:pt x="472046" y="188475"/>
                </a:lnTo>
                <a:lnTo>
                  <a:pt x="511284" y="157063"/>
                </a:lnTo>
                <a:lnTo>
                  <a:pt x="551755" y="136121"/>
                </a:lnTo>
                <a:lnTo>
                  <a:pt x="593395" y="115179"/>
                </a:lnTo>
                <a:lnTo>
                  <a:pt x="636141" y="104708"/>
                </a:lnTo>
                <a:lnTo>
                  <a:pt x="679930" y="83767"/>
                </a:lnTo>
                <a:lnTo>
                  <a:pt x="816918" y="52354"/>
                </a:lnTo>
                <a:lnTo>
                  <a:pt x="864243" y="52354"/>
                </a:lnTo>
                <a:lnTo>
                  <a:pt x="912294" y="41883"/>
                </a:lnTo>
                <a:lnTo>
                  <a:pt x="1238558" y="41883"/>
                </a:lnTo>
                <a:lnTo>
                  <a:pt x="1056326" y="0"/>
                </a:lnTo>
                <a:close/>
              </a:path>
              <a:path w="1922144" h="1916429">
                <a:moveTo>
                  <a:pt x="1238558" y="41883"/>
                </a:moveTo>
                <a:lnTo>
                  <a:pt x="1009720" y="41883"/>
                </a:lnTo>
                <a:lnTo>
                  <a:pt x="1057771" y="52354"/>
                </a:lnTo>
                <a:lnTo>
                  <a:pt x="1105096" y="52354"/>
                </a:lnTo>
                <a:lnTo>
                  <a:pt x="1242084" y="83767"/>
                </a:lnTo>
                <a:lnTo>
                  <a:pt x="1285873" y="104708"/>
                </a:lnTo>
                <a:lnTo>
                  <a:pt x="1328619" y="115179"/>
                </a:lnTo>
                <a:lnTo>
                  <a:pt x="1370259" y="136121"/>
                </a:lnTo>
                <a:lnTo>
                  <a:pt x="1410730" y="157063"/>
                </a:lnTo>
                <a:lnTo>
                  <a:pt x="1449968" y="188475"/>
                </a:lnTo>
                <a:lnTo>
                  <a:pt x="1487910" y="209417"/>
                </a:lnTo>
                <a:lnTo>
                  <a:pt x="1524493" y="240830"/>
                </a:lnTo>
                <a:lnTo>
                  <a:pt x="1559652" y="261772"/>
                </a:lnTo>
                <a:lnTo>
                  <a:pt x="1593326" y="293184"/>
                </a:lnTo>
                <a:lnTo>
                  <a:pt x="1625449" y="324597"/>
                </a:lnTo>
                <a:lnTo>
                  <a:pt x="1655960" y="366480"/>
                </a:lnTo>
                <a:lnTo>
                  <a:pt x="1684794" y="397893"/>
                </a:lnTo>
                <a:lnTo>
                  <a:pt x="1711888" y="429306"/>
                </a:lnTo>
                <a:lnTo>
                  <a:pt x="1737179" y="471189"/>
                </a:lnTo>
                <a:lnTo>
                  <a:pt x="1760604" y="513073"/>
                </a:lnTo>
                <a:lnTo>
                  <a:pt x="1782098" y="554956"/>
                </a:lnTo>
                <a:lnTo>
                  <a:pt x="1801599" y="596840"/>
                </a:lnTo>
                <a:lnTo>
                  <a:pt x="1819043" y="638724"/>
                </a:lnTo>
                <a:lnTo>
                  <a:pt x="1834367" y="680607"/>
                </a:lnTo>
                <a:lnTo>
                  <a:pt x="1847507" y="722491"/>
                </a:lnTo>
                <a:lnTo>
                  <a:pt x="1858400" y="774845"/>
                </a:lnTo>
                <a:lnTo>
                  <a:pt x="1866983" y="816729"/>
                </a:lnTo>
                <a:lnTo>
                  <a:pt x="1873192" y="858612"/>
                </a:lnTo>
                <a:lnTo>
                  <a:pt x="1876964" y="910967"/>
                </a:lnTo>
                <a:lnTo>
                  <a:pt x="1878236" y="963321"/>
                </a:lnTo>
                <a:lnTo>
                  <a:pt x="1876964" y="1005204"/>
                </a:lnTo>
                <a:lnTo>
                  <a:pt x="1873192" y="1057559"/>
                </a:lnTo>
                <a:lnTo>
                  <a:pt x="1866983" y="1099442"/>
                </a:lnTo>
                <a:lnTo>
                  <a:pt x="1858400" y="1151797"/>
                </a:lnTo>
                <a:lnTo>
                  <a:pt x="1847507" y="1193680"/>
                </a:lnTo>
                <a:lnTo>
                  <a:pt x="1834367" y="1246035"/>
                </a:lnTo>
                <a:lnTo>
                  <a:pt x="1819043" y="1287918"/>
                </a:lnTo>
                <a:lnTo>
                  <a:pt x="1801599" y="1329802"/>
                </a:lnTo>
                <a:lnTo>
                  <a:pt x="1782098" y="1371685"/>
                </a:lnTo>
                <a:lnTo>
                  <a:pt x="1760604" y="1413569"/>
                </a:lnTo>
                <a:lnTo>
                  <a:pt x="1737179" y="1444982"/>
                </a:lnTo>
                <a:lnTo>
                  <a:pt x="1711888" y="1486865"/>
                </a:lnTo>
                <a:lnTo>
                  <a:pt x="1684794" y="1528749"/>
                </a:lnTo>
                <a:lnTo>
                  <a:pt x="1655960" y="1560161"/>
                </a:lnTo>
                <a:lnTo>
                  <a:pt x="1625449" y="1591574"/>
                </a:lnTo>
                <a:lnTo>
                  <a:pt x="1593326" y="1622987"/>
                </a:lnTo>
                <a:lnTo>
                  <a:pt x="1559652" y="1654399"/>
                </a:lnTo>
                <a:lnTo>
                  <a:pt x="1524493" y="1685812"/>
                </a:lnTo>
                <a:lnTo>
                  <a:pt x="1487910" y="1706754"/>
                </a:lnTo>
                <a:lnTo>
                  <a:pt x="1449968" y="1738166"/>
                </a:lnTo>
                <a:lnTo>
                  <a:pt x="1410730" y="1759108"/>
                </a:lnTo>
                <a:lnTo>
                  <a:pt x="1370259" y="1780050"/>
                </a:lnTo>
                <a:lnTo>
                  <a:pt x="1328619" y="1800992"/>
                </a:lnTo>
                <a:lnTo>
                  <a:pt x="1285873" y="1821934"/>
                </a:lnTo>
                <a:lnTo>
                  <a:pt x="1242084" y="1832404"/>
                </a:lnTo>
                <a:lnTo>
                  <a:pt x="1057771" y="1874288"/>
                </a:lnTo>
                <a:lnTo>
                  <a:pt x="1260301" y="1874288"/>
                </a:lnTo>
                <a:lnTo>
                  <a:pt x="1282044" y="1863817"/>
                </a:lnTo>
                <a:lnTo>
                  <a:pt x="1324590" y="1853346"/>
                </a:lnTo>
                <a:lnTo>
                  <a:pt x="1366143" y="1832404"/>
                </a:lnTo>
                <a:lnTo>
                  <a:pt x="1406646" y="1811463"/>
                </a:lnTo>
                <a:lnTo>
                  <a:pt x="1446045" y="1790521"/>
                </a:lnTo>
                <a:lnTo>
                  <a:pt x="1484285" y="1769579"/>
                </a:lnTo>
                <a:lnTo>
                  <a:pt x="1521310" y="1738166"/>
                </a:lnTo>
                <a:lnTo>
                  <a:pt x="1557066" y="1717225"/>
                </a:lnTo>
                <a:lnTo>
                  <a:pt x="1591498" y="1685812"/>
                </a:lnTo>
                <a:lnTo>
                  <a:pt x="1624550" y="1654399"/>
                </a:lnTo>
                <a:lnTo>
                  <a:pt x="1656167" y="1622987"/>
                </a:lnTo>
                <a:lnTo>
                  <a:pt x="1686295" y="1591574"/>
                </a:lnTo>
                <a:lnTo>
                  <a:pt x="1714878" y="1560161"/>
                </a:lnTo>
                <a:lnTo>
                  <a:pt x="1741861" y="1518278"/>
                </a:lnTo>
                <a:lnTo>
                  <a:pt x="1767190" y="1486865"/>
                </a:lnTo>
                <a:lnTo>
                  <a:pt x="1790808" y="1444982"/>
                </a:lnTo>
                <a:lnTo>
                  <a:pt x="1812662" y="1403098"/>
                </a:lnTo>
                <a:lnTo>
                  <a:pt x="1832696" y="1361215"/>
                </a:lnTo>
                <a:lnTo>
                  <a:pt x="1850854" y="1319331"/>
                </a:lnTo>
                <a:lnTo>
                  <a:pt x="1867083" y="1277448"/>
                </a:lnTo>
                <a:lnTo>
                  <a:pt x="1881326" y="1235564"/>
                </a:lnTo>
                <a:lnTo>
                  <a:pt x="1893529" y="1193680"/>
                </a:lnTo>
                <a:lnTo>
                  <a:pt x="1903637" y="1151797"/>
                </a:lnTo>
                <a:lnTo>
                  <a:pt x="1911594" y="1099442"/>
                </a:lnTo>
                <a:lnTo>
                  <a:pt x="1917347" y="1057559"/>
                </a:lnTo>
                <a:lnTo>
                  <a:pt x="1920838" y="1005204"/>
                </a:lnTo>
                <a:lnTo>
                  <a:pt x="1922014" y="963321"/>
                </a:lnTo>
                <a:lnTo>
                  <a:pt x="1920838" y="910967"/>
                </a:lnTo>
                <a:lnTo>
                  <a:pt x="1917347" y="869083"/>
                </a:lnTo>
                <a:lnTo>
                  <a:pt x="1911594" y="816729"/>
                </a:lnTo>
                <a:lnTo>
                  <a:pt x="1903637" y="774845"/>
                </a:lnTo>
                <a:lnTo>
                  <a:pt x="1893529" y="722491"/>
                </a:lnTo>
                <a:lnTo>
                  <a:pt x="1881326" y="680607"/>
                </a:lnTo>
                <a:lnTo>
                  <a:pt x="1867083" y="638724"/>
                </a:lnTo>
                <a:lnTo>
                  <a:pt x="1850854" y="596840"/>
                </a:lnTo>
                <a:lnTo>
                  <a:pt x="1832696" y="554956"/>
                </a:lnTo>
                <a:lnTo>
                  <a:pt x="1812662" y="513073"/>
                </a:lnTo>
                <a:lnTo>
                  <a:pt x="1790808" y="471189"/>
                </a:lnTo>
                <a:lnTo>
                  <a:pt x="1767190" y="439777"/>
                </a:lnTo>
                <a:lnTo>
                  <a:pt x="1741861" y="397893"/>
                </a:lnTo>
                <a:lnTo>
                  <a:pt x="1714878" y="366480"/>
                </a:lnTo>
                <a:lnTo>
                  <a:pt x="1686295" y="335068"/>
                </a:lnTo>
                <a:lnTo>
                  <a:pt x="1656167" y="293184"/>
                </a:lnTo>
                <a:lnTo>
                  <a:pt x="1624550" y="261772"/>
                </a:lnTo>
                <a:lnTo>
                  <a:pt x="1591498" y="230359"/>
                </a:lnTo>
                <a:lnTo>
                  <a:pt x="1557066" y="209417"/>
                </a:lnTo>
                <a:lnTo>
                  <a:pt x="1521310" y="178005"/>
                </a:lnTo>
                <a:lnTo>
                  <a:pt x="1484285" y="157063"/>
                </a:lnTo>
                <a:lnTo>
                  <a:pt x="1446045" y="125650"/>
                </a:lnTo>
                <a:lnTo>
                  <a:pt x="1406646" y="104708"/>
                </a:lnTo>
                <a:lnTo>
                  <a:pt x="1366143" y="83767"/>
                </a:lnTo>
                <a:lnTo>
                  <a:pt x="1324590" y="73296"/>
                </a:lnTo>
                <a:lnTo>
                  <a:pt x="1282044" y="52354"/>
                </a:lnTo>
                <a:lnTo>
                  <a:pt x="1238558" y="41883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rgbClr val="FFFF00"/>
              </a:solidFill>
            </a:endParaRPr>
          </a:p>
        </p:txBody>
      </p:sp>
      <p:sp>
        <p:nvSpPr>
          <p:cNvPr id="79" name="object 24">
            <a:extLst>
              <a:ext uri="{FF2B5EF4-FFF2-40B4-BE49-F238E27FC236}">
                <a16:creationId xmlns:a16="http://schemas.microsoft.com/office/drawing/2014/main" id="{9BE83D0A-AF31-4F18-9B66-14995AAD8A2A}"/>
              </a:ext>
            </a:extLst>
          </p:cNvPr>
          <p:cNvSpPr txBox="1"/>
          <p:nvPr/>
        </p:nvSpPr>
        <p:spPr>
          <a:xfrm>
            <a:off x="7350525" y="5375817"/>
            <a:ext cx="1189972" cy="5268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01" marR="3081" algn="ctr" defTabSz="554492">
              <a:lnSpc>
                <a:spcPct val="116599"/>
              </a:lnSpc>
              <a:buClrTx/>
            </a:pPr>
            <a:r>
              <a:rPr lang="tr-TR" sz="1000" b="1" kern="1200" spc="-6" dirty="0">
                <a:solidFill>
                  <a:srgbClr val="FFFF00"/>
                </a:solidFill>
                <a:latin typeface="Montserrat"/>
                <a:ea typeface="+mn-ea"/>
                <a:cs typeface="Montserrat"/>
              </a:rPr>
              <a:t> Etkileşim başına ortalama maliyet tasarrufu</a:t>
            </a:r>
            <a:endParaRPr lang="tr-TR" sz="1000" kern="1200" dirty="0">
              <a:solidFill>
                <a:srgbClr val="FFFF00"/>
              </a:solidFill>
              <a:latin typeface="Montserrat"/>
              <a:ea typeface="+mn-ea"/>
              <a:cs typeface="Montserrat"/>
            </a:endParaRPr>
          </a:p>
        </p:txBody>
      </p:sp>
      <p:sp>
        <p:nvSpPr>
          <p:cNvPr id="80" name="Metin kutusu 79">
            <a:extLst>
              <a:ext uri="{FF2B5EF4-FFF2-40B4-BE49-F238E27FC236}">
                <a16:creationId xmlns:a16="http://schemas.microsoft.com/office/drawing/2014/main" id="{A9DA9F2E-1FFE-46C0-BC77-91A6B86FAEEC}"/>
              </a:ext>
            </a:extLst>
          </p:cNvPr>
          <p:cNvSpPr txBox="1"/>
          <p:nvPr/>
        </p:nvSpPr>
        <p:spPr>
          <a:xfrm>
            <a:off x="7605225" y="6009953"/>
            <a:ext cx="680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tr-TR" sz="700" b="1" i="0" u="sng" strike="noStrike" kern="1200" cap="none" spc="-6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ontserrat"/>
                <a:ea typeface="+mn-ea"/>
                <a:cs typeface="Montserrat"/>
                <a:sym typeface="Arial"/>
              </a:rPr>
              <a:t>Juniper</a:t>
            </a:r>
            <a:r>
              <a:rPr kumimoji="0" lang="tr-TR" sz="700" b="1" i="0" u="sng" strike="noStrike" kern="1200" cap="none" spc="-6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ontserrat"/>
                <a:ea typeface="+mn-ea"/>
                <a:cs typeface="Montserrat"/>
                <a:sym typeface="Arial"/>
              </a:rPr>
              <a:t> </a:t>
            </a:r>
            <a:r>
              <a:rPr kumimoji="0" lang="tr-TR" sz="700" b="1" i="0" u="sng" strike="noStrike" kern="1200" cap="none" spc="-6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ontserrat"/>
                <a:ea typeface="+mn-ea"/>
                <a:cs typeface="Montserrat"/>
                <a:sym typeface="Arial"/>
              </a:rPr>
              <a:t>Research</a:t>
            </a:r>
            <a:endParaRPr lang="tr-TR" sz="700" u="sng" dirty="0">
              <a:solidFill>
                <a:srgbClr val="FFFF00"/>
              </a:solidFill>
            </a:endParaRPr>
          </a:p>
        </p:txBody>
      </p:sp>
      <p:sp>
        <p:nvSpPr>
          <p:cNvPr id="82" name="object 60">
            <a:extLst>
              <a:ext uri="{FF2B5EF4-FFF2-40B4-BE49-F238E27FC236}">
                <a16:creationId xmlns:a16="http://schemas.microsoft.com/office/drawing/2014/main" id="{619614AF-00F7-4DBF-8590-4119BD84BE18}"/>
              </a:ext>
            </a:extLst>
          </p:cNvPr>
          <p:cNvSpPr/>
          <p:nvPr/>
        </p:nvSpPr>
        <p:spPr>
          <a:xfrm>
            <a:off x="8174336" y="2332905"/>
            <a:ext cx="680572" cy="625406"/>
          </a:xfrm>
          <a:custGeom>
            <a:avLst/>
            <a:gdLst/>
            <a:ahLst/>
            <a:cxnLst/>
            <a:rect l="l" t="t" r="r" b="b"/>
            <a:pathLst>
              <a:path w="1922144" h="1916429">
                <a:moveTo>
                  <a:pt x="1056326" y="0"/>
                </a:moveTo>
                <a:lnTo>
                  <a:pt x="865688" y="0"/>
                </a:lnTo>
                <a:lnTo>
                  <a:pt x="639970" y="52354"/>
                </a:lnTo>
                <a:lnTo>
                  <a:pt x="597424" y="73296"/>
                </a:lnTo>
                <a:lnTo>
                  <a:pt x="555871" y="83767"/>
                </a:lnTo>
                <a:lnTo>
                  <a:pt x="515368" y="104708"/>
                </a:lnTo>
                <a:lnTo>
                  <a:pt x="475969" y="125650"/>
                </a:lnTo>
                <a:lnTo>
                  <a:pt x="437729" y="157063"/>
                </a:lnTo>
                <a:lnTo>
                  <a:pt x="400704" y="178005"/>
                </a:lnTo>
                <a:lnTo>
                  <a:pt x="364948" y="209417"/>
                </a:lnTo>
                <a:lnTo>
                  <a:pt x="330516" y="230359"/>
                </a:lnTo>
                <a:lnTo>
                  <a:pt x="297464" y="261772"/>
                </a:lnTo>
                <a:lnTo>
                  <a:pt x="265847" y="293184"/>
                </a:lnTo>
                <a:lnTo>
                  <a:pt x="235719" y="335068"/>
                </a:lnTo>
                <a:lnTo>
                  <a:pt x="207136" y="366480"/>
                </a:lnTo>
                <a:lnTo>
                  <a:pt x="180153" y="397893"/>
                </a:lnTo>
                <a:lnTo>
                  <a:pt x="154824" y="439777"/>
                </a:lnTo>
                <a:lnTo>
                  <a:pt x="131206" y="471189"/>
                </a:lnTo>
                <a:lnTo>
                  <a:pt x="109352" y="513073"/>
                </a:lnTo>
                <a:lnTo>
                  <a:pt x="89318" y="554956"/>
                </a:lnTo>
                <a:lnTo>
                  <a:pt x="71160" y="596840"/>
                </a:lnTo>
                <a:lnTo>
                  <a:pt x="54931" y="638724"/>
                </a:lnTo>
                <a:lnTo>
                  <a:pt x="40688" y="680607"/>
                </a:lnTo>
                <a:lnTo>
                  <a:pt x="28485" y="722491"/>
                </a:lnTo>
                <a:lnTo>
                  <a:pt x="18377" y="774845"/>
                </a:lnTo>
                <a:lnTo>
                  <a:pt x="10419" y="816729"/>
                </a:lnTo>
                <a:lnTo>
                  <a:pt x="4667" y="869083"/>
                </a:lnTo>
                <a:lnTo>
                  <a:pt x="1176" y="910967"/>
                </a:lnTo>
                <a:lnTo>
                  <a:pt x="0" y="963321"/>
                </a:lnTo>
                <a:lnTo>
                  <a:pt x="1176" y="1005204"/>
                </a:lnTo>
                <a:lnTo>
                  <a:pt x="4667" y="1057559"/>
                </a:lnTo>
                <a:lnTo>
                  <a:pt x="10419" y="1099442"/>
                </a:lnTo>
                <a:lnTo>
                  <a:pt x="18377" y="1151797"/>
                </a:lnTo>
                <a:lnTo>
                  <a:pt x="28485" y="1193680"/>
                </a:lnTo>
                <a:lnTo>
                  <a:pt x="40688" y="1235564"/>
                </a:lnTo>
                <a:lnTo>
                  <a:pt x="54931" y="1277448"/>
                </a:lnTo>
                <a:lnTo>
                  <a:pt x="71160" y="1319331"/>
                </a:lnTo>
                <a:lnTo>
                  <a:pt x="89318" y="1361215"/>
                </a:lnTo>
                <a:lnTo>
                  <a:pt x="109352" y="1403098"/>
                </a:lnTo>
                <a:lnTo>
                  <a:pt x="131206" y="1444982"/>
                </a:lnTo>
                <a:lnTo>
                  <a:pt x="154824" y="1486865"/>
                </a:lnTo>
                <a:lnTo>
                  <a:pt x="180153" y="1518278"/>
                </a:lnTo>
                <a:lnTo>
                  <a:pt x="207136" y="1560161"/>
                </a:lnTo>
                <a:lnTo>
                  <a:pt x="235719" y="1591574"/>
                </a:lnTo>
                <a:lnTo>
                  <a:pt x="265847" y="1622987"/>
                </a:lnTo>
                <a:lnTo>
                  <a:pt x="297464" y="1654399"/>
                </a:lnTo>
                <a:lnTo>
                  <a:pt x="330516" y="1685812"/>
                </a:lnTo>
                <a:lnTo>
                  <a:pt x="364948" y="1717225"/>
                </a:lnTo>
                <a:lnTo>
                  <a:pt x="400704" y="1738166"/>
                </a:lnTo>
                <a:lnTo>
                  <a:pt x="437729" y="1769579"/>
                </a:lnTo>
                <a:lnTo>
                  <a:pt x="475969" y="1790521"/>
                </a:lnTo>
                <a:lnTo>
                  <a:pt x="515368" y="1811463"/>
                </a:lnTo>
                <a:lnTo>
                  <a:pt x="555871" y="1832404"/>
                </a:lnTo>
                <a:lnTo>
                  <a:pt x="597424" y="1853346"/>
                </a:lnTo>
                <a:lnTo>
                  <a:pt x="639970" y="1863817"/>
                </a:lnTo>
                <a:lnTo>
                  <a:pt x="683456" y="1884759"/>
                </a:lnTo>
                <a:lnTo>
                  <a:pt x="818997" y="1916172"/>
                </a:lnTo>
                <a:lnTo>
                  <a:pt x="1103017" y="1916172"/>
                </a:lnTo>
                <a:lnTo>
                  <a:pt x="1238558" y="1884759"/>
                </a:lnTo>
                <a:lnTo>
                  <a:pt x="1260301" y="1874288"/>
                </a:lnTo>
                <a:lnTo>
                  <a:pt x="864243" y="1874288"/>
                </a:lnTo>
                <a:lnTo>
                  <a:pt x="679930" y="1832404"/>
                </a:lnTo>
                <a:lnTo>
                  <a:pt x="636141" y="1821934"/>
                </a:lnTo>
                <a:lnTo>
                  <a:pt x="593395" y="1800992"/>
                </a:lnTo>
                <a:lnTo>
                  <a:pt x="551755" y="1780050"/>
                </a:lnTo>
                <a:lnTo>
                  <a:pt x="511284" y="1759108"/>
                </a:lnTo>
                <a:lnTo>
                  <a:pt x="472046" y="1738166"/>
                </a:lnTo>
                <a:lnTo>
                  <a:pt x="434103" y="1706754"/>
                </a:lnTo>
                <a:lnTo>
                  <a:pt x="397521" y="1685812"/>
                </a:lnTo>
                <a:lnTo>
                  <a:pt x="362361" y="1654399"/>
                </a:lnTo>
                <a:lnTo>
                  <a:pt x="328688" y="1622987"/>
                </a:lnTo>
                <a:lnTo>
                  <a:pt x="296564" y="1591574"/>
                </a:lnTo>
                <a:lnTo>
                  <a:pt x="266054" y="1560161"/>
                </a:lnTo>
                <a:lnTo>
                  <a:pt x="237220" y="1528749"/>
                </a:lnTo>
                <a:lnTo>
                  <a:pt x="210125" y="1486865"/>
                </a:lnTo>
                <a:lnTo>
                  <a:pt x="184834" y="1444982"/>
                </a:lnTo>
                <a:lnTo>
                  <a:pt x="161410" y="1413569"/>
                </a:lnTo>
                <a:lnTo>
                  <a:pt x="139916" y="1371685"/>
                </a:lnTo>
                <a:lnTo>
                  <a:pt x="120415" y="1329802"/>
                </a:lnTo>
                <a:lnTo>
                  <a:pt x="102971" y="1287918"/>
                </a:lnTo>
                <a:lnTo>
                  <a:pt x="87647" y="1246035"/>
                </a:lnTo>
                <a:lnTo>
                  <a:pt x="74507" y="1193680"/>
                </a:lnTo>
                <a:lnTo>
                  <a:pt x="63614" y="1151797"/>
                </a:lnTo>
                <a:lnTo>
                  <a:pt x="55031" y="1099442"/>
                </a:lnTo>
                <a:lnTo>
                  <a:pt x="48822" y="1057559"/>
                </a:lnTo>
                <a:lnTo>
                  <a:pt x="45050" y="1005204"/>
                </a:lnTo>
                <a:lnTo>
                  <a:pt x="43778" y="963321"/>
                </a:lnTo>
                <a:lnTo>
                  <a:pt x="45050" y="910967"/>
                </a:lnTo>
                <a:lnTo>
                  <a:pt x="48822" y="858612"/>
                </a:lnTo>
                <a:lnTo>
                  <a:pt x="55031" y="816729"/>
                </a:lnTo>
                <a:lnTo>
                  <a:pt x="63614" y="774845"/>
                </a:lnTo>
                <a:lnTo>
                  <a:pt x="74507" y="722491"/>
                </a:lnTo>
                <a:lnTo>
                  <a:pt x="87647" y="680607"/>
                </a:lnTo>
                <a:lnTo>
                  <a:pt x="102971" y="638724"/>
                </a:lnTo>
                <a:lnTo>
                  <a:pt x="120415" y="596840"/>
                </a:lnTo>
                <a:lnTo>
                  <a:pt x="139916" y="554956"/>
                </a:lnTo>
                <a:lnTo>
                  <a:pt x="161410" y="513073"/>
                </a:lnTo>
                <a:lnTo>
                  <a:pt x="184834" y="471189"/>
                </a:lnTo>
                <a:lnTo>
                  <a:pt x="210125" y="429306"/>
                </a:lnTo>
                <a:lnTo>
                  <a:pt x="237220" y="397893"/>
                </a:lnTo>
                <a:lnTo>
                  <a:pt x="266054" y="366480"/>
                </a:lnTo>
                <a:lnTo>
                  <a:pt x="296564" y="324597"/>
                </a:lnTo>
                <a:lnTo>
                  <a:pt x="328688" y="293184"/>
                </a:lnTo>
                <a:lnTo>
                  <a:pt x="362361" y="261772"/>
                </a:lnTo>
                <a:lnTo>
                  <a:pt x="397521" y="240830"/>
                </a:lnTo>
                <a:lnTo>
                  <a:pt x="434103" y="209417"/>
                </a:lnTo>
                <a:lnTo>
                  <a:pt x="472046" y="188475"/>
                </a:lnTo>
                <a:lnTo>
                  <a:pt x="511284" y="157063"/>
                </a:lnTo>
                <a:lnTo>
                  <a:pt x="551755" y="136121"/>
                </a:lnTo>
                <a:lnTo>
                  <a:pt x="593395" y="115179"/>
                </a:lnTo>
                <a:lnTo>
                  <a:pt x="636141" y="104708"/>
                </a:lnTo>
                <a:lnTo>
                  <a:pt x="679930" y="83767"/>
                </a:lnTo>
                <a:lnTo>
                  <a:pt x="816918" y="52354"/>
                </a:lnTo>
                <a:lnTo>
                  <a:pt x="864243" y="52354"/>
                </a:lnTo>
                <a:lnTo>
                  <a:pt x="912294" y="41883"/>
                </a:lnTo>
                <a:lnTo>
                  <a:pt x="1238558" y="41883"/>
                </a:lnTo>
                <a:lnTo>
                  <a:pt x="1056326" y="0"/>
                </a:lnTo>
                <a:close/>
              </a:path>
              <a:path w="1922144" h="1916429">
                <a:moveTo>
                  <a:pt x="1238558" y="41883"/>
                </a:moveTo>
                <a:lnTo>
                  <a:pt x="1009720" y="41883"/>
                </a:lnTo>
                <a:lnTo>
                  <a:pt x="1057771" y="52354"/>
                </a:lnTo>
                <a:lnTo>
                  <a:pt x="1105096" y="52354"/>
                </a:lnTo>
                <a:lnTo>
                  <a:pt x="1242084" y="83767"/>
                </a:lnTo>
                <a:lnTo>
                  <a:pt x="1285873" y="104708"/>
                </a:lnTo>
                <a:lnTo>
                  <a:pt x="1328619" y="115179"/>
                </a:lnTo>
                <a:lnTo>
                  <a:pt x="1370259" y="136121"/>
                </a:lnTo>
                <a:lnTo>
                  <a:pt x="1410730" y="157063"/>
                </a:lnTo>
                <a:lnTo>
                  <a:pt x="1449968" y="188475"/>
                </a:lnTo>
                <a:lnTo>
                  <a:pt x="1487910" y="209417"/>
                </a:lnTo>
                <a:lnTo>
                  <a:pt x="1524493" y="240830"/>
                </a:lnTo>
                <a:lnTo>
                  <a:pt x="1559652" y="261772"/>
                </a:lnTo>
                <a:lnTo>
                  <a:pt x="1593326" y="293184"/>
                </a:lnTo>
                <a:lnTo>
                  <a:pt x="1625449" y="324597"/>
                </a:lnTo>
                <a:lnTo>
                  <a:pt x="1655960" y="366480"/>
                </a:lnTo>
                <a:lnTo>
                  <a:pt x="1684794" y="397893"/>
                </a:lnTo>
                <a:lnTo>
                  <a:pt x="1711888" y="429306"/>
                </a:lnTo>
                <a:lnTo>
                  <a:pt x="1737179" y="471189"/>
                </a:lnTo>
                <a:lnTo>
                  <a:pt x="1760604" y="513073"/>
                </a:lnTo>
                <a:lnTo>
                  <a:pt x="1782098" y="554956"/>
                </a:lnTo>
                <a:lnTo>
                  <a:pt x="1801599" y="596840"/>
                </a:lnTo>
                <a:lnTo>
                  <a:pt x="1819043" y="638724"/>
                </a:lnTo>
                <a:lnTo>
                  <a:pt x="1834367" y="680607"/>
                </a:lnTo>
                <a:lnTo>
                  <a:pt x="1847507" y="722491"/>
                </a:lnTo>
                <a:lnTo>
                  <a:pt x="1858400" y="774845"/>
                </a:lnTo>
                <a:lnTo>
                  <a:pt x="1866983" y="816729"/>
                </a:lnTo>
                <a:lnTo>
                  <a:pt x="1873192" y="858612"/>
                </a:lnTo>
                <a:lnTo>
                  <a:pt x="1876964" y="910967"/>
                </a:lnTo>
                <a:lnTo>
                  <a:pt x="1878236" y="963321"/>
                </a:lnTo>
                <a:lnTo>
                  <a:pt x="1876964" y="1005204"/>
                </a:lnTo>
                <a:lnTo>
                  <a:pt x="1873192" y="1057559"/>
                </a:lnTo>
                <a:lnTo>
                  <a:pt x="1866983" y="1099442"/>
                </a:lnTo>
                <a:lnTo>
                  <a:pt x="1858400" y="1151797"/>
                </a:lnTo>
                <a:lnTo>
                  <a:pt x="1847507" y="1193680"/>
                </a:lnTo>
                <a:lnTo>
                  <a:pt x="1834367" y="1246035"/>
                </a:lnTo>
                <a:lnTo>
                  <a:pt x="1819043" y="1287918"/>
                </a:lnTo>
                <a:lnTo>
                  <a:pt x="1801599" y="1329802"/>
                </a:lnTo>
                <a:lnTo>
                  <a:pt x="1782098" y="1371685"/>
                </a:lnTo>
                <a:lnTo>
                  <a:pt x="1760604" y="1413569"/>
                </a:lnTo>
                <a:lnTo>
                  <a:pt x="1737179" y="1444982"/>
                </a:lnTo>
                <a:lnTo>
                  <a:pt x="1711888" y="1486865"/>
                </a:lnTo>
                <a:lnTo>
                  <a:pt x="1684794" y="1528749"/>
                </a:lnTo>
                <a:lnTo>
                  <a:pt x="1655960" y="1560161"/>
                </a:lnTo>
                <a:lnTo>
                  <a:pt x="1625449" y="1591574"/>
                </a:lnTo>
                <a:lnTo>
                  <a:pt x="1593326" y="1622987"/>
                </a:lnTo>
                <a:lnTo>
                  <a:pt x="1559652" y="1654399"/>
                </a:lnTo>
                <a:lnTo>
                  <a:pt x="1524493" y="1685812"/>
                </a:lnTo>
                <a:lnTo>
                  <a:pt x="1487910" y="1706754"/>
                </a:lnTo>
                <a:lnTo>
                  <a:pt x="1449968" y="1738166"/>
                </a:lnTo>
                <a:lnTo>
                  <a:pt x="1410730" y="1759108"/>
                </a:lnTo>
                <a:lnTo>
                  <a:pt x="1370259" y="1780050"/>
                </a:lnTo>
                <a:lnTo>
                  <a:pt x="1328619" y="1800992"/>
                </a:lnTo>
                <a:lnTo>
                  <a:pt x="1285873" y="1821934"/>
                </a:lnTo>
                <a:lnTo>
                  <a:pt x="1242084" y="1832404"/>
                </a:lnTo>
                <a:lnTo>
                  <a:pt x="1057771" y="1874288"/>
                </a:lnTo>
                <a:lnTo>
                  <a:pt x="1260301" y="1874288"/>
                </a:lnTo>
                <a:lnTo>
                  <a:pt x="1282044" y="1863817"/>
                </a:lnTo>
                <a:lnTo>
                  <a:pt x="1324590" y="1853346"/>
                </a:lnTo>
                <a:lnTo>
                  <a:pt x="1366143" y="1832404"/>
                </a:lnTo>
                <a:lnTo>
                  <a:pt x="1406646" y="1811463"/>
                </a:lnTo>
                <a:lnTo>
                  <a:pt x="1446045" y="1790521"/>
                </a:lnTo>
                <a:lnTo>
                  <a:pt x="1484285" y="1769579"/>
                </a:lnTo>
                <a:lnTo>
                  <a:pt x="1521310" y="1738166"/>
                </a:lnTo>
                <a:lnTo>
                  <a:pt x="1557066" y="1717225"/>
                </a:lnTo>
                <a:lnTo>
                  <a:pt x="1591498" y="1685812"/>
                </a:lnTo>
                <a:lnTo>
                  <a:pt x="1624550" y="1654399"/>
                </a:lnTo>
                <a:lnTo>
                  <a:pt x="1656167" y="1622987"/>
                </a:lnTo>
                <a:lnTo>
                  <a:pt x="1686295" y="1591574"/>
                </a:lnTo>
                <a:lnTo>
                  <a:pt x="1714878" y="1560161"/>
                </a:lnTo>
                <a:lnTo>
                  <a:pt x="1741861" y="1518278"/>
                </a:lnTo>
                <a:lnTo>
                  <a:pt x="1767190" y="1486865"/>
                </a:lnTo>
                <a:lnTo>
                  <a:pt x="1790808" y="1444982"/>
                </a:lnTo>
                <a:lnTo>
                  <a:pt x="1812662" y="1403098"/>
                </a:lnTo>
                <a:lnTo>
                  <a:pt x="1832696" y="1361215"/>
                </a:lnTo>
                <a:lnTo>
                  <a:pt x="1850854" y="1319331"/>
                </a:lnTo>
                <a:lnTo>
                  <a:pt x="1867083" y="1277448"/>
                </a:lnTo>
                <a:lnTo>
                  <a:pt x="1881326" y="1235564"/>
                </a:lnTo>
                <a:lnTo>
                  <a:pt x="1893529" y="1193680"/>
                </a:lnTo>
                <a:lnTo>
                  <a:pt x="1903637" y="1151797"/>
                </a:lnTo>
                <a:lnTo>
                  <a:pt x="1911594" y="1099442"/>
                </a:lnTo>
                <a:lnTo>
                  <a:pt x="1917347" y="1057559"/>
                </a:lnTo>
                <a:lnTo>
                  <a:pt x="1920838" y="1005204"/>
                </a:lnTo>
                <a:lnTo>
                  <a:pt x="1922014" y="963321"/>
                </a:lnTo>
                <a:lnTo>
                  <a:pt x="1920838" y="910967"/>
                </a:lnTo>
                <a:lnTo>
                  <a:pt x="1917347" y="869083"/>
                </a:lnTo>
                <a:lnTo>
                  <a:pt x="1911594" y="816729"/>
                </a:lnTo>
                <a:lnTo>
                  <a:pt x="1903637" y="774845"/>
                </a:lnTo>
                <a:lnTo>
                  <a:pt x="1893529" y="722491"/>
                </a:lnTo>
                <a:lnTo>
                  <a:pt x="1881326" y="680607"/>
                </a:lnTo>
                <a:lnTo>
                  <a:pt x="1867083" y="638724"/>
                </a:lnTo>
                <a:lnTo>
                  <a:pt x="1850854" y="596840"/>
                </a:lnTo>
                <a:lnTo>
                  <a:pt x="1832696" y="554956"/>
                </a:lnTo>
                <a:lnTo>
                  <a:pt x="1812662" y="513073"/>
                </a:lnTo>
                <a:lnTo>
                  <a:pt x="1790808" y="471189"/>
                </a:lnTo>
                <a:lnTo>
                  <a:pt x="1767190" y="439777"/>
                </a:lnTo>
                <a:lnTo>
                  <a:pt x="1741861" y="397893"/>
                </a:lnTo>
                <a:lnTo>
                  <a:pt x="1714878" y="366480"/>
                </a:lnTo>
                <a:lnTo>
                  <a:pt x="1686295" y="335068"/>
                </a:lnTo>
                <a:lnTo>
                  <a:pt x="1656167" y="293184"/>
                </a:lnTo>
                <a:lnTo>
                  <a:pt x="1624550" y="261772"/>
                </a:lnTo>
                <a:lnTo>
                  <a:pt x="1591498" y="230359"/>
                </a:lnTo>
                <a:lnTo>
                  <a:pt x="1557066" y="209417"/>
                </a:lnTo>
                <a:lnTo>
                  <a:pt x="1521310" y="178005"/>
                </a:lnTo>
                <a:lnTo>
                  <a:pt x="1484285" y="157063"/>
                </a:lnTo>
                <a:lnTo>
                  <a:pt x="1446045" y="125650"/>
                </a:lnTo>
                <a:lnTo>
                  <a:pt x="1406646" y="104708"/>
                </a:lnTo>
                <a:lnTo>
                  <a:pt x="1366143" y="83767"/>
                </a:lnTo>
                <a:lnTo>
                  <a:pt x="1324590" y="73296"/>
                </a:lnTo>
                <a:lnTo>
                  <a:pt x="1282044" y="52354"/>
                </a:lnTo>
                <a:lnTo>
                  <a:pt x="1238558" y="41883"/>
                </a:lnTo>
                <a:close/>
              </a:path>
            </a:pathLst>
          </a:cu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rgbClr val="00B0F0"/>
              </a:solidFill>
            </a:endParaRPr>
          </a:p>
        </p:txBody>
      </p:sp>
      <p:sp>
        <p:nvSpPr>
          <p:cNvPr id="83" name="object 24">
            <a:extLst>
              <a:ext uri="{FF2B5EF4-FFF2-40B4-BE49-F238E27FC236}">
                <a16:creationId xmlns:a16="http://schemas.microsoft.com/office/drawing/2014/main" id="{AFCD7267-42E4-4D97-9BBB-6C4A0FD812E8}"/>
              </a:ext>
            </a:extLst>
          </p:cNvPr>
          <p:cNvSpPr txBox="1"/>
          <p:nvPr/>
        </p:nvSpPr>
        <p:spPr>
          <a:xfrm>
            <a:off x="9213772" y="5343084"/>
            <a:ext cx="1189972" cy="5268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01" marR="3081" algn="ctr" defTabSz="554492">
              <a:lnSpc>
                <a:spcPct val="116599"/>
              </a:lnSpc>
              <a:buClrTx/>
            </a:pPr>
            <a:r>
              <a:rPr lang="tr-TR" sz="1000" b="1" kern="1200" spc="-6" dirty="0">
                <a:solidFill>
                  <a:schemeClr val="accent5">
                    <a:lumMod val="60000"/>
                    <a:lumOff val="40000"/>
                  </a:schemeClr>
                </a:solidFill>
                <a:latin typeface="Montserrat"/>
                <a:ea typeface="+mn-ea"/>
                <a:cs typeface="Montserrat"/>
              </a:rPr>
              <a:t>2025 yılına kadar  tahmini pazar boyutu</a:t>
            </a:r>
            <a:endParaRPr lang="tr-TR" sz="1000" kern="1200" dirty="0">
              <a:solidFill>
                <a:schemeClr val="accent5">
                  <a:lumMod val="60000"/>
                  <a:lumOff val="40000"/>
                </a:schemeClr>
              </a:solidFill>
              <a:latin typeface="Montserrat"/>
              <a:ea typeface="+mn-ea"/>
              <a:cs typeface="Montserrat"/>
            </a:endParaRPr>
          </a:p>
        </p:txBody>
      </p:sp>
      <p:sp>
        <p:nvSpPr>
          <p:cNvPr id="84" name="Metin kutusu 83">
            <a:extLst>
              <a:ext uri="{FF2B5EF4-FFF2-40B4-BE49-F238E27FC236}">
                <a16:creationId xmlns:a16="http://schemas.microsoft.com/office/drawing/2014/main" id="{444A6271-42F7-401D-A600-10D17CC384DA}"/>
              </a:ext>
            </a:extLst>
          </p:cNvPr>
          <p:cNvSpPr txBox="1"/>
          <p:nvPr/>
        </p:nvSpPr>
        <p:spPr>
          <a:xfrm>
            <a:off x="7679777" y="4158918"/>
            <a:ext cx="819478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701" marR="3081" lvl="0" indent="0" algn="ctr" defTabSz="554492" rtl="0" eaLnBrk="1" fontAlgn="auto" latinLnBrk="0" hangingPunct="1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tr-TR" b="1" i="0" u="none" strike="noStrike" kern="1200" cap="none" spc="-6" normalizeH="0" baseline="0" noProof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LnTx/>
                <a:uFillTx/>
                <a:latin typeface="Montserrat"/>
                <a:ea typeface="+mn-ea"/>
                <a:cs typeface="Montserrat"/>
                <a:sym typeface="Arial"/>
              </a:rPr>
              <a:t>$13.9</a:t>
            </a:r>
          </a:p>
          <a:p>
            <a:pPr marL="7701" marR="3081" lvl="0" indent="0" algn="ctr" defTabSz="554492" rtl="0" eaLnBrk="1" fontAlgn="auto" latinLnBrk="0" hangingPunct="1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tr-TR" b="1" kern="1200" spc="-6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Montserrat"/>
                <a:ea typeface="+mn-ea"/>
                <a:cs typeface="Montserrat"/>
              </a:rPr>
              <a:t>Bn</a:t>
            </a:r>
            <a:endParaRPr kumimoji="0" lang="tr-TR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/>
              <a:uLnTx/>
              <a:uFillTx/>
              <a:latin typeface="Montserrat"/>
              <a:ea typeface="+mn-ea"/>
              <a:cs typeface="Montserrat"/>
              <a:sym typeface="Arial"/>
            </a:endParaRPr>
          </a:p>
        </p:txBody>
      </p:sp>
      <p:sp>
        <p:nvSpPr>
          <p:cNvPr id="85" name="object 60">
            <a:extLst>
              <a:ext uri="{FF2B5EF4-FFF2-40B4-BE49-F238E27FC236}">
                <a16:creationId xmlns:a16="http://schemas.microsoft.com/office/drawing/2014/main" id="{E0A15939-107A-4CD4-93FC-CC3BA38064BA}"/>
              </a:ext>
            </a:extLst>
          </p:cNvPr>
          <p:cNvSpPr/>
          <p:nvPr/>
        </p:nvSpPr>
        <p:spPr>
          <a:xfrm>
            <a:off x="7747223" y="4129949"/>
            <a:ext cx="680572" cy="625406"/>
          </a:xfrm>
          <a:custGeom>
            <a:avLst/>
            <a:gdLst/>
            <a:ahLst/>
            <a:cxnLst/>
            <a:rect l="l" t="t" r="r" b="b"/>
            <a:pathLst>
              <a:path w="1922144" h="1916429">
                <a:moveTo>
                  <a:pt x="1056326" y="0"/>
                </a:moveTo>
                <a:lnTo>
                  <a:pt x="865688" y="0"/>
                </a:lnTo>
                <a:lnTo>
                  <a:pt x="639970" y="52354"/>
                </a:lnTo>
                <a:lnTo>
                  <a:pt x="597424" y="73296"/>
                </a:lnTo>
                <a:lnTo>
                  <a:pt x="555871" y="83767"/>
                </a:lnTo>
                <a:lnTo>
                  <a:pt x="515368" y="104708"/>
                </a:lnTo>
                <a:lnTo>
                  <a:pt x="475969" y="125650"/>
                </a:lnTo>
                <a:lnTo>
                  <a:pt x="437729" y="157063"/>
                </a:lnTo>
                <a:lnTo>
                  <a:pt x="400704" y="178005"/>
                </a:lnTo>
                <a:lnTo>
                  <a:pt x="364948" y="209417"/>
                </a:lnTo>
                <a:lnTo>
                  <a:pt x="330516" y="230359"/>
                </a:lnTo>
                <a:lnTo>
                  <a:pt x="297464" y="261772"/>
                </a:lnTo>
                <a:lnTo>
                  <a:pt x="265847" y="293184"/>
                </a:lnTo>
                <a:lnTo>
                  <a:pt x="235719" y="335068"/>
                </a:lnTo>
                <a:lnTo>
                  <a:pt x="207136" y="366480"/>
                </a:lnTo>
                <a:lnTo>
                  <a:pt x="180153" y="397893"/>
                </a:lnTo>
                <a:lnTo>
                  <a:pt x="154824" y="439777"/>
                </a:lnTo>
                <a:lnTo>
                  <a:pt x="131206" y="471189"/>
                </a:lnTo>
                <a:lnTo>
                  <a:pt x="109352" y="513073"/>
                </a:lnTo>
                <a:lnTo>
                  <a:pt x="89318" y="554956"/>
                </a:lnTo>
                <a:lnTo>
                  <a:pt x="71160" y="596840"/>
                </a:lnTo>
                <a:lnTo>
                  <a:pt x="54931" y="638724"/>
                </a:lnTo>
                <a:lnTo>
                  <a:pt x="40688" y="680607"/>
                </a:lnTo>
                <a:lnTo>
                  <a:pt x="28485" y="722491"/>
                </a:lnTo>
                <a:lnTo>
                  <a:pt x="18377" y="774845"/>
                </a:lnTo>
                <a:lnTo>
                  <a:pt x="10419" y="816729"/>
                </a:lnTo>
                <a:lnTo>
                  <a:pt x="4667" y="869083"/>
                </a:lnTo>
                <a:lnTo>
                  <a:pt x="1176" y="910967"/>
                </a:lnTo>
                <a:lnTo>
                  <a:pt x="0" y="963321"/>
                </a:lnTo>
                <a:lnTo>
                  <a:pt x="1176" y="1005204"/>
                </a:lnTo>
                <a:lnTo>
                  <a:pt x="4667" y="1057559"/>
                </a:lnTo>
                <a:lnTo>
                  <a:pt x="10419" y="1099442"/>
                </a:lnTo>
                <a:lnTo>
                  <a:pt x="18377" y="1151797"/>
                </a:lnTo>
                <a:lnTo>
                  <a:pt x="28485" y="1193680"/>
                </a:lnTo>
                <a:lnTo>
                  <a:pt x="40688" y="1235564"/>
                </a:lnTo>
                <a:lnTo>
                  <a:pt x="54931" y="1277448"/>
                </a:lnTo>
                <a:lnTo>
                  <a:pt x="71160" y="1319331"/>
                </a:lnTo>
                <a:lnTo>
                  <a:pt x="89318" y="1361215"/>
                </a:lnTo>
                <a:lnTo>
                  <a:pt x="109352" y="1403098"/>
                </a:lnTo>
                <a:lnTo>
                  <a:pt x="131206" y="1444982"/>
                </a:lnTo>
                <a:lnTo>
                  <a:pt x="154824" y="1486865"/>
                </a:lnTo>
                <a:lnTo>
                  <a:pt x="180153" y="1518278"/>
                </a:lnTo>
                <a:lnTo>
                  <a:pt x="207136" y="1560161"/>
                </a:lnTo>
                <a:lnTo>
                  <a:pt x="235719" y="1591574"/>
                </a:lnTo>
                <a:lnTo>
                  <a:pt x="265847" y="1622987"/>
                </a:lnTo>
                <a:lnTo>
                  <a:pt x="297464" y="1654399"/>
                </a:lnTo>
                <a:lnTo>
                  <a:pt x="330516" y="1685812"/>
                </a:lnTo>
                <a:lnTo>
                  <a:pt x="364948" y="1717225"/>
                </a:lnTo>
                <a:lnTo>
                  <a:pt x="400704" y="1738166"/>
                </a:lnTo>
                <a:lnTo>
                  <a:pt x="437729" y="1769579"/>
                </a:lnTo>
                <a:lnTo>
                  <a:pt x="475969" y="1790521"/>
                </a:lnTo>
                <a:lnTo>
                  <a:pt x="515368" y="1811463"/>
                </a:lnTo>
                <a:lnTo>
                  <a:pt x="555871" y="1832404"/>
                </a:lnTo>
                <a:lnTo>
                  <a:pt x="597424" y="1853346"/>
                </a:lnTo>
                <a:lnTo>
                  <a:pt x="639970" y="1863817"/>
                </a:lnTo>
                <a:lnTo>
                  <a:pt x="683456" y="1884759"/>
                </a:lnTo>
                <a:lnTo>
                  <a:pt x="818997" y="1916172"/>
                </a:lnTo>
                <a:lnTo>
                  <a:pt x="1103017" y="1916172"/>
                </a:lnTo>
                <a:lnTo>
                  <a:pt x="1238558" y="1884759"/>
                </a:lnTo>
                <a:lnTo>
                  <a:pt x="1260301" y="1874288"/>
                </a:lnTo>
                <a:lnTo>
                  <a:pt x="864243" y="1874288"/>
                </a:lnTo>
                <a:lnTo>
                  <a:pt x="679930" y="1832404"/>
                </a:lnTo>
                <a:lnTo>
                  <a:pt x="636141" y="1821934"/>
                </a:lnTo>
                <a:lnTo>
                  <a:pt x="593395" y="1800992"/>
                </a:lnTo>
                <a:lnTo>
                  <a:pt x="551755" y="1780050"/>
                </a:lnTo>
                <a:lnTo>
                  <a:pt x="511284" y="1759108"/>
                </a:lnTo>
                <a:lnTo>
                  <a:pt x="472046" y="1738166"/>
                </a:lnTo>
                <a:lnTo>
                  <a:pt x="434103" y="1706754"/>
                </a:lnTo>
                <a:lnTo>
                  <a:pt x="397521" y="1685812"/>
                </a:lnTo>
                <a:lnTo>
                  <a:pt x="362361" y="1654399"/>
                </a:lnTo>
                <a:lnTo>
                  <a:pt x="328688" y="1622987"/>
                </a:lnTo>
                <a:lnTo>
                  <a:pt x="296564" y="1591574"/>
                </a:lnTo>
                <a:lnTo>
                  <a:pt x="266054" y="1560161"/>
                </a:lnTo>
                <a:lnTo>
                  <a:pt x="237220" y="1528749"/>
                </a:lnTo>
                <a:lnTo>
                  <a:pt x="210125" y="1486865"/>
                </a:lnTo>
                <a:lnTo>
                  <a:pt x="184834" y="1444982"/>
                </a:lnTo>
                <a:lnTo>
                  <a:pt x="161410" y="1413569"/>
                </a:lnTo>
                <a:lnTo>
                  <a:pt x="139916" y="1371685"/>
                </a:lnTo>
                <a:lnTo>
                  <a:pt x="120415" y="1329802"/>
                </a:lnTo>
                <a:lnTo>
                  <a:pt x="102971" y="1287918"/>
                </a:lnTo>
                <a:lnTo>
                  <a:pt x="87647" y="1246035"/>
                </a:lnTo>
                <a:lnTo>
                  <a:pt x="74507" y="1193680"/>
                </a:lnTo>
                <a:lnTo>
                  <a:pt x="63614" y="1151797"/>
                </a:lnTo>
                <a:lnTo>
                  <a:pt x="55031" y="1099442"/>
                </a:lnTo>
                <a:lnTo>
                  <a:pt x="48822" y="1057559"/>
                </a:lnTo>
                <a:lnTo>
                  <a:pt x="45050" y="1005204"/>
                </a:lnTo>
                <a:lnTo>
                  <a:pt x="43778" y="963321"/>
                </a:lnTo>
                <a:lnTo>
                  <a:pt x="45050" y="910967"/>
                </a:lnTo>
                <a:lnTo>
                  <a:pt x="48822" y="858612"/>
                </a:lnTo>
                <a:lnTo>
                  <a:pt x="55031" y="816729"/>
                </a:lnTo>
                <a:lnTo>
                  <a:pt x="63614" y="774845"/>
                </a:lnTo>
                <a:lnTo>
                  <a:pt x="74507" y="722491"/>
                </a:lnTo>
                <a:lnTo>
                  <a:pt x="87647" y="680607"/>
                </a:lnTo>
                <a:lnTo>
                  <a:pt x="102971" y="638724"/>
                </a:lnTo>
                <a:lnTo>
                  <a:pt x="120415" y="596840"/>
                </a:lnTo>
                <a:lnTo>
                  <a:pt x="139916" y="554956"/>
                </a:lnTo>
                <a:lnTo>
                  <a:pt x="161410" y="513073"/>
                </a:lnTo>
                <a:lnTo>
                  <a:pt x="184834" y="471189"/>
                </a:lnTo>
                <a:lnTo>
                  <a:pt x="210125" y="429306"/>
                </a:lnTo>
                <a:lnTo>
                  <a:pt x="237220" y="397893"/>
                </a:lnTo>
                <a:lnTo>
                  <a:pt x="266054" y="366480"/>
                </a:lnTo>
                <a:lnTo>
                  <a:pt x="296564" y="324597"/>
                </a:lnTo>
                <a:lnTo>
                  <a:pt x="328688" y="293184"/>
                </a:lnTo>
                <a:lnTo>
                  <a:pt x="362361" y="261772"/>
                </a:lnTo>
                <a:lnTo>
                  <a:pt x="397521" y="240830"/>
                </a:lnTo>
                <a:lnTo>
                  <a:pt x="434103" y="209417"/>
                </a:lnTo>
                <a:lnTo>
                  <a:pt x="472046" y="188475"/>
                </a:lnTo>
                <a:lnTo>
                  <a:pt x="511284" y="157063"/>
                </a:lnTo>
                <a:lnTo>
                  <a:pt x="551755" y="136121"/>
                </a:lnTo>
                <a:lnTo>
                  <a:pt x="593395" y="115179"/>
                </a:lnTo>
                <a:lnTo>
                  <a:pt x="636141" y="104708"/>
                </a:lnTo>
                <a:lnTo>
                  <a:pt x="679930" y="83767"/>
                </a:lnTo>
                <a:lnTo>
                  <a:pt x="816918" y="52354"/>
                </a:lnTo>
                <a:lnTo>
                  <a:pt x="864243" y="52354"/>
                </a:lnTo>
                <a:lnTo>
                  <a:pt x="912294" y="41883"/>
                </a:lnTo>
                <a:lnTo>
                  <a:pt x="1238558" y="41883"/>
                </a:lnTo>
                <a:lnTo>
                  <a:pt x="1056326" y="0"/>
                </a:lnTo>
                <a:close/>
              </a:path>
              <a:path w="1922144" h="1916429">
                <a:moveTo>
                  <a:pt x="1238558" y="41883"/>
                </a:moveTo>
                <a:lnTo>
                  <a:pt x="1009720" y="41883"/>
                </a:lnTo>
                <a:lnTo>
                  <a:pt x="1057771" y="52354"/>
                </a:lnTo>
                <a:lnTo>
                  <a:pt x="1105096" y="52354"/>
                </a:lnTo>
                <a:lnTo>
                  <a:pt x="1242084" y="83767"/>
                </a:lnTo>
                <a:lnTo>
                  <a:pt x="1285873" y="104708"/>
                </a:lnTo>
                <a:lnTo>
                  <a:pt x="1328619" y="115179"/>
                </a:lnTo>
                <a:lnTo>
                  <a:pt x="1370259" y="136121"/>
                </a:lnTo>
                <a:lnTo>
                  <a:pt x="1410730" y="157063"/>
                </a:lnTo>
                <a:lnTo>
                  <a:pt x="1449968" y="188475"/>
                </a:lnTo>
                <a:lnTo>
                  <a:pt x="1487910" y="209417"/>
                </a:lnTo>
                <a:lnTo>
                  <a:pt x="1524493" y="240830"/>
                </a:lnTo>
                <a:lnTo>
                  <a:pt x="1559652" y="261772"/>
                </a:lnTo>
                <a:lnTo>
                  <a:pt x="1593326" y="293184"/>
                </a:lnTo>
                <a:lnTo>
                  <a:pt x="1625449" y="324597"/>
                </a:lnTo>
                <a:lnTo>
                  <a:pt x="1655960" y="366480"/>
                </a:lnTo>
                <a:lnTo>
                  <a:pt x="1684794" y="397893"/>
                </a:lnTo>
                <a:lnTo>
                  <a:pt x="1711888" y="429306"/>
                </a:lnTo>
                <a:lnTo>
                  <a:pt x="1737179" y="471189"/>
                </a:lnTo>
                <a:lnTo>
                  <a:pt x="1760604" y="513073"/>
                </a:lnTo>
                <a:lnTo>
                  <a:pt x="1782098" y="554956"/>
                </a:lnTo>
                <a:lnTo>
                  <a:pt x="1801599" y="596840"/>
                </a:lnTo>
                <a:lnTo>
                  <a:pt x="1819043" y="638724"/>
                </a:lnTo>
                <a:lnTo>
                  <a:pt x="1834367" y="680607"/>
                </a:lnTo>
                <a:lnTo>
                  <a:pt x="1847507" y="722491"/>
                </a:lnTo>
                <a:lnTo>
                  <a:pt x="1858400" y="774845"/>
                </a:lnTo>
                <a:lnTo>
                  <a:pt x="1866983" y="816729"/>
                </a:lnTo>
                <a:lnTo>
                  <a:pt x="1873192" y="858612"/>
                </a:lnTo>
                <a:lnTo>
                  <a:pt x="1876964" y="910967"/>
                </a:lnTo>
                <a:lnTo>
                  <a:pt x="1878236" y="963321"/>
                </a:lnTo>
                <a:lnTo>
                  <a:pt x="1876964" y="1005204"/>
                </a:lnTo>
                <a:lnTo>
                  <a:pt x="1873192" y="1057559"/>
                </a:lnTo>
                <a:lnTo>
                  <a:pt x="1866983" y="1099442"/>
                </a:lnTo>
                <a:lnTo>
                  <a:pt x="1858400" y="1151797"/>
                </a:lnTo>
                <a:lnTo>
                  <a:pt x="1847507" y="1193680"/>
                </a:lnTo>
                <a:lnTo>
                  <a:pt x="1834367" y="1246035"/>
                </a:lnTo>
                <a:lnTo>
                  <a:pt x="1819043" y="1287918"/>
                </a:lnTo>
                <a:lnTo>
                  <a:pt x="1801599" y="1329802"/>
                </a:lnTo>
                <a:lnTo>
                  <a:pt x="1782098" y="1371685"/>
                </a:lnTo>
                <a:lnTo>
                  <a:pt x="1760604" y="1413569"/>
                </a:lnTo>
                <a:lnTo>
                  <a:pt x="1737179" y="1444982"/>
                </a:lnTo>
                <a:lnTo>
                  <a:pt x="1711888" y="1486865"/>
                </a:lnTo>
                <a:lnTo>
                  <a:pt x="1684794" y="1528749"/>
                </a:lnTo>
                <a:lnTo>
                  <a:pt x="1655960" y="1560161"/>
                </a:lnTo>
                <a:lnTo>
                  <a:pt x="1625449" y="1591574"/>
                </a:lnTo>
                <a:lnTo>
                  <a:pt x="1593326" y="1622987"/>
                </a:lnTo>
                <a:lnTo>
                  <a:pt x="1559652" y="1654399"/>
                </a:lnTo>
                <a:lnTo>
                  <a:pt x="1524493" y="1685812"/>
                </a:lnTo>
                <a:lnTo>
                  <a:pt x="1487910" y="1706754"/>
                </a:lnTo>
                <a:lnTo>
                  <a:pt x="1449968" y="1738166"/>
                </a:lnTo>
                <a:lnTo>
                  <a:pt x="1410730" y="1759108"/>
                </a:lnTo>
                <a:lnTo>
                  <a:pt x="1370259" y="1780050"/>
                </a:lnTo>
                <a:lnTo>
                  <a:pt x="1328619" y="1800992"/>
                </a:lnTo>
                <a:lnTo>
                  <a:pt x="1285873" y="1821934"/>
                </a:lnTo>
                <a:lnTo>
                  <a:pt x="1242084" y="1832404"/>
                </a:lnTo>
                <a:lnTo>
                  <a:pt x="1057771" y="1874288"/>
                </a:lnTo>
                <a:lnTo>
                  <a:pt x="1260301" y="1874288"/>
                </a:lnTo>
                <a:lnTo>
                  <a:pt x="1282044" y="1863817"/>
                </a:lnTo>
                <a:lnTo>
                  <a:pt x="1324590" y="1853346"/>
                </a:lnTo>
                <a:lnTo>
                  <a:pt x="1366143" y="1832404"/>
                </a:lnTo>
                <a:lnTo>
                  <a:pt x="1406646" y="1811463"/>
                </a:lnTo>
                <a:lnTo>
                  <a:pt x="1446045" y="1790521"/>
                </a:lnTo>
                <a:lnTo>
                  <a:pt x="1484285" y="1769579"/>
                </a:lnTo>
                <a:lnTo>
                  <a:pt x="1521310" y="1738166"/>
                </a:lnTo>
                <a:lnTo>
                  <a:pt x="1557066" y="1717225"/>
                </a:lnTo>
                <a:lnTo>
                  <a:pt x="1591498" y="1685812"/>
                </a:lnTo>
                <a:lnTo>
                  <a:pt x="1624550" y="1654399"/>
                </a:lnTo>
                <a:lnTo>
                  <a:pt x="1656167" y="1622987"/>
                </a:lnTo>
                <a:lnTo>
                  <a:pt x="1686295" y="1591574"/>
                </a:lnTo>
                <a:lnTo>
                  <a:pt x="1714878" y="1560161"/>
                </a:lnTo>
                <a:lnTo>
                  <a:pt x="1741861" y="1518278"/>
                </a:lnTo>
                <a:lnTo>
                  <a:pt x="1767190" y="1486865"/>
                </a:lnTo>
                <a:lnTo>
                  <a:pt x="1790808" y="1444982"/>
                </a:lnTo>
                <a:lnTo>
                  <a:pt x="1812662" y="1403098"/>
                </a:lnTo>
                <a:lnTo>
                  <a:pt x="1832696" y="1361215"/>
                </a:lnTo>
                <a:lnTo>
                  <a:pt x="1850854" y="1319331"/>
                </a:lnTo>
                <a:lnTo>
                  <a:pt x="1867083" y="1277448"/>
                </a:lnTo>
                <a:lnTo>
                  <a:pt x="1881326" y="1235564"/>
                </a:lnTo>
                <a:lnTo>
                  <a:pt x="1893529" y="1193680"/>
                </a:lnTo>
                <a:lnTo>
                  <a:pt x="1903637" y="1151797"/>
                </a:lnTo>
                <a:lnTo>
                  <a:pt x="1911594" y="1099442"/>
                </a:lnTo>
                <a:lnTo>
                  <a:pt x="1917347" y="1057559"/>
                </a:lnTo>
                <a:lnTo>
                  <a:pt x="1920838" y="1005204"/>
                </a:lnTo>
                <a:lnTo>
                  <a:pt x="1922014" y="963321"/>
                </a:lnTo>
                <a:lnTo>
                  <a:pt x="1920838" y="910967"/>
                </a:lnTo>
                <a:lnTo>
                  <a:pt x="1917347" y="869083"/>
                </a:lnTo>
                <a:lnTo>
                  <a:pt x="1911594" y="816729"/>
                </a:lnTo>
                <a:lnTo>
                  <a:pt x="1903637" y="774845"/>
                </a:lnTo>
                <a:lnTo>
                  <a:pt x="1893529" y="722491"/>
                </a:lnTo>
                <a:lnTo>
                  <a:pt x="1881326" y="680607"/>
                </a:lnTo>
                <a:lnTo>
                  <a:pt x="1867083" y="638724"/>
                </a:lnTo>
                <a:lnTo>
                  <a:pt x="1850854" y="596840"/>
                </a:lnTo>
                <a:lnTo>
                  <a:pt x="1832696" y="554956"/>
                </a:lnTo>
                <a:lnTo>
                  <a:pt x="1812662" y="513073"/>
                </a:lnTo>
                <a:lnTo>
                  <a:pt x="1790808" y="471189"/>
                </a:lnTo>
                <a:lnTo>
                  <a:pt x="1767190" y="439777"/>
                </a:lnTo>
                <a:lnTo>
                  <a:pt x="1741861" y="397893"/>
                </a:lnTo>
                <a:lnTo>
                  <a:pt x="1714878" y="366480"/>
                </a:lnTo>
                <a:lnTo>
                  <a:pt x="1686295" y="335068"/>
                </a:lnTo>
                <a:lnTo>
                  <a:pt x="1656167" y="293184"/>
                </a:lnTo>
                <a:lnTo>
                  <a:pt x="1624550" y="261772"/>
                </a:lnTo>
                <a:lnTo>
                  <a:pt x="1591498" y="230359"/>
                </a:lnTo>
                <a:lnTo>
                  <a:pt x="1557066" y="209417"/>
                </a:lnTo>
                <a:lnTo>
                  <a:pt x="1521310" y="178005"/>
                </a:lnTo>
                <a:lnTo>
                  <a:pt x="1484285" y="157063"/>
                </a:lnTo>
                <a:lnTo>
                  <a:pt x="1446045" y="125650"/>
                </a:lnTo>
                <a:lnTo>
                  <a:pt x="1406646" y="104708"/>
                </a:lnTo>
                <a:lnTo>
                  <a:pt x="1366143" y="83767"/>
                </a:lnTo>
                <a:lnTo>
                  <a:pt x="1324590" y="73296"/>
                </a:lnTo>
                <a:lnTo>
                  <a:pt x="1282044" y="52354"/>
                </a:lnTo>
                <a:lnTo>
                  <a:pt x="1238558" y="41883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rgbClr val="00B0F0"/>
              </a:solidFill>
            </a:endParaRPr>
          </a:p>
        </p:txBody>
      </p:sp>
      <p:sp>
        <p:nvSpPr>
          <p:cNvPr id="86" name="Metin kutusu 85">
            <a:extLst>
              <a:ext uri="{FF2B5EF4-FFF2-40B4-BE49-F238E27FC236}">
                <a16:creationId xmlns:a16="http://schemas.microsoft.com/office/drawing/2014/main" id="{3280F73D-3CE6-4801-A20A-272651971979}"/>
              </a:ext>
            </a:extLst>
          </p:cNvPr>
          <p:cNvSpPr txBox="1"/>
          <p:nvPr/>
        </p:nvSpPr>
        <p:spPr>
          <a:xfrm>
            <a:off x="9454618" y="5943804"/>
            <a:ext cx="68057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tr-TR" sz="700" b="1" i="0" u="sng" strike="noStrike" kern="1200" cap="none" spc="-6" normalizeH="0" baseline="0" noProof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LnTx/>
                <a:uFillTx/>
                <a:latin typeface="Montserrat"/>
                <a:ea typeface="+mn-ea"/>
                <a:cs typeface="Montserrat"/>
                <a:sym typeface="Arial"/>
              </a:rPr>
              <a:t>Markets</a:t>
            </a:r>
            <a:r>
              <a:rPr kumimoji="0" lang="tr-TR" sz="700" b="1" i="0" u="sng" strike="noStrike" kern="1200" cap="none" spc="-6" normalizeH="0" baseline="0" noProof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LnTx/>
                <a:uFillTx/>
                <a:latin typeface="Montserrat"/>
                <a:ea typeface="+mn-ea"/>
                <a:cs typeface="Montserrat"/>
                <a:sym typeface="Arial"/>
              </a:rPr>
              <a:t> </a:t>
            </a:r>
            <a:r>
              <a:rPr kumimoji="0" lang="tr-TR" sz="700" b="1" i="0" u="sng" strike="noStrike" kern="1200" cap="none" spc="-6" normalizeH="0" baseline="0" noProof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LnTx/>
                <a:uFillTx/>
                <a:latin typeface="Montserrat"/>
                <a:ea typeface="+mn-ea"/>
                <a:cs typeface="Montserrat"/>
                <a:sym typeface="Arial"/>
              </a:rPr>
              <a:t>and</a:t>
            </a:r>
            <a:r>
              <a:rPr kumimoji="0" lang="tr-TR" sz="700" b="1" i="0" u="sng" strike="noStrike" kern="1200" cap="none" spc="-6" normalizeH="0" baseline="0" noProof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LnTx/>
                <a:uFillTx/>
                <a:latin typeface="Montserrat"/>
                <a:ea typeface="+mn-ea"/>
                <a:cs typeface="Montserrat"/>
                <a:sym typeface="Arial"/>
              </a:rPr>
              <a:t> </a:t>
            </a:r>
            <a:r>
              <a:rPr kumimoji="0" lang="tr-TR" sz="700" b="1" i="0" u="sng" strike="noStrike" kern="1200" cap="none" spc="-6" normalizeH="0" baseline="0" noProof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LnTx/>
                <a:uFillTx/>
                <a:latin typeface="Montserrat"/>
                <a:ea typeface="+mn-ea"/>
                <a:cs typeface="Montserrat"/>
                <a:sym typeface="Arial"/>
              </a:rPr>
              <a:t>Markets</a:t>
            </a:r>
            <a:endParaRPr lang="tr-TR" sz="700" u="sng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7" name="object 24">
            <a:extLst>
              <a:ext uri="{FF2B5EF4-FFF2-40B4-BE49-F238E27FC236}">
                <a16:creationId xmlns:a16="http://schemas.microsoft.com/office/drawing/2014/main" id="{BA885475-F7C2-4BB3-8762-B455E796ED9E}"/>
              </a:ext>
            </a:extLst>
          </p:cNvPr>
          <p:cNvSpPr txBox="1"/>
          <p:nvPr/>
        </p:nvSpPr>
        <p:spPr>
          <a:xfrm>
            <a:off x="9199918" y="3682570"/>
            <a:ext cx="1189972" cy="5268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01" marR="3081" algn="ctr" defTabSz="554492">
              <a:lnSpc>
                <a:spcPct val="116599"/>
              </a:lnSpc>
              <a:buClrTx/>
            </a:pPr>
            <a:r>
              <a:rPr lang="tr-TR" sz="1000" b="1" kern="1200" spc="-6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"/>
                <a:ea typeface="+mn-ea"/>
                <a:cs typeface="Montserrat"/>
              </a:rPr>
              <a:t>2023 yılına kadar öngörülen zaman tasarrufu(saat)</a:t>
            </a:r>
            <a:endParaRPr lang="tr-TR" sz="1000" kern="1200" dirty="0">
              <a:solidFill>
                <a:schemeClr val="accent2">
                  <a:lumMod val="60000"/>
                  <a:lumOff val="40000"/>
                </a:schemeClr>
              </a:solidFill>
              <a:latin typeface="Montserrat"/>
              <a:ea typeface="+mn-ea"/>
              <a:cs typeface="Montserrat"/>
            </a:endParaRPr>
          </a:p>
        </p:txBody>
      </p:sp>
      <p:sp>
        <p:nvSpPr>
          <p:cNvPr id="88" name="Metin kutusu 87">
            <a:extLst>
              <a:ext uri="{FF2B5EF4-FFF2-40B4-BE49-F238E27FC236}">
                <a16:creationId xmlns:a16="http://schemas.microsoft.com/office/drawing/2014/main" id="{CDE436FD-80B1-48F4-A9E5-07AF1B3FA201}"/>
              </a:ext>
            </a:extLst>
          </p:cNvPr>
          <p:cNvSpPr txBox="1"/>
          <p:nvPr/>
        </p:nvSpPr>
        <p:spPr>
          <a:xfrm>
            <a:off x="9468473" y="4395929"/>
            <a:ext cx="680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tr-TR" sz="700" b="1" i="0" u="sng" strike="noStrike" kern="1200" cap="none" spc="-6" normalizeH="0" baseline="0" noProof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Montserrat"/>
                <a:ea typeface="+mn-ea"/>
                <a:cs typeface="Montserrat"/>
                <a:sym typeface="Arial"/>
              </a:rPr>
              <a:t>Juniper</a:t>
            </a:r>
            <a:r>
              <a:rPr kumimoji="0" lang="tr-TR" sz="700" b="1" i="0" u="sng" strike="noStrike" kern="1200" cap="none" spc="-6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Montserrat"/>
                <a:ea typeface="+mn-ea"/>
                <a:cs typeface="Montserrat"/>
                <a:sym typeface="Arial"/>
              </a:rPr>
              <a:t> </a:t>
            </a:r>
            <a:r>
              <a:rPr kumimoji="0" lang="tr-TR" sz="700" b="1" i="0" u="sng" strike="noStrike" kern="1200" cap="none" spc="-6" normalizeH="0" baseline="0" noProof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Montserrat"/>
                <a:ea typeface="+mn-ea"/>
                <a:cs typeface="Montserrat"/>
                <a:sym typeface="Arial"/>
              </a:rPr>
              <a:t>Research</a:t>
            </a:r>
            <a:endParaRPr lang="tr-TR" sz="700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9" name="Metin kutusu 88">
            <a:extLst>
              <a:ext uri="{FF2B5EF4-FFF2-40B4-BE49-F238E27FC236}">
                <a16:creationId xmlns:a16="http://schemas.microsoft.com/office/drawing/2014/main" id="{DE10897A-63EB-41C9-ADA6-2A4AA0EFD76A}"/>
              </a:ext>
            </a:extLst>
          </p:cNvPr>
          <p:cNvSpPr txBox="1"/>
          <p:nvPr/>
        </p:nvSpPr>
        <p:spPr>
          <a:xfrm>
            <a:off x="8104613" y="3491350"/>
            <a:ext cx="819478" cy="359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701" marR="3081" lvl="0" indent="0" algn="ctr" defTabSz="554492" rtl="0" eaLnBrk="1" fontAlgn="auto" latinLnBrk="0" hangingPunct="1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tr-TR" sz="1600" b="1" kern="1200" spc="-6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"/>
                <a:ea typeface="+mn-ea"/>
                <a:cs typeface="Montserrat"/>
              </a:rPr>
              <a:t>2.5Bn</a:t>
            </a:r>
            <a:endParaRPr kumimoji="0" lang="tr-TR" sz="16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Montserrat"/>
              <a:ea typeface="+mn-ea"/>
              <a:cs typeface="Montserrat"/>
              <a:sym typeface="Arial"/>
            </a:endParaRPr>
          </a:p>
        </p:txBody>
      </p:sp>
      <p:sp>
        <p:nvSpPr>
          <p:cNvPr id="90" name="object 60">
            <a:extLst>
              <a:ext uri="{FF2B5EF4-FFF2-40B4-BE49-F238E27FC236}">
                <a16:creationId xmlns:a16="http://schemas.microsoft.com/office/drawing/2014/main" id="{F9ECA9DA-A3CD-4B39-B681-D07A6A3599D4}"/>
              </a:ext>
            </a:extLst>
          </p:cNvPr>
          <p:cNvSpPr/>
          <p:nvPr/>
        </p:nvSpPr>
        <p:spPr>
          <a:xfrm>
            <a:off x="8174066" y="3366300"/>
            <a:ext cx="680572" cy="625406"/>
          </a:xfrm>
          <a:custGeom>
            <a:avLst/>
            <a:gdLst/>
            <a:ahLst/>
            <a:cxnLst/>
            <a:rect l="l" t="t" r="r" b="b"/>
            <a:pathLst>
              <a:path w="1922144" h="1916429">
                <a:moveTo>
                  <a:pt x="1056326" y="0"/>
                </a:moveTo>
                <a:lnTo>
                  <a:pt x="865688" y="0"/>
                </a:lnTo>
                <a:lnTo>
                  <a:pt x="639970" y="52354"/>
                </a:lnTo>
                <a:lnTo>
                  <a:pt x="597424" y="73296"/>
                </a:lnTo>
                <a:lnTo>
                  <a:pt x="555871" y="83767"/>
                </a:lnTo>
                <a:lnTo>
                  <a:pt x="515368" y="104708"/>
                </a:lnTo>
                <a:lnTo>
                  <a:pt x="475969" y="125650"/>
                </a:lnTo>
                <a:lnTo>
                  <a:pt x="437729" y="157063"/>
                </a:lnTo>
                <a:lnTo>
                  <a:pt x="400704" y="178005"/>
                </a:lnTo>
                <a:lnTo>
                  <a:pt x="364948" y="209417"/>
                </a:lnTo>
                <a:lnTo>
                  <a:pt x="330516" y="230359"/>
                </a:lnTo>
                <a:lnTo>
                  <a:pt x="297464" y="261772"/>
                </a:lnTo>
                <a:lnTo>
                  <a:pt x="265847" y="293184"/>
                </a:lnTo>
                <a:lnTo>
                  <a:pt x="235719" y="335068"/>
                </a:lnTo>
                <a:lnTo>
                  <a:pt x="207136" y="366480"/>
                </a:lnTo>
                <a:lnTo>
                  <a:pt x="180153" y="397893"/>
                </a:lnTo>
                <a:lnTo>
                  <a:pt x="154824" y="439777"/>
                </a:lnTo>
                <a:lnTo>
                  <a:pt x="131206" y="471189"/>
                </a:lnTo>
                <a:lnTo>
                  <a:pt x="109352" y="513073"/>
                </a:lnTo>
                <a:lnTo>
                  <a:pt x="89318" y="554956"/>
                </a:lnTo>
                <a:lnTo>
                  <a:pt x="71160" y="596840"/>
                </a:lnTo>
                <a:lnTo>
                  <a:pt x="54931" y="638724"/>
                </a:lnTo>
                <a:lnTo>
                  <a:pt x="40688" y="680607"/>
                </a:lnTo>
                <a:lnTo>
                  <a:pt x="28485" y="722491"/>
                </a:lnTo>
                <a:lnTo>
                  <a:pt x="18377" y="774845"/>
                </a:lnTo>
                <a:lnTo>
                  <a:pt x="10419" y="816729"/>
                </a:lnTo>
                <a:lnTo>
                  <a:pt x="4667" y="869083"/>
                </a:lnTo>
                <a:lnTo>
                  <a:pt x="1176" y="910967"/>
                </a:lnTo>
                <a:lnTo>
                  <a:pt x="0" y="963321"/>
                </a:lnTo>
                <a:lnTo>
                  <a:pt x="1176" y="1005204"/>
                </a:lnTo>
                <a:lnTo>
                  <a:pt x="4667" y="1057559"/>
                </a:lnTo>
                <a:lnTo>
                  <a:pt x="10419" y="1099442"/>
                </a:lnTo>
                <a:lnTo>
                  <a:pt x="18377" y="1151797"/>
                </a:lnTo>
                <a:lnTo>
                  <a:pt x="28485" y="1193680"/>
                </a:lnTo>
                <a:lnTo>
                  <a:pt x="40688" y="1235564"/>
                </a:lnTo>
                <a:lnTo>
                  <a:pt x="54931" y="1277448"/>
                </a:lnTo>
                <a:lnTo>
                  <a:pt x="71160" y="1319331"/>
                </a:lnTo>
                <a:lnTo>
                  <a:pt x="89318" y="1361215"/>
                </a:lnTo>
                <a:lnTo>
                  <a:pt x="109352" y="1403098"/>
                </a:lnTo>
                <a:lnTo>
                  <a:pt x="131206" y="1444982"/>
                </a:lnTo>
                <a:lnTo>
                  <a:pt x="154824" y="1486865"/>
                </a:lnTo>
                <a:lnTo>
                  <a:pt x="180153" y="1518278"/>
                </a:lnTo>
                <a:lnTo>
                  <a:pt x="207136" y="1560161"/>
                </a:lnTo>
                <a:lnTo>
                  <a:pt x="235719" y="1591574"/>
                </a:lnTo>
                <a:lnTo>
                  <a:pt x="265847" y="1622987"/>
                </a:lnTo>
                <a:lnTo>
                  <a:pt x="297464" y="1654399"/>
                </a:lnTo>
                <a:lnTo>
                  <a:pt x="330516" y="1685812"/>
                </a:lnTo>
                <a:lnTo>
                  <a:pt x="364948" y="1717225"/>
                </a:lnTo>
                <a:lnTo>
                  <a:pt x="400704" y="1738166"/>
                </a:lnTo>
                <a:lnTo>
                  <a:pt x="437729" y="1769579"/>
                </a:lnTo>
                <a:lnTo>
                  <a:pt x="475969" y="1790521"/>
                </a:lnTo>
                <a:lnTo>
                  <a:pt x="515368" y="1811463"/>
                </a:lnTo>
                <a:lnTo>
                  <a:pt x="555871" y="1832404"/>
                </a:lnTo>
                <a:lnTo>
                  <a:pt x="597424" y="1853346"/>
                </a:lnTo>
                <a:lnTo>
                  <a:pt x="639970" y="1863817"/>
                </a:lnTo>
                <a:lnTo>
                  <a:pt x="683456" y="1884759"/>
                </a:lnTo>
                <a:lnTo>
                  <a:pt x="818997" y="1916172"/>
                </a:lnTo>
                <a:lnTo>
                  <a:pt x="1103017" y="1916172"/>
                </a:lnTo>
                <a:lnTo>
                  <a:pt x="1238558" y="1884759"/>
                </a:lnTo>
                <a:lnTo>
                  <a:pt x="1260301" y="1874288"/>
                </a:lnTo>
                <a:lnTo>
                  <a:pt x="864243" y="1874288"/>
                </a:lnTo>
                <a:lnTo>
                  <a:pt x="679930" y="1832404"/>
                </a:lnTo>
                <a:lnTo>
                  <a:pt x="636141" y="1821934"/>
                </a:lnTo>
                <a:lnTo>
                  <a:pt x="593395" y="1800992"/>
                </a:lnTo>
                <a:lnTo>
                  <a:pt x="551755" y="1780050"/>
                </a:lnTo>
                <a:lnTo>
                  <a:pt x="511284" y="1759108"/>
                </a:lnTo>
                <a:lnTo>
                  <a:pt x="472046" y="1738166"/>
                </a:lnTo>
                <a:lnTo>
                  <a:pt x="434103" y="1706754"/>
                </a:lnTo>
                <a:lnTo>
                  <a:pt x="397521" y="1685812"/>
                </a:lnTo>
                <a:lnTo>
                  <a:pt x="362361" y="1654399"/>
                </a:lnTo>
                <a:lnTo>
                  <a:pt x="328688" y="1622987"/>
                </a:lnTo>
                <a:lnTo>
                  <a:pt x="296564" y="1591574"/>
                </a:lnTo>
                <a:lnTo>
                  <a:pt x="266054" y="1560161"/>
                </a:lnTo>
                <a:lnTo>
                  <a:pt x="237220" y="1528749"/>
                </a:lnTo>
                <a:lnTo>
                  <a:pt x="210125" y="1486865"/>
                </a:lnTo>
                <a:lnTo>
                  <a:pt x="184834" y="1444982"/>
                </a:lnTo>
                <a:lnTo>
                  <a:pt x="161410" y="1413569"/>
                </a:lnTo>
                <a:lnTo>
                  <a:pt x="139916" y="1371685"/>
                </a:lnTo>
                <a:lnTo>
                  <a:pt x="120415" y="1329802"/>
                </a:lnTo>
                <a:lnTo>
                  <a:pt x="102971" y="1287918"/>
                </a:lnTo>
                <a:lnTo>
                  <a:pt x="87647" y="1246035"/>
                </a:lnTo>
                <a:lnTo>
                  <a:pt x="74507" y="1193680"/>
                </a:lnTo>
                <a:lnTo>
                  <a:pt x="63614" y="1151797"/>
                </a:lnTo>
                <a:lnTo>
                  <a:pt x="55031" y="1099442"/>
                </a:lnTo>
                <a:lnTo>
                  <a:pt x="48822" y="1057559"/>
                </a:lnTo>
                <a:lnTo>
                  <a:pt x="45050" y="1005204"/>
                </a:lnTo>
                <a:lnTo>
                  <a:pt x="43778" y="963321"/>
                </a:lnTo>
                <a:lnTo>
                  <a:pt x="45050" y="910967"/>
                </a:lnTo>
                <a:lnTo>
                  <a:pt x="48822" y="858612"/>
                </a:lnTo>
                <a:lnTo>
                  <a:pt x="55031" y="816729"/>
                </a:lnTo>
                <a:lnTo>
                  <a:pt x="63614" y="774845"/>
                </a:lnTo>
                <a:lnTo>
                  <a:pt x="74507" y="722491"/>
                </a:lnTo>
                <a:lnTo>
                  <a:pt x="87647" y="680607"/>
                </a:lnTo>
                <a:lnTo>
                  <a:pt x="102971" y="638724"/>
                </a:lnTo>
                <a:lnTo>
                  <a:pt x="120415" y="596840"/>
                </a:lnTo>
                <a:lnTo>
                  <a:pt x="139916" y="554956"/>
                </a:lnTo>
                <a:lnTo>
                  <a:pt x="161410" y="513073"/>
                </a:lnTo>
                <a:lnTo>
                  <a:pt x="184834" y="471189"/>
                </a:lnTo>
                <a:lnTo>
                  <a:pt x="210125" y="429306"/>
                </a:lnTo>
                <a:lnTo>
                  <a:pt x="237220" y="397893"/>
                </a:lnTo>
                <a:lnTo>
                  <a:pt x="266054" y="366480"/>
                </a:lnTo>
                <a:lnTo>
                  <a:pt x="296564" y="324597"/>
                </a:lnTo>
                <a:lnTo>
                  <a:pt x="328688" y="293184"/>
                </a:lnTo>
                <a:lnTo>
                  <a:pt x="362361" y="261772"/>
                </a:lnTo>
                <a:lnTo>
                  <a:pt x="397521" y="240830"/>
                </a:lnTo>
                <a:lnTo>
                  <a:pt x="434103" y="209417"/>
                </a:lnTo>
                <a:lnTo>
                  <a:pt x="472046" y="188475"/>
                </a:lnTo>
                <a:lnTo>
                  <a:pt x="511284" y="157063"/>
                </a:lnTo>
                <a:lnTo>
                  <a:pt x="551755" y="136121"/>
                </a:lnTo>
                <a:lnTo>
                  <a:pt x="593395" y="115179"/>
                </a:lnTo>
                <a:lnTo>
                  <a:pt x="636141" y="104708"/>
                </a:lnTo>
                <a:lnTo>
                  <a:pt x="679930" y="83767"/>
                </a:lnTo>
                <a:lnTo>
                  <a:pt x="816918" y="52354"/>
                </a:lnTo>
                <a:lnTo>
                  <a:pt x="864243" y="52354"/>
                </a:lnTo>
                <a:lnTo>
                  <a:pt x="912294" y="41883"/>
                </a:lnTo>
                <a:lnTo>
                  <a:pt x="1238558" y="41883"/>
                </a:lnTo>
                <a:lnTo>
                  <a:pt x="1056326" y="0"/>
                </a:lnTo>
                <a:close/>
              </a:path>
              <a:path w="1922144" h="1916429">
                <a:moveTo>
                  <a:pt x="1238558" y="41883"/>
                </a:moveTo>
                <a:lnTo>
                  <a:pt x="1009720" y="41883"/>
                </a:lnTo>
                <a:lnTo>
                  <a:pt x="1057771" y="52354"/>
                </a:lnTo>
                <a:lnTo>
                  <a:pt x="1105096" y="52354"/>
                </a:lnTo>
                <a:lnTo>
                  <a:pt x="1242084" y="83767"/>
                </a:lnTo>
                <a:lnTo>
                  <a:pt x="1285873" y="104708"/>
                </a:lnTo>
                <a:lnTo>
                  <a:pt x="1328619" y="115179"/>
                </a:lnTo>
                <a:lnTo>
                  <a:pt x="1370259" y="136121"/>
                </a:lnTo>
                <a:lnTo>
                  <a:pt x="1410730" y="157063"/>
                </a:lnTo>
                <a:lnTo>
                  <a:pt x="1449968" y="188475"/>
                </a:lnTo>
                <a:lnTo>
                  <a:pt x="1487910" y="209417"/>
                </a:lnTo>
                <a:lnTo>
                  <a:pt x="1524493" y="240830"/>
                </a:lnTo>
                <a:lnTo>
                  <a:pt x="1559652" y="261772"/>
                </a:lnTo>
                <a:lnTo>
                  <a:pt x="1593326" y="293184"/>
                </a:lnTo>
                <a:lnTo>
                  <a:pt x="1625449" y="324597"/>
                </a:lnTo>
                <a:lnTo>
                  <a:pt x="1655960" y="366480"/>
                </a:lnTo>
                <a:lnTo>
                  <a:pt x="1684794" y="397893"/>
                </a:lnTo>
                <a:lnTo>
                  <a:pt x="1711888" y="429306"/>
                </a:lnTo>
                <a:lnTo>
                  <a:pt x="1737179" y="471189"/>
                </a:lnTo>
                <a:lnTo>
                  <a:pt x="1760604" y="513073"/>
                </a:lnTo>
                <a:lnTo>
                  <a:pt x="1782098" y="554956"/>
                </a:lnTo>
                <a:lnTo>
                  <a:pt x="1801599" y="596840"/>
                </a:lnTo>
                <a:lnTo>
                  <a:pt x="1819043" y="638724"/>
                </a:lnTo>
                <a:lnTo>
                  <a:pt x="1834367" y="680607"/>
                </a:lnTo>
                <a:lnTo>
                  <a:pt x="1847507" y="722491"/>
                </a:lnTo>
                <a:lnTo>
                  <a:pt x="1858400" y="774845"/>
                </a:lnTo>
                <a:lnTo>
                  <a:pt x="1866983" y="816729"/>
                </a:lnTo>
                <a:lnTo>
                  <a:pt x="1873192" y="858612"/>
                </a:lnTo>
                <a:lnTo>
                  <a:pt x="1876964" y="910967"/>
                </a:lnTo>
                <a:lnTo>
                  <a:pt x="1878236" y="963321"/>
                </a:lnTo>
                <a:lnTo>
                  <a:pt x="1876964" y="1005204"/>
                </a:lnTo>
                <a:lnTo>
                  <a:pt x="1873192" y="1057559"/>
                </a:lnTo>
                <a:lnTo>
                  <a:pt x="1866983" y="1099442"/>
                </a:lnTo>
                <a:lnTo>
                  <a:pt x="1858400" y="1151797"/>
                </a:lnTo>
                <a:lnTo>
                  <a:pt x="1847507" y="1193680"/>
                </a:lnTo>
                <a:lnTo>
                  <a:pt x="1834367" y="1246035"/>
                </a:lnTo>
                <a:lnTo>
                  <a:pt x="1819043" y="1287918"/>
                </a:lnTo>
                <a:lnTo>
                  <a:pt x="1801599" y="1329802"/>
                </a:lnTo>
                <a:lnTo>
                  <a:pt x="1782098" y="1371685"/>
                </a:lnTo>
                <a:lnTo>
                  <a:pt x="1760604" y="1413569"/>
                </a:lnTo>
                <a:lnTo>
                  <a:pt x="1737179" y="1444982"/>
                </a:lnTo>
                <a:lnTo>
                  <a:pt x="1711888" y="1486865"/>
                </a:lnTo>
                <a:lnTo>
                  <a:pt x="1684794" y="1528749"/>
                </a:lnTo>
                <a:lnTo>
                  <a:pt x="1655960" y="1560161"/>
                </a:lnTo>
                <a:lnTo>
                  <a:pt x="1625449" y="1591574"/>
                </a:lnTo>
                <a:lnTo>
                  <a:pt x="1593326" y="1622987"/>
                </a:lnTo>
                <a:lnTo>
                  <a:pt x="1559652" y="1654399"/>
                </a:lnTo>
                <a:lnTo>
                  <a:pt x="1524493" y="1685812"/>
                </a:lnTo>
                <a:lnTo>
                  <a:pt x="1487910" y="1706754"/>
                </a:lnTo>
                <a:lnTo>
                  <a:pt x="1449968" y="1738166"/>
                </a:lnTo>
                <a:lnTo>
                  <a:pt x="1410730" y="1759108"/>
                </a:lnTo>
                <a:lnTo>
                  <a:pt x="1370259" y="1780050"/>
                </a:lnTo>
                <a:lnTo>
                  <a:pt x="1328619" y="1800992"/>
                </a:lnTo>
                <a:lnTo>
                  <a:pt x="1285873" y="1821934"/>
                </a:lnTo>
                <a:lnTo>
                  <a:pt x="1242084" y="1832404"/>
                </a:lnTo>
                <a:lnTo>
                  <a:pt x="1057771" y="1874288"/>
                </a:lnTo>
                <a:lnTo>
                  <a:pt x="1260301" y="1874288"/>
                </a:lnTo>
                <a:lnTo>
                  <a:pt x="1282044" y="1863817"/>
                </a:lnTo>
                <a:lnTo>
                  <a:pt x="1324590" y="1853346"/>
                </a:lnTo>
                <a:lnTo>
                  <a:pt x="1366143" y="1832404"/>
                </a:lnTo>
                <a:lnTo>
                  <a:pt x="1406646" y="1811463"/>
                </a:lnTo>
                <a:lnTo>
                  <a:pt x="1446045" y="1790521"/>
                </a:lnTo>
                <a:lnTo>
                  <a:pt x="1484285" y="1769579"/>
                </a:lnTo>
                <a:lnTo>
                  <a:pt x="1521310" y="1738166"/>
                </a:lnTo>
                <a:lnTo>
                  <a:pt x="1557066" y="1717225"/>
                </a:lnTo>
                <a:lnTo>
                  <a:pt x="1591498" y="1685812"/>
                </a:lnTo>
                <a:lnTo>
                  <a:pt x="1624550" y="1654399"/>
                </a:lnTo>
                <a:lnTo>
                  <a:pt x="1656167" y="1622987"/>
                </a:lnTo>
                <a:lnTo>
                  <a:pt x="1686295" y="1591574"/>
                </a:lnTo>
                <a:lnTo>
                  <a:pt x="1714878" y="1560161"/>
                </a:lnTo>
                <a:lnTo>
                  <a:pt x="1741861" y="1518278"/>
                </a:lnTo>
                <a:lnTo>
                  <a:pt x="1767190" y="1486865"/>
                </a:lnTo>
                <a:lnTo>
                  <a:pt x="1790808" y="1444982"/>
                </a:lnTo>
                <a:lnTo>
                  <a:pt x="1812662" y="1403098"/>
                </a:lnTo>
                <a:lnTo>
                  <a:pt x="1832696" y="1361215"/>
                </a:lnTo>
                <a:lnTo>
                  <a:pt x="1850854" y="1319331"/>
                </a:lnTo>
                <a:lnTo>
                  <a:pt x="1867083" y="1277448"/>
                </a:lnTo>
                <a:lnTo>
                  <a:pt x="1881326" y="1235564"/>
                </a:lnTo>
                <a:lnTo>
                  <a:pt x="1893529" y="1193680"/>
                </a:lnTo>
                <a:lnTo>
                  <a:pt x="1903637" y="1151797"/>
                </a:lnTo>
                <a:lnTo>
                  <a:pt x="1911594" y="1099442"/>
                </a:lnTo>
                <a:lnTo>
                  <a:pt x="1917347" y="1057559"/>
                </a:lnTo>
                <a:lnTo>
                  <a:pt x="1920838" y="1005204"/>
                </a:lnTo>
                <a:lnTo>
                  <a:pt x="1922014" y="963321"/>
                </a:lnTo>
                <a:lnTo>
                  <a:pt x="1920838" y="910967"/>
                </a:lnTo>
                <a:lnTo>
                  <a:pt x="1917347" y="869083"/>
                </a:lnTo>
                <a:lnTo>
                  <a:pt x="1911594" y="816729"/>
                </a:lnTo>
                <a:lnTo>
                  <a:pt x="1903637" y="774845"/>
                </a:lnTo>
                <a:lnTo>
                  <a:pt x="1893529" y="722491"/>
                </a:lnTo>
                <a:lnTo>
                  <a:pt x="1881326" y="680607"/>
                </a:lnTo>
                <a:lnTo>
                  <a:pt x="1867083" y="638724"/>
                </a:lnTo>
                <a:lnTo>
                  <a:pt x="1850854" y="596840"/>
                </a:lnTo>
                <a:lnTo>
                  <a:pt x="1832696" y="554956"/>
                </a:lnTo>
                <a:lnTo>
                  <a:pt x="1812662" y="513073"/>
                </a:lnTo>
                <a:lnTo>
                  <a:pt x="1790808" y="471189"/>
                </a:lnTo>
                <a:lnTo>
                  <a:pt x="1767190" y="439777"/>
                </a:lnTo>
                <a:lnTo>
                  <a:pt x="1741861" y="397893"/>
                </a:lnTo>
                <a:lnTo>
                  <a:pt x="1714878" y="366480"/>
                </a:lnTo>
                <a:lnTo>
                  <a:pt x="1686295" y="335068"/>
                </a:lnTo>
                <a:lnTo>
                  <a:pt x="1656167" y="293184"/>
                </a:lnTo>
                <a:lnTo>
                  <a:pt x="1624550" y="261772"/>
                </a:lnTo>
                <a:lnTo>
                  <a:pt x="1591498" y="230359"/>
                </a:lnTo>
                <a:lnTo>
                  <a:pt x="1557066" y="209417"/>
                </a:lnTo>
                <a:lnTo>
                  <a:pt x="1521310" y="178005"/>
                </a:lnTo>
                <a:lnTo>
                  <a:pt x="1484285" y="157063"/>
                </a:lnTo>
                <a:lnTo>
                  <a:pt x="1446045" y="125650"/>
                </a:lnTo>
                <a:lnTo>
                  <a:pt x="1406646" y="104708"/>
                </a:lnTo>
                <a:lnTo>
                  <a:pt x="1366143" y="83767"/>
                </a:lnTo>
                <a:lnTo>
                  <a:pt x="1324590" y="73296"/>
                </a:lnTo>
                <a:lnTo>
                  <a:pt x="1282044" y="52354"/>
                </a:lnTo>
                <a:lnTo>
                  <a:pt x="1238558" y="41883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rgbClr val="00B0F0"/>
              </a:solidFill>
            </a:endParaRPr>
          </a:p>
        </p:txBody>
      </p:sp>
      <p:sp>
        <p:nvSpPr>
          <p:cNvPr id="91" name="object 24">
            <a:extLst>
              <a:ext uri="{FF2B5EF4-FFF2-40B4-BE49-F238E27FC236}">
                <a16:creationId xmlns:a16="http://schemas.microsoft.com/office/drawing/2014/main" id="{643634A2-AB5B-49F7-90D3-E7B5191541AE}"/>
              </a:ext>
            </a:extLst>
          </p:cNvPr>
          <p:cNvSpPr txBox="1"/>
          <p:nvPr/>
        </p:nvSpPr>
        <p:spPr>
          <a:xfrm>
            <a:off x="9213772" y="2051533"/>
            <a:ext cx="1189972" cy="5268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01" marR="3081" algn="ctr" defTabSz="554492">
              <a:lnSpc>
                <a:spcPct val="116599"/>
              </a:lnSpc>
              <a:buClrTx/>
            </a:pPr>
            <a:r>
              <a:rPr lang="tr-TR" sz="1000" b="1" kern="1200" spc="-6" dirty="0">
                <a:solidFill>
                  <a:schemeClr val="accent6"/>
                </a:solidFill>
                <a:latin typeface="Montserrat"/>
                <a:ea typeface="+mn-ea"/>
                <a:cs typeface="Montserrat"/>
              </a:rPr>
              <a:t>2023 yılına kadar E-ticaret işlemleri tahmini değeri</a:t>
            </a:r>
            <a:endParaRPr lang="tr-TR" sz="1000" kern="1200" dirty="0">
              <a:solidFill>
                <a:schemeClr val="accent6"/>
              </a:solidFill>
              <a:latin typeface="Montserrat"/>
              <a:ea typeface="+mn-ea"/>
              <a:cs typeface="Montserrat"/>
            </a:endParaRPr>
          </a:p>
        </p:txBody>
      </p:sp>
      <p:sp>
        <p:nvSpPr>
          <p:cNvPr id="92" name="Metin kutusu 91">
            <a:extLst>
              <a:ext uri="{FF2B5EF4-FFF2-40B4-BE49-F238E27FC236}">
                <a16:creationId xmlns:a16="http://schemas.microsoft.com/office/drawing/2014/main" id="{2DBD651B-97C6-4230-84DC-24E9FC4092D3}"/>
              </a:ext>
            </a:extLst>
          </p:cNvPr>
          <p:cNvSpPr txBox="1"/>
          <p:nvPr/>
        </p:nvSpPr>
        <p:spPr>
          <a:xfrm>
            <a:off x="9518533" y="2811893"/>
            <a:ext cx="5804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tr-TR" sz="700" b="1" i="0" u="sng" strike="noStrike" kern="1200" cap="none" spc="-6" normalizeH="0" baseline="0" noProof="0" dirty="0" err="1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Montserrat"/>
                <a:ea typeface="+mn-ea"/>
                <a:cs typeface="Montserrat"/>
                <a:sym typeface="Arial"/>
              </a:rPr>
              <a:t>Gartner</a:t>
            </a:r>
            <a:endParaRPr lang="tr-TR" sz="700" u="sng" dirty="0">
              <a:solidFill>
                <a:schemeClr val="accent6"/>
              </a:solidFill>
            </a:endParaRPr>
          </a:p>
        </p:txBody>
      </p:sp>
      <p:sp>
        <p:nvSpPr>
          <p:cNvPr id="93" name="Metin kutusu 92">
            <a:extLst>
              <a:ext uri="{FF2B5EF4-FFF2-40B4-BE49-F238E27FC236}">
                <a16:creationId xmlns:a16="http://schemas.microsoft.com/office/drawing/2014/main" id="{2671D97C-E45E-4D01-A459-BC0F4BD4804B}"/>
              </a:ext>
            </a:extLst>
          </p:cNvPr>
          <p:cNvSpPr txBox="1"/>
          <p:nvPr/>
        </p:nvSpPr>
        <p:spPr>
          <a:xfrm>
            <a:off x="8104883" y="2341329"/>
            <a:ext cx="819478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701" marR="3081" lvl="0" indent="0" algn="ctr" defTabSz="554492" rtl="0" eaLnBrk="1" fontAlgn="auto" latinLnBrk="0" hangingPunct="1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tr-TR" b="1" i="0" u="none" strike="noStrike" kern="1200" cap="none" spc="-6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Montserrat"/>
                <a:ea typeface="+mn-ea"/>
                <a:cs typeface="Montserrat"/>
                <a:sym typeface="Arial"/>
              </a:rPr>
              <a:t>$112</a:t>
            </a:r>
          </a:p>
          <a:p>
            <a:pPr marL="7701" marR="3081" lvl="0" indent="0" algn="ctr" defTabSz="554492" rtl="0" eaLnBrk="1" fontAlgn="auto" latinLnBrk="0" hangingPunct="1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tr-TR" b="1" kern="1200" spc="-6" dirty="0" err="1">
                <a:solidFill>
                  <a:schemeClr val="accent6"/>
                </a:solidFill>
                <a:latin typeface="Montserrat"/>
                <a:ea typeface="+mn-ea"/>
                <a:cs typeface="Montserrat"/>
              </a:rPr>
              <a:t>Bn</a:t>
            </a:r>
            <a:endParaRPr kumimoji="0" lang="tr-TR" b="0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Montserrat"/>
              <a:ea typeface="+mn-ea"/>
              <a:cs typeface="Montserrat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7" grpId="0" animBg="1"/>
      <p:bldP spid="59" grpId="0" animBg="1"/>
      <p:bldP spid="63" grpId="0"/>
      <p:bldP spid="64" grpId="0" animBg="1"/>
      <p:bldP spid="65" grpId="0"/>
      <p:bldP spid="66" grpId="0" animBg="1"/>
      <p:bldP spid="67" grpId="0"/>
      <p:bldP spid="68" grpId="0" animBg="1"/>
      <p:bldP spid="73" grpId="0"/>
      <p:bldP spid="74" grpId="0" animBg="1"/>
      <p:bldP spid="77" grpId="0"/>
      <p:bldP spid="78" grpId="0" animBg="1"/>
      <p:bldP spid="82" grpId="0" animBg="1"/>
      <p:bldP spid="84" grpId="0"/>
      <p:bldP spid="85" grpId="0" animBg="1"/>
      <p:bldP spid="89" grpId="0"/>
      <p:bldP spid="90" grpId="0" animBg="1"/>
      <p:bldP spid="9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02" y="3181"/>
            <a:ext cx="12184983" cy="6851454"/>
          </a:xfrm>
          <a:custGeom>
            <a:avLst/>
            <a:gdLst/>
            <a:ahLst/>
            <a:cxnLst/>
            <a:rect l="l" t="t" r="r" b="b"/>
            <a:pathLst>
              <a:path w="20093940" h="11298555">
                <a:moveTo>
                  <a:pt x="0" y="11298074"/>
                </a:moveTo>
                <a:lnTo>
                  <a:pt x="20093629" y="11298074"/>
                </a:lnTo>
                <a:lnTo>
                  <a:pt x="20093629" y="0"/>
                </a:lnTo>
                <a:lnTo>
                  <a:pt x="0" y="0"/>
                </a:lnTo>
                <a:lnTo>
                  <a:pt x="0" y="11298074"/>
                </a:lnTo>
                <a:close/>
              </a:path>
            </a:pathLst>
          </a:custGeom>
          <a:solidFill>
            <a:srgbClr val="334A5C"/>
          </a:solidFill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8" y="699996"/>
            <a:ext cx="12187969" cy="61802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91563" y="0"/>
            <a:ext cx="1081646" cy="1077026"/>
          </a:xfrm>
          <a:custGeom>
            <a:avLst/>
            <a:gdLst/>
            <a:ahLst/>
            <a:cxnLst/>
            <a:rect l="l" t="t" r="r" b="b"/>
            <a:pathLst>
              <a:path w="1783715" h="1776095">
                <a:moveTo>
                  <a:pt x="14780" y="0"/>
                </a:moveTo>
                <a:lnTo>
                  <a:pt x="0" y="0"/>
                </a:lnTo>
                <a:lnTo>
                  <a:pt x="1529855" y="1529852"/>
                </a:lnTo>
                <a:lnTo>
                  <a:pt x="1513418" y="1551045"/>
                </a:lnTo>
                <a:lnTo>
                  <a:pt x="1501024" y="1575050"/>
                </a:lnTo>
                <a:lnTo>
                  <a:pt x="1493200" y="1601379"/>
                </a:lnTo>
                <a:lnTo>
                  <a:pt x="1490474" y="1629545"/>
                </a:lnTo>
                <a:lnTo>
                  <a:pt x="1497942" y="1675838"/>
                </a:lnTo>
                <a:lnTo>
                  <a:pt x="1518734" y="1716041"/>
                </a:lnTo>
                <a:lnTo>
                  <a:pt x="1550439" y="1747745"/>
                </a:lnTo>
                <a:lnTo>
                  <a:pt x="1590642" y="1768535"/>
                </a:lnTo>
                <a:lnTo>
                  <a:pt x="1636931" y="1776002"/>
                </a:lnTo>
                <a:lnTo>
                  <a:pt x="1683224" y="1768535"/>
                </a:lnTo>
                <a:lnTo>
                  <a:pt x="1723430" y="1747745"/>
                </a:lnTo>
                <a:lnTo>
                  <a:pt x="1755137" y="1716041"/>
                </a:lnTo>
                <a:lnTo>
                  <a:pt x="1775930" y="1675838"/>
                </a:lnTo>
                <a:lnTo>
                  <a:pt x="1783397" y="1629545"/>
                </a:lnTo>
                <a:lnTo>
                  <a:pt x="1775930" y="1583249"/>
                </a:lnTo>
                <a:lnTo>
                  <a:pt x="1755137" y="1543045"/>
                </a:lnTo>
                <a:lnTo>
                  <a:pt x="1734548" y="1522460"/>
                </a:lnTo>
                <a:lnTo>
                  <a:pt x="1537237" y="1522460"/>
                </a:lnTo>
                <a:lnTo>
                  <a:pt x="14780" y="0"/>
                </a:lnTo>
                <a:close/>
              </a:path>
              <a:path w="1783715" h="1776095">
                <a:moveTo>
                  <a:pt x="1636931" y="1483089"/>
                </a:moveTo>
                <a:lnTo>
                  <a:pt x="1608768" y="1485814"/>
                </a:lnTo>
                <a:lnTo>
                  <a:pt x="1582439" y="1493637"/>
                </a:lnTo>
                <a:lnTo>
                  <a:pt x="1558432" y="1506029"/>
                </a:lnTo>
                <a:lnTo>
                  <a:pt x="1537237" y="1522460"/>
                </a:lnTo>
                <a:lnTo>
                  <a:pt x="1734548" y="1522460"/>
                </a:lnTo>
                <a:lnTo>
                  <a:pt x="1723430" y="1511343"/>
                </a:lnTo>
                <a:lnTo>
                  <a:pt x="1683224" y="1490554"/>
                </a:lnTo>
                <a:lnTo>
                  <a:pt x="1636931" y="1483089"/>
                </a:lnTo>
                <a:close/>
              </a:path>
            </a:pathLst>
          </a:custGeom>
          <a:solidFill>
            <a:srgbClr val="263D4F"/>
          </a:solidFill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E6789F32-4A36-48C9-9BC9-71C4E5DBC47D}"/>
              </a:ext>
            </a:extLst>
          </p:cNvPr>
          <p:cNvSpPr txBox="1"/>
          <p:nvPr/>
        </p:nvSpPr>
        <p:spPr>
          <a:xfrm>
            <a:off x="6514224" y="3029221"/>
            <a:ext cx="4749855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tr-TR" sz="4800" spc="-95" dirty="0">
                <a:solidFill>
                  <a:srgbClr val="FFFFFF"/>
                </a:solidFill>
                <a:latin typeface="Montserrat"/>
                <a:cs typeface="Montserrat"/>
              </a:rPr>
              <a:t>Çalışmalar</a:t>
            </a:r>
          </a:p>
        </p:txBody>
      </p:sp>
      <p:sp>
        <p:nvSpPr>
          <p:cNvPr id="13" name="object 48">
            <a:extLst>
              <a:ext uri="{FF2B5EF4-FFF2-40B4-BE49-F238E27FC236}">
                <a16:creationId xmlns:a16="http://schemas.microsoft.com/office/drawing/2014/main" id="{6F1461E8-B1A9-49D6-A630-B0F0437BE674}"/>
              </a:ext>
            </a:extLst>
          </p:cNvPr>
          <p:cNvSpPr/>
          <p:nvPr/>
        </p:nvSpPr>
        <p:spPr>
          <a:xfrm>
            <a:off x="2027546" y="2066418"/>
            <a:ext cx="2725172" cy="27251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49">
            <a:extLst>
              <a:ext uri="{FF2B5EF4-FFF2-40B4-BE49-F238E27FC236}">
                <a16:creationId xmlns:a16="http://schemas.microsoft.com/office/drawing/2014/main" id="{57D17FB8-D3BD-444E-8958-C470E0CE7609}"/>
              </a:ext>
            </a:extLst>
          </p:cNvPr>
          <p:cNvSpPr/>
          <p:nvPr/>
        </p:nvSpPr>
        <p:spPr>
          <a:xfrm>
            <a:off x="2281623" y="2320940"/>
            <a:ext cx="2216141" cy="22161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07389" y="0"/>
            <a:ext cx="701973" cy="697737"/>
          </a:xfrm>
          <a:custGeom>
            <a:avLst/>
            <a:gdLst/>
            <a:ahLst/>
            <a:cxnLst/>
            <a:rect l="l" t="t" r="r" b="b"/>
            <a:pathLst>
              <a:path w="1157604" h="1150620">
                <a:moveTo>
                  <a:pt x="14809" y="0"/>
                </a:moveTo>
                <a:lnTo>
                  <a:pt x="0" y="0"/>
                </a:lnTo>
                <a:lnTo>
                  <a:pt x="903967" y="903967"/>
                </a:lnTo>
                <a:lnTo>
                  <a:pt x="887540" y="925160"/>
                </a:lnTo>
                <a:lnTo>
                  <a:pt x="875148" y="949164"/>
                </a:lnTo>
                <a:lnTo>
                  <a:pt x="867323" y="975493"/>
                </a:lnTo>
                <a:lnTo>
                  <a:pt x="864596" y="1003660"/>
                </a:lnTo>
                <a:lnTo>
                  <a:pt x="872064" y="1049952"/>
                </a:lnTo>
                <a:lnTo>
                  <a:pt x="892857" y="1090156"/>
                </a:lnTo>
                <a:lnTo>
                  <a:pt x="924563" y="1121859"/>
                </a:lnTo>
                <a:lnTo>
                  <a:pt x="964770" y="1142650"/>
                </a:lnTo>
                <a:lnTo>
                  <a:pt x="1011063" y="1150116"/>
                </a:lnTo>
                <a:lnTo>
                  <a:pt x="1057356" y="1142650"/>
                </a:lnTo>
                <a:lnTo>
                  <a:pt x="1097563" y="1121859"/>
                </a:lnTo>
                <a:lnTo>
                  <a:pt x="1129269" y="1090156"/>
                </a:lnTo>
                <a:lnTo>
                  <a:pt x="1150062" y="1049952"/>
                </a:lnTo>
                <a:lnTo>
                  <a:pt x="1157530" y="1003660"/>
                </a:lnTo>
                <a:lnTo>
                  <a:pt x="1150062" y="957363"/>
                </a:lnTo>
                <a:lnTo>
                  <a:pt x="1129269" y="917156"/>
                </a:lnTo>
                <a:lnTo>
                  <a:pt x="1108687" y="896574"/>
                </a:lnTo>
                <a:lnTo>
                  <a:pt x="911380" y="896574"/>
                </a:lnTo>
                <a:lnTo>
                  <a:pt x="14809" y="0"/>
                </a:lnTo>
                <a:close/>
              </a:path>
              <a:path w="1157604" h="1150620">
                <a:moveTo>
                  <a:pt x="1011063" y="857193"/>
                </a:moveTo>
                <a:lnTo>
                  <a:pt x="982892" y="859922"/>
                </a:lnTo>
                <a:lnTo>
                  <a:pt x="956565" y="867751"/>
                </a:lnTo>
                <a:lnTo>
                  <a:pt x="932566" y="880146"/>
                </a:lnTo>
                <a:lnTo>
                  <a:pt x="911380" y="896574"/>
                </a:lnTo>
                <a:lnTo>
                  <a:pt x="1108687" y="896574"/>
                </a:lnTo>
                <a:lnTo>
                  <a:pt x="1097563" y="885451"/>
                </a:lnTo>
                <a:lnTo>
                  <a:pt x="1057356" y="864660"/>
                </a:lnTo>
                <a:lnTo>
                  <a:pt x="1011063" y="857193"/>
                </a:lnTo>
                <a:close/>
              </a:path>
            </a:pathLst>
          </a:custGeom>
          <a:solidFill>
            <a:srgbClr val="334A5C"/>
          </a:solidFill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14801" y="5714598"/>
            <a:ext cx="1147492" cy="1143256"/>
          </a:xfrm>
          <a:custGeom>
            <a:avLst/>
            <a:gdLst/>
            <a:ahLst/>
            <a:cxnLst/>
            <a:rect l="l" t="t" r="r" b="b"/>
            <a:pathLst>
              <a:path w="1892300" h="1885315">
                <a:moveTo>
                  <a:pt x="260976" y="253552"/>
                </a:moveTo>
                <a:lnTo>
                  <a:pt x="246160" y="253552"/>
                </a:lnTo>
                <a:lnTo>
                  <a:pt x="1877367" y="1884759"/>
                </a:lnTo>
                <a:lnTo>
                  <a:pt x="1892187" y="1884759"/>
                </a:lnTo>
                <a:lnTo>
                  <a:pt x="260976" y="253552"/>
                </a:lnTo>
                <a:close/>
              </a:path>
              <a:path w="1892300" h="1885315">
                <a:moveTo>
                  <a:pt x="146477" y="0"/>
                </a:moveTo>
                <a:lnTo>
                  <a:pt x="100178" y="7466"/>
                </a:lnTo>
                <a:lnTo>
                  <a:pt x="59969" y="28256"/>
                </a:lnTo>
                <a:lnTo>
                  <a:pt x="28261" y="59960"/>
                </a:lnTo>
                <a:lnTo>
                  <a:pt x="7467" y="100163"/>
                </a:lnTo>
                <a:lnTo>
                  <a:pt x="0" y="146456"/>
                </a:lnTo>
                <a:lnTo>
                  <a:pt x="7467" y="192749"/>
                </a:lnTo>
                <a:lnTo>
                  <a:pt x="28261" y="232956"/>
                </a:lnTo>
                <a:lnTo>
                  <a:pt x="59969" y="264662"/>
                </a:lnTo>
                <a:lnTo>
                  <a:pt x="100178" y="285455"/>
                </a:lnTo>
                <a:lnTo>
                  <a:pt x="146477" y="292923"/>
                </a:lnTo>
                <a:lnTo>
                  <a:pt x="174639" y="290196"/>
                </a:lnTo>
                <a:lnTo>
                  <a:pt x="200967" y="282370"/>
                </a:lnTo>
                <a:lnTo>
                  <a:pt x="224971" y="269979"/>
                </a:lnTo>
                <a:lnTo>
                  <a:pt x="246160" y="253552"/>
                </a:lnTo>
                <a:lnTo>
                  <a:pt x="260976" y="253552"/>
                </a:lnTo>
                <a:lnTo>
                  <a:pt x="253562" y="246139"/>
                </a:lnTo>
                <a:lnTo>
                  <a:pt x="269989" y="224955"/>
                </a:lnTo>
                <a:lnTo>
                  <a:pt x="282381" y="200950"/>
                </a:lnTo>
                <a:lnTo>
                  <a:pt x="290206" y="174619"/>
                </a:lnTo>
                <a:lnTo>
                  <a:pt x="292933" y="146456"/>
                </a:lnTo>
                <a:lnTo>
                  <a:pt x="285467" y="100163"/>
                </a:lnTo>
                <a:lnTo>
                  <a:pt x="264676" y="59960"/>
                </a:lnTo>
                <a:lnTo>
                  <a:pt x="232973" y="28256"/>
                </a:lnTo>
                <a:lnTo>
                  <a:pt x="192769" y="7466"/>
                </a:lnTo>
                <a:lnTo>
                  <a:pt x="146477" y="0"/>
                </a:lnTo>
                <a:close/>
              </a:path>
            </a:pathLst>
          </a:custGeom>
          <a:solidFill>
            <a:srgbClr val="334A5C"/>
          </a:solidFill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08377" y="5251365"/>
            <a:ext cx="1413187" cy="1606489"/>
          </a:xfrm>
          <a:custGeom>
            <a:avLst/>
            <a:gdLst/>
            <a:ahLst/>
            <a:cxnLst/>
            <a:rect l="l" t="t" r="r" b="b"/>
            <a:pathLst>
              <a:path w="2330450" h="2649220">
                <a:moveTo>
                  <a:pt x="1785247" y="31412"/>
                </a:moveTo>
                <a:lnTo>
                  <a:pt x="1682774" y="31412"/>
                </a:lnTo>
                <a:lnTo>
                  <a:pt x="1534073" y="62825"/>
                </a:lnTo>
                <a:lnTo>
                  <a:pt x="1485094" y="83767"/>
                </a:lnTo>
                <a:lnTo>
                  <a:pt x="1388084" y="104708"/>
                </a:lnTo>
                <a:lnTo>
                  <a:pt x="1245103" y="167534"/>
                </a:lnTo>
                <a:lnTo>
                  <a:pt x="1199877" y="188475"/>
                </a:lnTo>
                <a:lnTo>
                  <a:pt x="1067769" y="251301"/>
                </a:lnTo>
                <a:lnTo>
                  <a:pt x="982758" y="293184"/>
                </a:lnTo>
                <a:lnTo>
                  <a:pt x="941198" y="324597"/>
                </a:lnTo>
                <a:lnTo>
                  <a:pt x="900280" y="345539"/>
                </a:lnTo>
                <a:lnTo>
                  <a:pt x="860012" y="376951"/>
                </a:lnTo>
                <a:lnTo>
                  <a:pt x="820404" y="408364"/>
                </a:lnTo>
                <a:lnTo>
                  <a:pt x="781464" y="439777"/>
                </a:lnTo>
                <a:lnTo>
                  <a:pt x="743202" y="471189"/>
                </a:lnTo>
                <a:lnTo>
                  <a:pt x="705626" y="502602"/>
                </a:lnTo>
                <a:lnTo>
                  <a:pt x="668744" y="534015"/>
                </a:lnTo>
                <a:lnTo>
                  <a:pt x="632567" y="565427"/>
                </a:lnTo>
                <a:lnTo>
                  <a:pt x="597102" y="596840"/>
                </a:lnTo>
                <a:lnTo>
                  <a:pt x="562470" y="638724"/>
                </a:lnTo>
                <a:lnTo>
                  <a:pt x="528788" y="670136"/>
                </a:lnTo>
                <a:lnTo>
                  <a:pt x="496060" y="712020"/>
                </a:lnTo>
                <a:lnTo>
                  <a:pt x="464292" y="743432"/>
                </a:lnTo>
                <a:lnTo>
                  <a:pt x="433492" y="785316"/>
                </a:lnTo>
                <a:lnTo>
                  <a:pt x="403664" y="827199"/>
                </a:lnTo>
                <a:lnTo>
                  <a:pt x="374815" y="858612"/>
                </a:lnTo>
                <a:lnTo>
                  <a:pt x="346951" y="900496"/>
                </a:lnTo>
                <a:lnTo>
                  <a:pt x="320078" y="942379"/>
                </a:lnTo>
                <a:lnTo>
                  <a:pt x="294201" y="984263"/>
                </a:lnTo>
                <a:lnTo>
                  <a:pt x="269328" y="1026146"/>
                </a:lnTo>
                <a:lnTo>
                  <a:pt x="245463" y="1068030"/>
                </a:lnTo>
                <a:lnTo>
                  <a:pt x="222613" y="1109913"/>
                </a:lnTo>
                <a:lnTo>
                  <a:pt x="200785" y="1162268"/>
                </a:lnTo>
                <a:lnTo>
                  <a:pt x="179983" y="1204151"/>
                </a:lnTo>
                <a:lnTo>
                  <a:pt x="160215" y="1246035"/>
                </a:lnTo>
                <a:lnTo>
                  <a:pt x="140896" y="1298389"/>
                </a:lnTo>
                <a:lnTo>
                  <a:pt x="122807" y="1340273"/>
                </a:lnTo>
                <a:lnTo>
                  <a:pt x="105952" y="1392627"/>
                </a:lnTo>
                <a:lnTo>
                  <a:pt x="90331" y="1444982"/>
                </a:lnTo>
                <a:lnTo>
                  <a:pt x="75947" y="1486865"/>
                </a:lnTo>
                <a:lnTo>
                  <a:pt x="62803" y="1539220"/>
                </a:lnTo>
                <a:lnTo>
                  <a:pt x="50900" y="1591574"/>
                </a:lnTo>
                <a:lnTo>
                  <a:pt x="40240" y="1633458"/>
                </a:lnTo>
                <a:lnTo>
                  <a:pt x="30827" y="1685812"/>
                </a:lnTo>
                <a:lnTo>
                  <a:pt x="22661" y="1738166"/>
                </a:lnTo>
                <a:lnTo>
                  <a:pt x="15746" y="1790521"/>
                </a:lnTo>
                <a:lnTo>
                  <a:pt x="10083" y="1832404"/>
                </a:lnTo>
                <a:lnTo>
                  <a:pt x="5675" y="1884759"/>
                </a:lnTo>
                <a:lnTo>
                  <a:pt x="2523" y="1937113"/>
                </a:lnTo>
                <a:lnTo>
                  <a:pt x="631" y="1989468"/>
                </a:lnTo>
                <a:lnTo>
                  <a:pt x="0" y="2041822"/>
                </a:lnTo>
                <a:lnTo>
                  <a:pt x="631" y="2094177"/>
                </a:lnTo>
                <a:lnTo>
                  <a:pt x="2523" y="2146531"/>
                </a:lnTo>
                <a:lnTo>
                  <a:pt x="5675" y="2198885"/>
                </a:lnTo>
                <a:lnTo>
                  <a:pt x="10083" y="2251240"/>
                </a:lnTo>
                <a:lnTo>
                  <a:pt x="15746" y="2293123"/>
                </a:lnTo>
                <a:lnTo>
                  <a:pt x="22661" y="2345478"/>
                </a:lnTo>
                <a:lnTo>
                  <a:pt x="30827" y="2397832"/>
                </a:lnTo>
                <a:lnTo>
                  <a:pt x="40240" y="2450187"/>
                </a:lnTo>
                <a:lnTo>
                  <a:pt x="50900" y="2502541"/>
                </a:lnTo>
                <a:lnTo>
                  <a:pt x="62803" y="2544425"/>
                </a:lnTo>
                <a:lnTo>
                  <a:pt x="75947" y="2596779"/>
                </a:lnTo>
                <a:lnTo>
                  <a:pt x="90331" y="2649133"/>
                </a:lnTo>
                <a:lnTo>
                  <a:pt x="110126" y="2649133"/>
                </a:lnTo>
                <a:lnTo>
                  <a:pt x="105435" y="2638663"/>
                </a:lnTo>
                <a:lnTo>
                  <a:pt x="91164" y="2596779"/>
                </a:lnTo>
                <a:lnTo>
                  <a:pt x="78123" y="2544425"/>
                </a:lnTo>
                <a:lnTo>
                  <a:pt x="66313" y="2492070"/>
                </a:lnTo>
                <a:lnTo>
                  <a:pt x="55737" y="2439716"/>
                </a:lnTo>
                <a:lnTo>
                  <a:pt x="46397" y="2397832"/>
                </a:lnTo>
                <a:lnTo>
                  <a:pt x="38296" y="2345478"/>
                </a:lnTo>
                <a:lnTo>
                  <a:pt x="31434" y="2293123"/>
                </a:lnTo>
                <a:lnTo>
                  <a:pt x="25816" y="2240769"/>
                </a:lnTo>
                <a:lnTo>
                  <a:pt x="21442" y="2198885"/>
                </a:lnTo>
                <a:lnTo>
                  <a:pt x="18315" y="2146531"/>
                </a:lnTo>
                <a:lnTo>
                  <a:pt x="16437" y="2094177"/>
                </a:lnTo>
                <a:lnTo>
                  <a:pt x="15811" y="2041822"/>
                </a:lnTo>
                <a:lnTo>
                  <a:pt x="16437" y="1989468"/>
                </a:lnTo>
                <a:lnTo>
                  <a:pt x="18315" y="1937113"/>
                </a:lnTo>
                <a:lnTo>
                  <a:pt x="21442" y="1884759"/>
                </a:lnTo>
                <a:lnTo>
                  <a:pt x="25816" y="1842875"/>
                </a:lnTo>
                <a:lnTo>
                  <a:pt x="31434" y="1790521"/>
                </a:lnTo>
                <a:lnTo>
                  <a:pt x="38296" y="1738166"/>
                </a:lnTo>
                <a:lnTo>
                  <a:pt x="46397" y="1685812"/>
                </a:lnTo>
                <a:lnTo>
                  <a:pt x="55737" y="1643929"/>
                </a:lnTo>
                <a:lnTo>
                  <a:pt x="66313" y="1591574"/>
                </a:lnTo>
                <a:lnTo>
                  <a:pt x="78123" y="1539220"/>
                </a:lnTo>
                <a:lnTo>
                  <a:pt x="91164" y="1497336"/>
                </a:lnTo>
                <a:lnTo>
                  <a:pt x="105435" y="1444982"/>
                </a:lnTo>
                <a:lnTo>
                  <a:pt x="120933" y="1392627"/>
                </a:lnTo>
                <a:lnTo>
                  <a:pt x="137656" y="1350744"/>
                </a:lnTo>
                <a:lnTo>
                  <a:pt x="155602" y="1298389"/>
                </a:lnTo>
                <a:lnTo>
                  <a:pt x="174769" y="1256506"/>
                </a:lnTo>
                <a:lnTo>
                  <a:pt x="195731" y="1204151"/>
                </a:lnTo>
                <a:lnTo>
                  <a:pt x="217858" y="1162268"/>
                </a:lnTo>
                <a:lnTo>
                  <a:pt x="241143" y="1109913"/>
                </a:lnTo>
                <a:lnTo>
                  <a:pt x="265579" y="1068030"/>
                </a:lnTo>
                <a:lnTo>
                  <a:pt x="291160" y="1026146"/>
                </a:lnTo>
                <a:lnTo>
                  <a:pt x="317876" y="973792"/>
                </a:lnTo>
                <a:lnTo>
                  <a:pt x="345723" y="931908"/>
                </a:lnTo>
                <a:lnTo>
                  <a:pt x="374691" y="890025"/>
                </a:lnTo>
                <a:lnTo>
                  <a:pt x="404775" y="848141"/>
                </a:lnTo>
                <a:lnTo>
                  <a:pt x="435966" y="806258"/>
                </a:lnTo>
                <a:lnTo>
                  <a:pt x="468257" y="764374"/>
                </a:lnTo>
                <a:lnTo>
                  <a:pt x="501642" y="722491"/>
                </a:lnTo>
                <a:lnTo>
                  <a:pt x="536113" y="691078"/>
                </a:lnTo>
                <a:lnTo>
                  <a:pt x="571663" y="649194"/>
                </a:lnTo>
                <a:lnTo>
                  <a:pt x="608285" y="607311"/>
                </a:lnTo>
                <a:lnTo>
                  <a:pt x="645845" y="575898"/>
                </a:lnTo>
                <a:lnTo>
                  <a:pt x="684210" y="544486"/>
                </a:lnTo>
                <a:lnTo>
                  <a:pt x="723368" y="502602"/>
                </a:lnTo>
                <a:lnTo>
                  <a:pt x="763309" y="471189"/>
                </a:lnTo>
                <a:lnTo>
                  <a:pt x="804022" y="439777"/>
                </a:lnTo>
                <a:lnTo>
                  <a:pt x="845496" y="408364"/>
                </a:lnTo>
                <a:lnTo>
                  <a:pt x="887721" y="376951"/>
                </a:lnTo>
                <a:lnTo>
                  <a:pt x="930686" y="345539"/>
                </a:lnTo>
                <a:lnTo>
                  <a:pt x="974381" y="324597"/>
                </a:lnTo>
                <a:lnTo>
                  <a:pt x="1018795" y="293184"/>
                </a:lnTo>
                <a:lnTo>
                  <a:pt x="1063916" y="272243"/>
                </a:lnTo>
                <a:lnTo>
                  <a:pt x="1109735" y="240830"/>
                </a:lnTo>
                <a:lnTo>
                  <a:pt x="1345500" y="136121"/>
                </a:lnTo>
                <a:lnTo>
                  <a:pt x="1393134" y="125650"/>
                </a:lnTo>
                <a:lnTo>
                  <a:pt x="1441100" y="104708"/>
                </a:lnTo>
                <a:lnTo>
                  <a:pt x="1785247" y="31412"/>
                </a:lnTo>
                <a:close/>
              </a:path>
              <a:path w="2330450" h="2649220">
                <a:moveTo>
                  <a:pt x="1288178" y="1329802"/>
                </a:moveTo>
                <a:lnTo>
                  <a:pt x="1245125" y="1329802"/>
                </a:lnTo>
                <a:lnTo>
                  <a:pt x="1227545" y="1350744"/>
                </a:lnTo>
                <a:lnTo>
                  <a:pt x="1215691" y="1361215"/>
                </a:lnTo>
                <a:lnTo>
                  <a:pt x="1211345" y="1382156"/>
                </a:lnTo>
                <a:lnTo>
                  <a:pt x="1212373" y="1392627"/>
                </a:lnTo>
                <a:lnTo>
                  <a:pt x="1215325" y="1403098"/>
                </a:lnTo>
                <a:lnTo>
                  <a:pt x="1219999" y="1413569"/>
                </a:lnTo>
                <a:lnTo>
                  <a:pt x="1226193" y="1424040"/>
                </a:lnTo>
                <a:lnTo>
                  <a:pt x="1196060" y="1465923"/>
                </a:lnTo>
                <a:lnTo>
                  <a:pt x="1168139" y="1507807"/>
                </a:lnTo>
                <a:lnTo>
                  <a:pt x="1142465" y="1549691"/>
                </a:lnTo>
                <a:lnTo>
                  <a:pt x="1119071" y="1602045"/>
                </a:lnTo>
                <a:lnTo>
                  <a:pt x="1097993" y="1643929"/>
                </a:lnTo>
                <a:lnTo>
                  <a:pt x="1079265" y="1685812"/>
                </a:lnTo>
                <a:lnTo>
                  <a:pt x="1062921" y="1738166"/>
                </a:lnTo>
                <a:lnTo>
                  <a:pt x="1048997" y="1790521"/>
                </a:lnTo>
                <a:lnTo>
                  <a:pt x="1037527" y="1842875"/>
                </a:lnTo>
                <a:lnTo>
                  <a:pt x="1028546" y="1884759"/>
                </a:lnTo>
                <a:lnTo>
                  <a:pt x="1022088" y="1937113"/>
                </a:lnTo>
                <a:lnTo>
                  <a:pt x="1018187" y="1989468"/>
                </a:lnTo>
                <a:lnTo>
                  <a:pt x="1016880" y="2041822"/>
                </a:lnTo>
                <a:lnTo>
                  <a:pt x="1018120" y="2094177"/>
                </a:lnTo>
                <a:lnTo>
                  <a:pt x="1021823" y="2146531"/>
                </a:lnTo>
                <a:lnTo>
                  <a:pt x="1027960" y="2198885"/>
                </a:lnTo>
                <a:lnTo>
                  <a:pt x="1036501" y="2240769"/>
                </a:lnTo>
                <a:lnTo>
                  <a:pt x="1047419" y="2293123"/>
                </a:lnTo>
                <a:lnTo>
                  <a:pt x="1060684" y="2335007"/>
                </a:lnTo>
                <a:lnTo>
                  <a:pt x="1076268" y="2387361"/>
                </a:lnTo>
                <a:lnTo>
                  <a:pt x="1094143" y="2429245"/>
                </a:lnTo>
                <a:lnTo>
                  <a:pt x="1114279" y="2481599"/>
                </a:lnTo>
                <a:lnTo>
                  <a:pt x="1136648" y="2523483"/>
                </a:lnTo>
                <a:lnTo>
                  <a:pt x="1161221" y="2565366"/>
                </a:lnTo>
                <a:lnTo>
                  <a:pt x="1187970" y="2607250"/>
                </a:lnTo>
                <a:lnTo>
                  <a:pt x="1216866" y="2649133"/>
                </a:lnTo>
                <a:lnTo>
                  <a:pt x="1240460" y="2649133"/>
                </a:lnTo>
                <a:lnTo>
                  <a:pt x="1229584" y="2638663"/>
                </a:lnTo>
                <a:lnTo>
                  <a:pt x="1201135" y="2596779"/>
                </a:lnTo>
                <a:lnTo>
                  <a:pt x="1174800" y="2554896"/>
                </a:lnTo>
                <a:lnTo>
                  <a:pt x="1150607" y="2513012"/>
                </a:lnTo>
                <a:lnTo>
                  <a:pt x="1128584" y="2471128"/>
                </a:lnTo>
                <a:lnTo>
                  <a:pt x="1108759" y="2429245"/>
                </a:lnTo>
                <a:lnTo>
                  <a:pt x="1091161" y="2376890"/>
                </a:lnTo>
                <a:lnTo>
                  <a:pt x="1075818" y="2335007"/>
                </a:lnTo>
                <a:lnTo>
                  <a:pt x="1062758" y="2293123"/>
                </a:lnTo>
                <a:lnTo>
                  <a:pt x="1052009" y="2240769"/>
                </a:lnTo>
                <a:lnTo>
                  <a:pt x="1043599" y="2188415"/>
                </a:lnTo>
                <a:lnTo>
                  <a:pt x="1037558" y="2146531"/>
                </a:lnTo>
                <a:lnTo>
                  <a:pt x="1033912" y="2094177"/>
                </a:lnTo>
                <a:lnTo>
                  <a:pt x="1032691" y="2041822"/>
                </a:lnTo>
                <a:lnTo>
                  <a:pt x="1033977" y="1989468"/>
                </a:lnTo>
                <a:lnTo>
                  <a:pt x="1037812" y="1937113"/>
                </a:lnTo>
                <a:lnTo>
                  <a:pt x="1044162" y="1895230"/>
                </a:lnTo>
                <a:lnTo>
                  <a:pt x="1052994" y="1842875"/>
                </a:lnTo>
                <a:lnTo>
                  <a:pt x="1064273" y="1790521"/>
                </a:lnTo>
                <a:lnTo>
                  <a:pt x="1077964" y="1748637"/>
                </a:lnTo>
                <a:lnTo>
                  <a:pt x="1094035" y="1696283"/>
                </a:lnTo>
                <a:lnTo>
                  <a:pt x="1112451" y="1654399"/>
                </a:lnTo>
                <a:lnTo>
                  <a:pt x="1133179" y="1602045"/>
                </a:lnTo>
                <a:lnTo>
                  <a:pt x="1156183" y="1560161"/>
                </a:lnTo>
                <a:lnTo>
                  <a:pt x="1181430" y="1518278"/>
                </a:lnTo>
                <a:lnTo>
                  <a:pt x="1208886" y="1476394"/>
                </a:lnTo>
                <a:lnTo>
                  <a:pt x="1238517" y="1434511"/>
                </a:lnTo>
                <a:lnTo>
                  <a:pt x="1288178" y="1434511"/>
                </a:lnTo>
                <a:lnTo>
                  <a:pt x="1305754" y="1424040"/>
                </a:lnTo>
                <a:lnTo>
                  <a:pt x="1317604" y="1403098"/>
                </a:lnTo>
                <a:lnTo>
                  <a:pt x="1321949" y="1382156"/>
                </a:lnTo>
                <a:lnTo>
                  <a:pt x="1317604" y="1361215"/>
                </a:lnTo>
                <a:lnTo>
                  <a:pt x="1305754" y="1350744"/>
                </a:lnTo>
                <a:lnTo>
                  <a:pt x="1288178" y="1329802"/>
                </a:lnTo>
                <a:close/>
              </a:path>
              <a:path w="2330450" h="2649220">
                <a:moveTo>
                  <a:pt x="2087884" y="1528749"/>
                </a:moveTo>
                <a:lnTo>
                  <a:pt x="1989504" y="1528749"/>
                </a:lnTo>
                <a:lnTo>
                  <a:pt x="1893807" y="1549691"/>
                </a:lnTo>
                <a:lnTo>
                  <a:pt x="1847831" y="1570632"/>
                </a:lnTo>
                <a:lnTo>
                  <a:pt x="1803488" y="1581103"/>
                </a:lnTo>
                <a:lnTo>
                  <a:pt x="1761066" y="1612516"/>
                </a:lnTo>
                <a:lnTo>
                  <a:pt x="1723670" y="1633458"/>
                </a:lnTo>
                <a:lnTo>
                  <a:pt x="1688945" y="1664870"/>
                </a:lnTo>
                <a:lnTo>
                  <a:pt x="1657057" y="1696283"/>
                </a:lnTo>
                <a:lnTo>
                  <a:pt x="1628174" y="1738166"/>
                </a:lnTo>
                <a:lnTo>
                  <a:pt x="1602464" y="1769579"/>
                </a:lnTo>
                <a:lnTo>
                  <a:pt x="1560623" y="1769579"/>
                </a:lnTo>
                <a:lnTo>
                  <a:pt x="1543043" y="1780050"/>
                </a:lnTo>
                <a:lnTo>
                  <a:pt x="1531190" y="1800992"/>
                </a:lnTo>
                <a:lnTo>
                  <a:pt x="1526843" y="1821934"/>
                </a:lnTo>
                <a:lnTo>
                  <a:pt x="1531190" y="1842875"/>
                </a:lnTo>
                <a:lnTo>
                  <a:pt x="1543043" y="1863817"/>
                </a:lnTo>
                <a:lnTo>
                  <a:pt x="1560623" y="1874288"/>
                </a:lnTo>
                <a:lnTo>
                  <a:pt x="1603678" y="1874288"/>
                </a:lnTo>
                <a:lnTo>
                  <a:pt x="1621258" y="1863817"/>
                </a:lnTo>
                <a:lnTo>
                  <a:pt x="1633111" y="1842875"/>
                </a:lnTo>
                <a:lnTo>
                  <a:pt x="1637457" y="1821934"/>
                </a:lnTo>
                <a:lnTo>
                  <a:pt x="1635952" y="1811463"/>
                </a:lnTo>
                <a:lnTo>
                  <a:pt x="1631670" y="1800992"/>
                </a:lnTo>
                <a:lnTo>
                  <a:pt x="1624965" y="1790521"/>
                </a:lnTo>
                <a:lnTo>
                  <a:pt x="1616191" y="1780050"/>
                </a:lnTo>
                <a:lnTo>
                  <a:pt x="1647795" y="1738166"/>
                </a:lnTo>
                <a:lnTo>
                  <a:pt x="1684111" y="1696283"/>
                </a:lnTo>
                <a:lnTo>
                  <a:pt x="1724824" y="1654399"/>
                </a:lnTo>
                <a:lnTo>
                  <a:pt x="1769621" y="1622987"/>
                </a:lnTo>
                <a:lnTo>
                  <a:pt x="1810737" y="1602045"/>
                </a:lnTo>
                <a:lnTo>
                  <a:pt x="1853714" y="1581103"/>
                </a:lnTo>
                <a:lnTo>
                  <a:pt x="1898273" y="1560161"/>
                </a:lnTo>
                <a:lnTo>
                  <a:pt x="1944134" y="1549691"/>
                </a:lnTo>
                <a:lnTo>
                  <a:pt x="2182692" y="1549691"/>
                </a:lnTo>
                <a:lnTo>
                  <a:pt x="2087884" y="1528749"/>
                </a:lnTo>
                <a:close/>
              </a:path>
              <a:path w="2330450" h="2649220">
                <a:moveTo>
                  <a:pt x="2182692" y="1549691"/>
                </a:moveTo>
                <a:lnTo>
                  <a:pt x="2132843" y="1549691"/>
                </a:lnTo>
                <a:lnTo>
                  <a:pt x="2178047" y="1560161"/>
                </a:lnTo>
                <a:lnTo>
                  <a:pt x="2221672" y="1581103"/>
                </a:lnTo>
                <a:lnTo>
                  <a:pt x="2263478" y="1602045"/>
                </a:lnTo>
                <a:lnTo>
                  <a:pt x="2303226" y="1622987"/>
                </a:lnTo>
                <a:lnTo>
                  <a:pt x="2329930" y="1643929"/>
                </a:lnTo>
                <a:lnTo>
                  <a:pt x="2329930" y="1622987"/>
                </a:lnTo>
                <a:lnTo>
                  <a:pt x="2312028" y="1612516"/>
                </a:lnTo>
                <a:lnTo>
                  <a:pt x="2270963" y="1581103"/>
                </a:lnTo>
                <a:lnTo>
                  <a:pt x="2227768" y="1560161"/>
                </a:lnTo>
                <a:lnTo>
                  <a:pt x="2182692" y="1549691"/>
                </a:lnTo>
                <a:close/>
              </a:path>
              <a:path w="2330450" h="2649220">
                <a:moveTo>
                  <a:pt x="1288178" y="1434511"/>
                </a:moveTo>
                <a:lnTo>
                  <a:pt x="1251819" y="1434511"/>
                </a:lnTo>
                <a:lnTo>
                  <a:pt x="1259074" y="1444982"/>
                </a:lnTo>
                <a:lnTo>
                  <a:pt x="1266652" y="1444982"/>
                </a:lnTo>
                <a:lnTo>
                  <a:pt x="1288178" y="1434511"/>
                </a:lnTo>
                <a:close/>
              </a:path>
              <a:path w="2330450" h="2649220">
                <a:moveTo>
                  <a:pt x="1425580" y="596840"/>
                </a:moveTo>
                <a:lnTo>
                  <a:pt x="1411182" y="596840"/>
                </a:lnTo>
                <a:lnTo>
                  <a:pt x="1389654" y="607311"/>
                </a:lnTo>
                <a:lnTo>
                  <a:pt x="1372074" y="617782"/>
                </a:lnTo>
                <a:lnTo>
                  <a:pt x="1360221" y="628253"/>
                </a:lnTo>
                <a:lnTo>
                  <a:pt x="1355874" y="659665"/>
                </a:lnTo>
                <a:lnTo>
                  <a:pt x="1360221" y="680607"/>
                </a:lnTo>
                <a:lnTo>
                  <a:pt x="1372074" y="691078"/>
                </a:lnTo>
                <a:lnTo>
                  <a:pt x="1389654" y="701549"/>
                </a:lnTo>
                <a:lnTo>
                  <a:pt x="1411182" y="712020"/>
                </a:lnTo>
                <a:lnTo>
                  <a:pt x="1432707" y="701549"/>
                </a:lnTo>
                <a:lnTo>
                  <a:pt x="1450284" y="691078"/>
                </a:lnTo>
                <a:lnTo>
                  <a:pt x="1462133" y="680607"/>
                </a:lnTo>
                <a:lnTo>
                  <a:pt x="1466478" y="659665"/>
                </a:lnTo>
                <a:lnTo>
                  <a:pt x="1466478" y="649194"/>
                </a:lnTo>
                <a:lnTo>
                  <a:pt x="1465766" y="649194"/>
                </a:lnTo>
                <a:lnTo>
                  <a:pt x="1464520" y="638724"/>
                </a:lnTo>
                <a:lnTo>
                  <a:pt x="1487388" y="628253"/>
                </a:lnTo>
                <a:lnTo>
                  <a:pt x="1458269" y="628253"/>
                </a:lnTo>
                <a:lnTo>
                  <a:pt x="1449607" y="617782"/>
                </a:lnTo>
                <a:lnTo>
                  <a:pt x="1438550" y="607311"/>
                </a:lnTo>
                <a:lnTo>
                  <a:pt x="1425580" y="596840"/>
                </a:lnTo>
                <a:close/>
              </a:path>
              <a:path w="2330450" h="2649220">
                <a:moveTo>
                  <a:pt x="1988980" y="523544"/>
                </a:moveTo>
                <a:lnTo>
                  <a:pt x="1839565" y="523544"/>
                </a:lnTo>
                <a:lnTo>
                  <a:pt x="1551172" y="586369"/>
                </a:lnTo>
                <a:lnTo>
                  <a:pt x="1458269" y="628253"/>
                </a:lnTo>
                <a:lnTo>
                  <a:pt x="1487388" y="628253"/>
                </a:lnTo>
                <a:lnTo>
                  <a:pt x="1510255" y="617782"/>
                </a:lnTo>
                <a:lnTo>
                  <a:pt x="1556424" y="607311"/>
                </a:lnTo>
                <a:lnTo>
                  <a:pt x="1603014" y="586369"/>
                </a:lnTo>
                <a:lnTo>
                  <a:pt x="1793259" y="544486"/>
                </a:lnTo>
                <a:lnTo>
                  <a:pt x="1841714" y="544486"/>
                </a:lnTo>
                <a:lnTo>
                  <a:pt x="1890497" y="534015"/>
                </a:lnTo>
                <a:lnTo>
                  <a:pt x="1939590" y="534015"/>
                </a:lnTo>
                <a:lnTo>
                  <a:pt x="1988980" y="523544"/>
                </a:lnTo>
                <a:close/>
              </a:path>
              <a:path w="2330450" h="2649220">
                <a:moveTo>
                  <a:pt x="2242954" y="523544"/>
                </a:moveTo>
                <a:lnTo>
                  <a:pt x="2089627" y="523544"/>
                </a:lnTo>
                <a:lnTo>
                  <a:pt x="2140332" y="534015"/>
                </a:lnTo>
                <a:lnTo>
                  <a:pt x="2190744" y="534015"/>
                </a:lnTo>
                <a:lnTo>
                  <a:pt x="2240843" y="544486"/>
                </a:lnTo>
                <a:lnTo>
                  <a:pt x="2290612" y="544486"/>
                </a:lnTo>
                <a:lnTo>
                  <a:pt x="2329930" y="554956"/>
                </a:lnTo>
                <a:lnTo>
                  <a:pt x="2329930" y="544486"/>
                </a:lnTo>
                <a:lnTo>
                  <a:pt x="2293242" y="534015"/>
                </a:lnTo>
                <a:lnTo>
                  <a:pt x="2242954" y="523544"/>
                </a:lnTo>
                <a:close/>
              </a:path>
              <a:path w="2330450" h="2649220">
                <a:moveTo>
                  <a:pt x="2141394" y="513073"/>
                </a:moveTo>
                <a:lnTo>
                  <a:pt x="1938508" y="513073"/>
                </a:lnTo>
                <a:lnTo>
                  <a:pt x="1888879" y="523544"/>
                </a:lnTo>
                <a:lnTo>
                  <a:pt x="2192332" y="523544"/>
                </a:lnTo>
                <a:lnTo>
                  <a:pt x="2141394" y="513073"/>
                </a:lnTo>
                <a:close/>
              </a:path>
              <a:path w="2330450" h="2649220">
                <a:moveTo>
                  <a:pt x="2329930" y="20941"/>
                </a:moveTo>
                <a:lnTo>
                  <a:pt x="2193111" y="20941"/>
                </a:lnTo>
                <a:lnTo>
                  <a:pt x="2244209" y="31412"/>
                </a:lnTo>
                <a:lnTo>
                  <a:pt x="2295089" y="31412"/>
                </a:lnTo>
                <a:lnTo>
                  <a:pt x="2329930" y="41883"/>
                </a:lnTo>
                <a:lnTo>
                  <a:pt x="2329930" y="20941"/>
                </a:lnTo>
                <a:close/>
              </a:path>
              <a:path w="2330450" h="2649220">
                <a:moveTo>
                  <a:pt x="2245807" y="10470"/>
                </a:moveTo>
                <a:lnTo>
                  <a:pt x="1833896" y="10470"/>
                </a:lnTo>
                <a:lnTo>
                  <a:pt x="1732894" y="31412"/>
                </a:lnTo>
                <a:lnTo>
                  <a:pt x="1835479" y="31412"/>
                </a:lnTo>
                <a:lnTo>
                  <a:pt x="1885947" y="20941"/>
                </a:lnTo>
                <a:lnTo>
                  <a:pt x="2297084" y="20941"/>
                </a:lnTo>
                <a:lnTo>
                  <a:pt x="2245807" y="10470"/>
                </a:lnTo>
                <a:close/>
              </a:path>
              <a:path w="2330450" h="2649220">
                <a:moveTo>
                  <a:pt x="2090718" y="0"/>
                </a:moveTo>
                <a:lnTo>
                  <a:pt x="1987145" y="0"/>
                </a:lnTo>
                <a:lnTo>
                  <a:pt x="1935843" y="10470"/>
                </a:lnTo>
                <a:lnTo>
                  <a:pt x="2142610" y="10470"/>
                </a:lnTo>
                <a:lnTo>
                  <a:pt x="2090718" y="0"/>
                </a:lnTo>
                <a:close/>
              </a:path>
            </a:pathLst>
          </a:custGeom>
          <a:solidFill>
            <a:srgbClr val="334A5C"/>
          </a:solidFill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658209" y="3225573"/>
            <a:ext cx="533699" cy="349254"/>
          </a:xfrm>
          <a:custGeom>
            <a:avLst/>
            <a:gdLst/>
            <a:ahLst/>
            <a:cxnLst/>
            <a:rect l="l" t="t" r="r" b="b"/>
            <a:pathLst>
              <a:path w="880109" h="575945">
                <a:moveTo>
                  <a:pt x="0" y="575898"/>
                </a:moveTo>
                <a:lnTo>
                  <a:pt x="879554" y="575898"/>
                </a:lnTo>
                <a:lnTo>
                  <a:pt x="879554" y="0"/>
                </a:lnTo>
                <a:lnTo>
                  <a:pt x="0" y="0"/>
                </a:lnTo>
                <a:lnTo>
                  <a:pt x="0" y="575898"/>
                </a:lnTo>
                <a:close/>
              </a:path>
            </a:pathLst>
          </a:custGeom>
          <a:solidFill>
            <a:srgbClr val="F05473"/>
          </a:solidFill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88606" y="3339853"/>
            <a:ext cx="122065" cy="130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01" defTabSz="554492">
              <a:buClrTx/>
            </a:pPr>
            <a:r>
              <a:rPr lang="tr-TR" sz="849" b="1" kern="1200" dirty="0">
                <a:solidFill>
                  <a:srgbClr val="263D4F"/>
                </a:solidFill>
                <a:latin typeface="Montserrat"/>
                <a:ea typeface="+mn-ea"/>
                <a:cs typeface="Montserrat"/>
              </a:rPr>
              <a:t>8</a:t>
            </a:r>
            <a:endParaRPr sz="849" kern="1200" dirty="0">
              <a:solidFill>
                <a:prstClr val="black"/>
              </a:solidFill>
              <a:latin typeface="Montserrat"/>
              <a:ea typeface="+mn-ea"/>
              <a:cs typeface="Montserra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0" y="800"/>
            <a:ext cx="1807878" cy="1797096"/>
          </a:xfrm>
          <a:custGeom>
            <a:avLst/>
            <a:gdLst/>
            <a:ahLst/>
            <a:cxnLst/>
            <a:rect l="l" t="t" r="r" b="b"/>
            <a:pathLst>
              <a:path w="2981325" h="2963545">
                <a:moveTo>
                  <a:pt x="583653" y="2806197"/>
                </a:moveTo>
                <a:lnTo>
                  <a:pt x="558653" y="2806197"/>
                </a:lnTo>
                <a:lnTo>
                  <a:pt x="527169" y="2816668"/>
                </a:lnTo>
                <a:lnTo>
                  <a:pt x="501458" y="2827139"/>
                </a:lnTo>
                <a:lnTo>
                  <a:pt x="484122" y="2858551"/>
                </a:lnTo>
                <a:lnTo>
                  <a:pt x="477765" y="2889964"/>
                </a:lnTo>
                <a:lnTo>
                  <a:pt x="484122" y="2921377"/>
                </a:lnTo>
                <a:lnTo>
                  <a:pt x="501458" y="2942318"/>
                </a:lnTo>
                <a:lnTo>
                  <a:pt x="527169" y="2963260"/>
                </a:lnTo>
                <a:lnTo>
                  <a:pt x="590134" y="2963260"/>
                </a:lnTo>
                <a:lnTo>
                  <a:pt x="615842" y="2942318"/>
                </a:lnTo>
                <a:lnTo>
                  <a:pt x="633174" y="2921377"/>
                </a:lnTo>
                <a:lnTo>
                  <a:pt x="639530" y="2889964"/>
                </a:lnTo>
                <a:lnTo>
                  <a:pt x="639373" y="2879493"/>
                </a:lnTo>
                <a:lnTo>
                  <a:pt x="737435" y="2858551"/>
                </a:lnTo>
                <a:lnTo>
                  <a:pt x="634556" y="2858551"/>
                </a:lnTo>
                <a:lnTo>
                  <a:pt x="622832" y="2837609"/>
                </a:lnTo>
                <a:lnTo>
                  <a:pt x="605455" y="2816668"/>
                </a:lnTo>
                <a:lnTo>
                  <a:pt x="583653" y="2806197"/>
                </a:lnTo>
                <a:close/>
              </a:path>
              <a:path w="2981325" h="2963545">
                <a:moveTo>
                  <a:pt x="2981217" y="0"/>
                </a:moveTo>
                <a:lnTo>
                  <a:pt x="2958087" y="0"/>
                </a:lnTo>
                <a:lnTo>
                  <a:pt x="2957951" y="20941"/>
                </a:lnTo>
                <a:lnTo>
                  <a:pt x="2956695" y="73296"/>
                </a:lnTo>
                <a:lnTo>
                  <a:pt x="2954604" y="125650"/>
                </a:lnTo>
                <a:lnTo>
                  <a:pt x="2951677" y="167534"/>
                </a:lnTo>
                <a:lnTo>
                  <a:pt x="2947917" y="219888"/>
                </a:lnTo>
                <a:lnTo>
                  <a:pt x="2943324" y="272243"/>
                </a:lnTo>
                <a:lnTo>
                  <a:pt x="2937900" y="324597"/>
                </a:lnTo>
                <a:lnTo>
                  <a:pt x="2931646" y="366480"/>
                </a:lnTo>
                <a:lnTo>
                  <a:pt x="2924562" y="418835"/>
                </a:lnTo>
                <a:lnTo>
                  <a:pt x="2916651" y="471189"/>
                </a:lnTo>
                <a:lnTo>
                  <a:pt x="2907912" y="513073"/>
                </a:lnTo>
                <a:lnTo>
                  <a:pt x="2898347" y="565427"/>
                </a:lnTo>
                <a:lnTo>
                  <a:pt x="2887958" y="617782"/>
                </a:lnTo>
                <a:lnTo>
                  <a:pt x="2876745" y="659665"/>
                </a:lnTo>
                <a:lnTo>
                  <a:pt x="2864710" y="712020"/>
                </a:lnTo>
                <a:lnTo>
                  <a:pt x="2851853" y="764374"/>
                </a:lnTo>
                <a:lnTo>
                  <a:pt x="2838176" y="806258"/>
                </a:lnTo>
                <a:lnTo>
                  <a:pt x="2823680" y="858612"/>
                </a:lnTo>
                <a:lnTo>
                  <a:pt x="2808365" y="900496"/>
                </a:lnTo>
                <a:lnTo>
                  <a:pt x="2792234" y="952850"/>
                </a:lnTo>
                <a:lnTo>
                  <a:pt x="2775287" y="994734"/>
                </a:lnTo>
                <a:lnTo>
                  <a:pt x="2757284" y="1047088"/>
                </a:lnTo>
                <a:lnTo>
                  <a:pt x="2738495" y="1088972"/>
                </a:lnTo>
                <a:lnTo>
                  <a:pt x="2718922" y="1141326"/>
                </a:lnTo>
                <a:lnTo>
                  <a:pt x="2698571" y="1183210"/>
                </a:lnTo>
                <a:lnTo>
                  <a:pt x="2677443" y="1225093"/>
                </a:lnTo>
                <a:lnTo>
                  <a:pt x="2655544" y="1277448"/>
                </a:lnTo>
                <a:lnTo>
                  <a:pt x="2632875" y="1319331"/>
                </a:lnTo>
                <a:lnTo>
                  <a:pt x="2609441" y="1361215"/>
                </a:lnTo>
                <a:lnTo>
                  <a:pt x="2585246" y="1413569"/>
                </a:lnTo>
                <a:lnTo>
                  <a:pt x="2560292" y="1455453"/>
                </a:lnTo>
                <a:lnTo>
                  <a:pt x="2534584" y="1497336"/>
                </a:lnTo>
                <a:lnTo>
                  <a:pt x="2508124" y="1539220"/>
                </a:lnTo>
                <a:lnTo>
                  <a:pt x="2480917" y="1581103"/>
                </a:lnTo>
                <a:lnTo>
                  <a:pt x="2452967" y="1622987"/>
                </a:lnTo>
                <a:lnTo>
                  <a:pt x="2424275" y="1664870"/>
                </a:lnTo>
                <a:lnTo>
                  <a:pt x="2394847" y="1706754"/>
                </a:lnTo>
                <a:lnTo>
                  <a:pt x="2364686" y="1748637"/>
                </a:lnTo>
                <a:lnTo>
                  <a:pt x="2333794" y="1790521"/>
                </a:lnTo>
                <a:lnTo>
                  <a:pt x="2302177" y="1832404"/>
                </a:lnTo>
                <a:lnTo>
                  <a:pt x="2269836" y="1863817"/>
                </a:lnTo>
                <a:lnTo>
                  <a:pt x="2237143" y="1905701"/>
                </a:lnTo>
                <a:lnTo>
                  <a:pt x="2203840" y="1947584"/>
                </a:lnTo>
                <a:lnTo>
                  <a:pt x="2169936" y="1978997"/>
                </a:lnTo>
                <a:lnTo>
                  <a:pt x="2135443" y="2020880"/>
                </a:lnTo>
                <a:lnTo>
                  <a:pt x="2100370" y="2052293"/>
                </a:lnTo>
                <a:lnTo>
                  <a:pt x="2064727" y="2083706"/>
                </a:lnTo>
                <a:lnTo>
                  <a:pt x="2028525" y="2125589"/>
                </a:lnTo>
                <a:lnTo>
                  <a:pt x="1991772" y="2157002"/>
                </a:lnTo>
                <a:lnTo>
                  <a:pt x="1954480" y="2188415"/>
                </a:lnTo>
                <a:lnTo>
                  <a:pt x="1916658" y="2219827"/>
                </a:lnTo>
                <a:lnTo>
                  <a:pt x="1878316" y="2251240"/>
                </a:lnTo>
                <a:lnTo>
                  <a:pt x="1839465" y="2282653"/>
                </a:lnTo>
                <a:lnTo>
                  <a:pt x="1760274" y="2345478"/>
                </a:lnTo>
                <a:lnTo>
                  <a:pt x="1679166" y="2408303"/>
                </a:lnTo>
                <a:lnTo>
                  <a:pt x="1637917" y="2429245"/>
                </a:lnTo>
                <a:lnTo>
                  <a:pt x="1554082" y="2492070"/>
                </a:lnTo>
                <a:lnTo>
                  <a:pt x="1468530" y="2533954"/>
                </a:lnTo>
                <a:lnTo>
                  <a:pt x="1425136" y="2565366"/>
                </a:lnTo>
                <a:lnTo>
                  <a:pt x="1292597" y="2628192"/>
                </a:lnTo>
                <a:lnTo>
                  <a:pt x="1064453" y="2732901"/>
                </a:lnTo>
                <a:lnTo>
                  <a:pt x="1017828" y="2743371"/>
                </a:lnTo>
                <a:lnTo>
                  <a:pt x="923662" y="2785255"/>
                </a:lnTo>
                <a:lnTo>
                  <a:pt x="828341" y="2806197"/>
                </a:lnTo>
                <a:lnTo>
                  <a:pt x="780272" y="2827139"/>
                </a:lnTo>
                <a:lnTo>
                  <a:pt x="634556" y="2858551"/>
                </a:lnTo>
                <a:lnTo>
                  <a:pt x="737435" y="2858551"/>
                </a:lnTo>
                <a:lnTo>
                  <a:pt x="834600" y="2837609"/>
                </a:lnTo>
                <a:lnTo>
                  <a:pt x="882781" y="2816668"/>
                </a:lnTo>
                <a:lnTo>
                  <a:pt x="930682" y="2806197"/>
                </a:lnTo>
                <a:lnTo>
                  <a:pt x="978291" y="2785255"/>
                </a:lnTo>
                <a:lnTo>
                  <a:pt x="1025600" y="2774784"/>
                </a:lnTo>
                <a:lnTo>
                  <a:pt x="1257272" y="2670075"/>
                </a:lnTo>
                <a:lnTo>
                  <a:pt x="1436156" y="2586308"/>
                </a:lnTo>
                <a:lnTo>
                  <a:pt x="1479897" y="2554896"/>
                </a:lnTo>
                <a:lnTo>
                  <a:pt x="1523225" y="2533954"/>
                </a:lnTo>
                <a:lnTo>
                  <a:pt x="1566131" y="2502541"/>
                </a:lnTo>
                <a:lnTo>
                  <a:pt x="1608603" y="2481599"/>
                </a:lnTo>
                <a:lnTo>
                  <a:pt x="1650633" y="2450187"/>
                </a:lnTo>
                <a:lnTo>
                  <a:pt x="1692210" y="2429245"/>
                </a:lnTo>
                <a:lnTo>
                  <a:pt x="1773964" y="2366420"/>
                </a:lnTo>
                <a:lnTo>
                  <a:pt x="1853784" y="2303594"/>
                </a:lnTo>
                <a:lnTo>
                  <a:pt x="1892944" y="2272182"/>
                </a:lnTo>
                <a:lnTo>
                  <a:pt x="1931590" y="2240769"/>
                </a:lnTo>
                <a:lnTo>
                  <a:pt x="1969712" y="2209356"/>
                </a:lnTo>
                <a:lnTo>
                  <a:pt x="2007300" y="2177944"/>
                </a:lnTo>
                <a:lnTo>
                  <a:pt x="2044344" y="2136060"/>
                </a:lnTo>
                <a:lnTo>
                  <a:pt x="2080833" y="2104647"/>
                </a:lnTo>
                <a:lnTo>
                  <a:pt x="2116759" y="2073235"/>
                </a:lnTo>
                <a:lnTo>
                  <a:pt x="2152109" y="2031351"/>
                </a:lnTo>
                <a:lnTo>
                  <a:pt x="2186875" y="1999939"/>
                </a:lnTo>
                <a:lnTo>
                  <a:pt x="2221046" y="1958055"/>
                </a:lnTo>
                <a:lnTo>
                  <a:pt x="2254612" y="1916172"/>
                </a:lnTo>
                <a:lnTo>
                  <a:pt x="2287563" y="1884759"/>
                </a:lnTo>
                <a:lnTo>
                  <a:pt x="2320157" y="1842875"/>
                </a:lnTo>
                <a:lnTo>
                  <a:pt x="2352022" y="1800992"/>
                </a:lnTo>
                <a:lnTo>
                  <a:pt x="2383156" y="1759108"/>
                </a:lnTo>
                <a:lnTo>
                  <a:pt x="2413554" y="1717225"/>
                </a:lnTo>
                <a:lnTo>
                  <a:pt x="2443213" y="1675341"/>
                </a:lnTo>
                <a:lnTo>
                  <a:pt x="2472129" y="1633458"/>
                </a:lnTo>
                <a:lnTo>
                  <a:pt x="2500299" y="1591574"/>
                </a:lnTo>
                <a:lnTo>
                  <a:pt x="2527720" y="1549691"/>
                </a:lnTo>
                <a:lnTo>
                  <a:pt x="2554387" y="1507807"/>
                </a:lnTo>
                <a:lnTo>
                  <a:pt x="2580297" y="1465923"/>
                </a:lnTo>
                <a:lnTo>
                  <a:pt x="2605446" y="1424040"/>
                </a:lnTo>
                <a:lnTo>
                  <a:pt x="2629831" y="1371685"/>
                </a:lnTo>
                <a:lnTo>
                  <a:pt x="2653449" y="1329802"/>
                </a:lnTo>
                <a:lnTo>
                  <a:pt x="2676295" y="1287918"/>
                </a:lnTo>
                <a:lnTo>
                  <a:pt x="2698366" y="1235564"/>
                </a:lnTo>
                <a:lnTo>
                  <a:pt x="2719658" y="1193680"/>
                </a:lnTo>
                <a:lnTo>
                  <a:pt x="2740169" y="1151797"/>
                </a:lnTo>
                <a:lnTo>
                  <a:pt x="2759894" y="1099442"/>
                </a:lnTo>
                <a:lnTo>
                  <a:pt x="2778829" y="1057559"/>
                </a:lnTo>
                <a:lnTo>
                  <a:pt x="2796972" y="1005204"/>
                </a:lnTo>
                <a:lnTo>
                  <a:pt x="2814053" y="952850"/>
                </a:lnTo>
                <a:lnTo>
                  <a:pt x="2830313" y="910967"/>
                </a:lnTo>
                <a:lnTo>
                  <a:pt x="2845748" y="858612"/>
                </a:lnTo>
                <a:lnTo>
                  <a:pt x="2860359" y="816729"/>
                </a:lnTo>
                <a:lnTo>
                  <a:pt x="2874144" y="764374"/>
                </a:lnTo>
                <a:lnTo>
                  <a:pt x="2887103" y="712020"/>
                </a:lnTo>
                <a:lnTo>
                  <a:pt x="2899233" y="670136"/>
                </a:lnTo>
                <a:lnTo>
                  <a:pt x="2910535" y="617782"/>
                </a:lnTo>
                <a:lnTo>
                  <a:pt x="2921006" y="565427"/>
                </a:lnTo>
                <a:lnTo>
                  <a:pt x="2930646" y="523544"/>
                </a:lnTo>
                <a:lnTo>
                  <a:pt x="2939453" y="471189"/>
                </a:lnTo>
                <a:lnTo>
                  <a:pt x="2947427" y="418835"/>
                </a:lnTo>
                <a:lnTo>
                  <a:pt x="2954566" y="376951"/>
                </a:lnTo>
                <a:lnTo>
                  <a:pt x="2960870" y="324597"/>
                </a:lnTo>
                <a:lnTo>
                  <a:pt x="2966337" y="272243"/>
                </a:lnTo>
                <a:lnTo>
                  <a:pt x="2970965" y="219888"/>
                </a:lnTo>
                <a:lnTo>
                  <a:pt x="2974755" y="167534"/>
                </a:lnTo>
                <a:lnTo>
                  <a:pt x="2977704" y="125650"/>
                </a:lnTo>
                <a:lnTo>
                  <a:pt x="2979813" y="73296"/>
                </a:lnTo>
                <a:lnTo>
                  <a:pt x="2981078" y="20941"/>
                </a:lnTo>
                <a:lnTo>
                  <a:pt x="2981217" y="0"/>
                </a:lnTo>
                <a:close/>
              </a:path>
              <a:path w="2981325" h="2963545">
                <a:moveTo>
                  <a:pt x="347882" y="2177944"/>
                </a:moveTo>
                <a:lnTo>
                  <a:pt x="99322" y="2177944"/>
                </a:lnTo>
                <a:lnTo>
                  <a:pt x="49748" y="2188415"/>
                </a:lnTo>
                <a:lnTo>
                  <a:pt x="0" y="2188415"/>
                </a:lnTo>
                <a:lnTo>
                  <a:pt x="0" y="2209356"/>
                </a:lnTo>
                <a:lnTo>
                  <a:pt x="100356" y="2209356"/>
                </a:lnTo>
                <a:lnTo>
                  <a:pt x="150263" y="2198885"/>
                </a:lnTo>
                <a:lnTo>
                  <a:pt x="249491" y="2198885"/>
                </a:lnTo>
                <a:lnTo>
                  <a:pt x="347882" y="2177944"/>
                </a:lnTo>
                <a:close/>
              </a:path>
              <a:path w="2981325" h="2963545">
                <a:moveTo>
                  <a:pt x="2237539" y="0"/>
                </a:moveTo>
                <a:lnTo>
                  <a:pt x="2214409" y="0"/>
                </a:lnTo>
                <a:lnTo>
                  <a:pt x="2214238" y="20941"/>
                </a:lnTo>
                <a:lnTo>
                  <a:pt x="2212614" y="73296"/>
                </a:lnTo>
                <a:lnTo>
                  <a:pt x="2209908" y="115179"/>
                </a:lnTo>
                <a:lnTo>
                  <a:pt x="2206123" y="167534"/>
                </a:lnTo>
                <a:lnTo>
                  <a:pt x="2201261" y="219888"/>
                </a:lnTo>
                <a:lnTo>
                  <a:pt x="2195323" y="261772"/>
                </a:lnTo>
                <a:lnTo>
                  <a:pt x="2188310" y="314126"/>
                </a:lnTo>
                <a:lnTo>
                  <a:pt x="2180225" y="366480"/>
                </a:lnTo>
                <a:lnTo>
                  <a:pt x="2171068" y="408364"/>
                </a:lnTo>
                <a:lnTo>
                  <a:pt x="2160843" y="460718"/>
                </a:lnTo>
                <a:lnTo>
                  <a:pt x="2149549" y="502602"/>
                </a:lnTo>
                <a:lnTo>
                  <a:pt x="2137190" y="554956"/>
                </a:lnTo>
                <a:lnTo>
                  <a:pt x="2123767" y="596840"/>
                </a:lnTo>
                <a:lnTo>
                  <a:pt x="2109281" y="649194"/>
                </a:lnTo>
                <a:lnTo>
                  <a:pt x="2093734" y="691078"/>
                </a:lnTo>
                <a:lnTo>
                  <a:pt x="2077127" y="743432"/>
                </a:lnTo>
                <a:lnTo>
                  <a:pt x="2059463" y="785316"/>
                </a:lnTo>
                <a:lnTo>
                  <a:pt x="2040744" y="827199"/>
                </a:lnTo>
                <a:lnTo>
                  <a:pt x="2020558" y="879554"/>
                </a:lnTo>
                <a:lnTo>
                  <a:pt x="1999379" y="921437"/>
                </a:lnTo>
                <a:lnTo>
                  <a:pt x="1977211" y="973792"/>
                </a:lnTo>
                <a:lnTo>
                  <a:pt x="1954061" y="1015675"/>
                </a:lnTo>
                <a:lnTo>
                  <a:pt x="1929932" y="1057559"/>
                </a:lnTo>
                <a:lnTo>
                  <a:pt x="1904831" y="1099442"/>
                </a:lnTo>
                <a:lnTo>
                  <a:pt x="1878763" y="1141326"/>
                </a:lnTo>
                <a:lnTo>
                  <a:pt x="1851733" y="1183210"/>
                </a:lnTo>
                <a:lnTo>
                  <a:pt x="1823748" y="1225093"/>
                </a:lnTo>
                <a:lnTo>
                  <a:pt x="1794811" y="1266977"/>
                </a:lnTo>
                <a:lnTo>
                  <a:pt x="1764929" y="1308860"/>
                </a:lnTo>
                <a:lnTo>
                  <a:pt x="1734108" y="1350744"/>
                </a:lnTo>
                <a:lnTo>
                  <a:pt x="1702351" y="1382156"/>
                </a:lnTo>
                <a:lnTo>
                  <a:pt x="1669666" y="1424040"/>
                </a:lnTo>
                <a:lnTo>
                  <a:pt x="1636056" y="1465923"/>
                </a:lnTo>
                <a:lnTo>
                  <a:pt x="1601529" y="1497336"/>
                </a:lnTo>
                <a:lnTo>
                  <a:pt x="1566088" y="1539220"/>
                </a:lnTo>
                <a:lnTo>
                  <a:pt x="1529848" y="1570632"/>
                </a:lnTo>
                <a:lnTo>
                  <a:pt x="1492922" y="1602045"/>
                </a:lnTo>
                <a:lnTo>
                  <a:pt x="1455317" y="1643929"/>
                </a:lnTo>
                <a:lnTo>
                  <a:pt x="1417041" y="1675341"/>
                </a:lnTo>
                <a:lnTo>
                  <a:pt x="1378103" y="1706754"/>
                </a:lnTo>
                <a:lnTo>
                  <a:pt x="1338510" y="1738166"/>
                </a:lnTo>
                <a:lnTo>
                  <a:pt x="1298271" y="1769579"/>
                </a:lnTo>
                <a:lnTo>
                  <a:pt x="1257393" y="1790521"/>
                </a:lnTo>
                <a:lnTo>
                  <a:pt x="1215885" y="1821934"/>
                </a:lnTo>
                <a:lnTo>
                  <a:pt x="1173754" y="1853346"/>
                </a:lnTo>
                <a:lnTo>
                  <a:pt x="1087658" y="1895230"/>
                </a:lnTo>
                <a:lnTo>
                  <a:pt x="1043708" y="1926642"/>
                </a:lnTo>
                <a:lnTo>
                  <a:pt x="999168" y="1947584"/>
                </a:lnTo>
                <a:lnTo>
                  <a:pt x="816424" y="2031351"/>
                </a:lnTo>
                <a:lnTo>
                  <a:pt x="770454" y="2041822"/>
                </a:lnTo>
                <a:lnTo>
                  <a:pt x="677626" y="2083706"/>
                </a:lnTo>
                <a:lnTo>
                  <a:pt x="295714" y="2167473"/>
                </a:lnTo>
                <a:lnTo>
                  <a:pt x="246918" y="2167473"/>
                </a:lnTo>
                <a:lnTo>
                  <a:pt x="197916" y="2177944"/>
                </a:lnTo>
                <a:lnTo>
                  <a:pt x="396744" y="2177944"/>
                </a:lnTo>
                <a:lnTo>
                  <a:pt x="541889" y="2146531"/>
                </a:lnTo>
                <a:lnTo>
                  <a:pt x="589763" y="2125589"/>
                </a:lnTo>
                <a:lnTo>
                  <a:pt x="684700" y="2104647"/>
                </a:lnTo>
                <a:lnTo>
                  <a:pt x="731746" y="2083706"/>
                </a:lnTo>
                <a:lnTo>
                  <a:pt x="778499" y="2073235"/>
                </a:lnTo>
                <a:lnTo>
                  <a:pt x="1009605" y="1968526"/>
                </a:lnTo>
                <a:lnTo>
                  <a:pt x="1054609" y="1947584"/>
                </a:lnTo>
                <a:lnTo>
                  <a:pt x="1099018" y="1916172"/>
                </a:lnTo>
                <a:lnTo>
                  <a:pt x="1142821" y="1895230"/>
                </a:lnTo>
                <a:lnTo>
                  <a:pt x="1186013" y="1863817"/>
                </a:lnTo>
                <a:lnTo>
                  <a:pt x="1228583" y="1842875"/>
                </a:lnTo>
                <a:lnTo>
                  <a:pt x="1270525" y="1811463"/>
                </a:lnTo>
                <a:lnTo>
                  <a:pt x="1311829" y="1780050"/>
                </a:lnTo>
                <a:lnTo>
                  <a:pt x="1352489" y="1748637"/>
                </a:lnTo>
                <a:lnTo>
                  <a:pt x="1392495" y="1717225"/>
                </a:lnTo>
                <a:lnTo>
                  <a:pt x="1431840" y="1685812"/>
                </a:lnTo>
                <a:lnTo>
                  <a:pt x="1470515" y="1654399"/>
                </a:lnTo>
                <a:lnTo>
                  <a:pt x="1508513" y="1622987"/>
                </a:lnTo>
                <a:lnTo>
                  <a:pt x="1545825" y="1591574"/>
                </a:lnTo>
                <a:lnTo>
                  <a:pt x="1582443" y="1549691"/>
                </a:lnTo>
                <a:lnTo>
                  <a:pt x="1618253" y="1518278"/>
                </a:lnTo>
                <a:lnTo>
                  <a:pt x="1653140" y="1476394"/>
                </a:lnTo>
                <a:lnTo>
                  <a:pt x="1687099" y="1444982"/>
                </a:lnTo>
                <a:lnTo>
                  <a:pt x="1720126" y="1403098"/>
                </a:lnTo>
                <a:lnTo>
                  <a:pt x="1752213" y="1361215"/>
                </a:lnTo>
                <a:lnTo>
                  <a:pt x="1783357" y="1319331"/>
                </a:lnTo>
                <a:lnTo>
                  <a:pt x="1813550" y="1277448"/>
                </a:lnTo>
                <a:lnTo>
                  <a:pt x="1842788" y="1235564"/>
                </a:lnTo>
                <a:lnTo>
                  <a:pt x="1871066" y="1193680"/>
                </a:lnTo>
                <a:lnTo>
                  <a:pt x="1898377" y="1151797"/>
                </a:lnTo>
                <a:lnTo>
                  <a:pt x="1924717" y="1109913"/>
                </a:lnTo>
                <a:lnTo>
                  <a:pt x="1950080" y="1068030"/>
                </a:lnTo>
                <a:lnTo>
                  <a:pt x="1974459" y="1026146"/>
                </a:lnTo>
                <a:lnTo>
                  <a:pt x="1997851" y="984263"/>
                </a:lnTo>
                <a:lnTo>
                  <a:pt x="2020249" y="931908"/>
                </a:lnTo>
                <a:lnTo>
                  <a:pt x="2041647" y="890025"/>
                </a:lnTo>
                <a:lnTo>
                  <a:pt x="2062041" y="837670"/>
                </a:lnTo>
                <a:lnTo>
                  <a:pt x="2080958" y="795787"/>
                </a:lnTo>
                <a:lnTo>
                  <a:pt x="2098808" y="743432"/>
                </a:lnTo>
                <a:lnTo>
                  <a:pt x="2115589" y="701549"/>
                </a:lnTo>
                <a:lnTo>
                  <a:pt x="2131300" y="659665"/>
                </a:lnTo>
                <a:lnTo>
                  <a:pt x="2145938" y="607311"/>
                </a:lnTo>
                <a:lnTo>
                  <a:pt x="2159503" y="554956"/>
                </a:lnTo>
                <a:lnTo>
                  <a:pt x="2171992" y="513073"/>
                </a:lnTo>
                <a:lnTo>
                  <a:pt x="2183404" y="460718"/>
                </a:lnTo>
                <a:lnTo>
                  <a:pt x="2193738" y="418835"/>
                </a:lnTo>
                <a:lnTo>
                  <a:pt x="2202990" y="366480"/>
                </a:lnTo>
                <a:lnTo>
                  <a:pt x="2211161" y="314126"/>
                </a:lnTo>
                <a:lnTo>
                  <a:pt x="2218248" y="272243"/>
                </a:lnTo>
                <a:lnTo>
                  <a:pt x="2224249" y="219888"/>
                </a:lnTo>
                <a:lnTo>
                  <a:pt x="2229162" y="167534"/>
                </a:lnTo>
                <a:lnTo>
                  <a:pt x="2232987" y="115179"/>
                </a:lnTo>
                <a:lnTo>
                  <a:pt x="2235721" y="73296"/>
                </a:lnTo>
                <a:lnTo>
                  <a:pt x="2237363" y="20941"/>
                </a:lnTo>
                <a:lnTo>
                  <a:pt x="2237539" y="0"/>
                </a:lnTo>
                <a:close/>
              </a:path>
              <a:path w="2981325" h="2963545">
                <a:moveTo>
                  <a:pt x="208631" y="607311"/>
                </a:moveTo>
                <a:lnTo>
                  <a:pt x="154114" y="607311"/>
                </a:lnTo>
                <a:lnTo>
                  <a:pt x="128407" y="628253"/>
                </a:lnTo>
                <a:lnTo>
                  <a:pt x="111074" y="649194"/>
                </a:lnTo>
                <a:lnTo>
                  <a:pt x="104719" y="680607"/>
                </a:lnTo>
                <a:lnTo>
                  <a:pt x="111074" y="712020"/>
                </a:lnTo>
                <a:lnTo>
                  <a:pt x="128407" y="743432"/>
                </a:lnTo>
                <a:lnTo>
                  <a:pt x="154114" y="764374"/>
                </a:lnTo>
                <a:lnTo>
                  <a:pt x="217078" y="764374"/>
                </a:lnTo>
                <a:lnTo>
                  <a:pt x="242785" y="743432"/>
                </a:lnTo>
                <a:lnTo>
                  <a:pt x="260118" y="712020"/>
                </a:lnTo>
                <a:lnTo>
                  <a:pt x="266473" y="680607"/>
                </a:lnTo>
                <a:lnTo>
                  <a:pt x="266023" y="680607"/>
                </a:lnTo>
                <a:lnTo>
                  <a:pt x="265342" y="670136"/>
                </a:lnTo>
                <a:lnTo>
                  <a:pt x="310245" y="649194"/>
                </a:lnTo>
                <a:lnTo>
                  <a:pt x="258327" y="649194"/>
                </a:lnTo>
                <a:lnTo>
                  <a:pt x="245941" y="628253"/>
                </a:lnTo>
                <a:lnTo>
                  <a:pt x="229061" y="617782"/>
                </a:lnTo>
                <a:lnTo>
                  <a:pt x="208631" y="607311"/>
                </a:lnTo>
                <a:close/>
              </a:path>
              <a:path w="2981325" h="2963545">
                <a:moveTo>
                  <a:pt x="749617" y="0"/>
                </a:moveTo>
                <a:lnTo>
                  <a:pt x="726426" y="0"/>
                </a:lnTo>
                <a:lnTo>
                  <a:pt x="725863" y="20941"/>
                </a:lnTo>
                <a:lnTo>
                  <a:pt x="720719" y="73296"/>
                </a:lnTo>
                <a:lnTo>
                  <a:pt x="712270" y="115179"/>
                </a:lnTo>
                <a:lnTo>
                  <a:pt x="700619" y="167534"/>
                </a:lnTo>
                <a:lnTo>
                  <a:pt x="685866" y="209417"/>
                </a:lnTo>
                <a:lnTo>
                  <a:pt x="668115" y="261772"/>
                </a:lnTo>
                <a:lnTo>
                  <a:pt x="647468" y="303655"/>
                </a:lnTo>
                <a:lnTo>
                  <a:pt x="624025" y="345539"/>
                </a:lnTo>
                <a:lnTo>
                  <a:pt x="597890" y="387422"/>
                </a:lnTo>
                <a:lnTo>
                  <a:pt x="569164" y="418835"/>
                </a:lnTo>
                <a:lnTo>
                  <a:pt x="537949" y="460718"/>
                </a:lnTo>
                <a:lnTo>
                  <a:pt x="504347" y="492131"/>
                </a:lnTo>
                <a:lnTo>
                  <a:pt x="468461" y="523544"/>
                </a:lnTo>
                <a:lnTo>
                  <a:pt x="430392" y="554956"/>
                </a:lnTo>
                <a:lnTo>
                  <a:pt x="390242" y="586369"/>
                </a:lnTo>
                <a:lnTo>
                  <a:pt x="348113" y="607311"/>
                </a:lnTo>
                <a:lnTo>
                  <a:pt x="304107" y="628253"/>
                </a:lnTo>
                <a:lnTo>
                  <a:pt x="258327" y="649194"/>
                </a:lnTo>
                <a:lnTo>
                  <a:pt x="310245" y="649194"/>
                </a:lnTo>
                <a:lnTo>
                  <a:pt x="353506" y="628253"/>
                </a:lnTo>
                <a:lnTo>
                  <a:pt x="395034" y="607311"/>
                </a:lnTo>
                <a:lnTo>
                  <a:pt x="434741" y="586369"/>
                </a:lnTo>
                <a:lnTo>
                  <a:pt x="472537" y="554956"/>
                </a:lnTo>
                <a:lnTo>
                  <a:pt x="508332" y="523544"/>
                </a:lnTo>
                <a:lnTo>
                  <a:pt x="542036" y="492131"/>
                </a:lnTo>
                <a:lnTo>
                  <a:pt x="573559" y="450248"/>
                </a:lnTo>
                <a:lnTo>
                  <a:pt x="602812" y="418835"/>
                </a:lnTo>
                <a:lnTo>
                  <a:pt x="629705" y="376951"/>
                </a:lnTo>
                <a:lnTo>
                  <a:pt x="654148" y="335068"/>
                </a:lnTo>
                <a:lnTo>
                  <a:pt x="676052" y="293184"/>
                </a:lnTo>
                <a:lnTo>
                  <a:pt x="695326" y="251301"/>
                </a:lnTo>
                <a:lnTo>
                  <a:pt x="711881" y="209417"/>
                </a:lnTo>
                <a:lnTo>
                  <a:pt x="725628" y="167534"/>
                </a:lnTo>
                <a:lnTo>
                  <a:pt x="736476" y="115179"/>
                </a:lnTo>
                <a:lnTo>
                  <a:pt x="744335" y="62825"/>
                </a:lnTo>
                <a:lnTo>
                  <a:pt x="749117" y="20941"/>
                </a:lnTo>
                <a:lnTo>
                  <a:pt x="749617" y="0"/>
                </a:lnTo>
                <a:close/>
              </a:path>
            </a:pathLst>
          </a:custGeom>
          <a:solidFill>
            <a:srgbClr val="334A5C"/>
          </a:solidFill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372482" y="1701097"/>
            <a:ext cx="819417" cy="823653"/>
          </a:xfrm>
          <a:custGeom>
            <a:avLst/>
            <a:gdLst/>
            <a:ahLst/>
            <a:cxnLst/>
            <a:rect l="l" t="t" r="r" b="b"/>
            <a:pathLst>
              <a:path w="1351280" h="1358264">
                <a:moveTo>
                  <a:pt x="146456" y="1065213"/>
                </a:moveTo>
                <a:lnTo>
                  <a:pt x="100163" y="1072680"/>
                </a:lnTo>
                <a:lnTo>
                  <a:pt x="59960" y="1093473"/>
                </a:lnTo>
                <a:lnTo>
                  <a:pt x="28256" y="1125178"/>
                </a:lnTo>
                <a:lnTo>
                  <a:pt x="7466" y="1165381"/>
                </a:lnTo>
                <a:lnTo>
                  <a:pt x="0" y="1211669"/>
                </a:lnTo>
                <a:lnTo>
                  <a:pt x="7466" y="1257963"/>
                </a:lnTo>
                <a:lnTo>
                  <a:pt x="28256" y="1298169"/>
                </a:lnTo>
                <a:lnTo>
                  <a:pt x="59960" y="1329875"/>
                </a:lnTo>
                <a:lnTo>
                  <a:pt x="100163" y="1350669"/>
                </a:lnTo>
                <a:lnTo>
                  <a:pt x="146456" y="1358136"/>
                </a:lnTo>
                <a:lnTo>
                  <a:pt x="192752" y="1350669"/>
                </a:lnTo>
                <a:lnTo>
                  <a:pt x="232956" y="1329875"/>
                </a:lnTo>
                <a:lnTo>
                  <a:pt x="264658" y="1298169"/>
                </a:lnTo>
                <a:lnTo>
                  <a:pt x="285447" y="1257963"/>
                </a:lnTo>
                <a:lnTo>
                  <a:pt x="292912" y="1211669"/>
                </a:lnTo>
                <a:lnTo>
                  <a:pt x="290187" y="1183507"/>
                </a:lnTo>
                <a:lnTo>
                  <a:pt x="282364" y="1157177"/>
                </a:lnTo>
                <a:lnTo>
                  <a:pt x="269972" y="1133170"/>
                </a:lnTo>
                <a:lnTo>
                  <a:pt x="253542" y="1111976"/>
                </a:lnTo>
                <a:lnTo>
                  <a:pt x="260924" y="1104594"/>
                </a:lnTo>
                <a:lnTo>
                  <a:pt x="246149" y="1104594"/>
                </a:lnTo>
                <a:lnTo>
                  <a:pt x="224956" y="1088157"/>
                </a:lnTo>
                <a:lnTo>
                  <a:pt x="200951" y="1075762"/>
                </a:lnTo>
                <a:lnTo>
                  <a:pt x="174622" y="1067938"/>
                </a:lnTo>
                <a:lnTo>
                  <a:pt x="146456" y="1065213"/>
                </a:lnTo>
                <a:close/>
              </a:path>
              <a:path w="1351280" h="1358264">
                <a:moveTo>
                  <a:pt x="1350741" y="0"/>
                </a:moveTo>
                <a:lnTo>
                  <a:pt x="246149" y="1104594"/>
                </a:lnTo>
                <a:lnTo>
                  <a:pt x="260924" y="1104594"/>
                </a:lnTo>
                <a:lnTo>
                  <a:pt x="1350741" y="14780"/>
                </a:lnTo>
                <a:lnTo>
                  <a:pt x="1350741" y="0"/>
                </a:lnTo>
                <a:close/>
              </a:path>
            </a:pathLst>
          </a:custGeom>
          <a:solidFill>
            <a:srgbClr val="334A5C"/>
          </a:solidFill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514969" y="4336311"/>
            <a:ext cx="1897598" cy="0"/>
          </a:xfrm>
          <a:custGeom>
            <a:avLst/>
            <a:gdLst/>
            <a:ahLst/>
            <a:cxnLst/>
            <a:rect l="l" t="t" r="r" b="b"/>
            <a:pathLst>
              <a:path w="3129280">
                <a:moveTo>
                  <a:pt x="0" y="0"/>
                </a:moveTo>
                <a:lnTo>
                  <a:pt x="3128972" y="0"/>
                </a:lnTo>
              </a:path>
            </a:pathLst>
          </a:custGeom>
          <a:ln w="20941">
            <a:solidFill>
              <a:srgbClr val="E8E8E8"/>
            </a:solidFill>
          </a:ln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514969" y="5255983"/>
            <a:ext cx="1897598" cy="0"/>
          </a:xfrm>
          <a:custGeom>
            <a:avLst/>
            <a:gdLst/>
            <a:ahLst/>
            <a:cxnLst/>
            <a:rect l="l" t="t" r="r" b="b"/>
            <a:pathLst>
              <a:path w="3129280">
                <a:moveTo>
                  <a:pt x="0" y="0"/>
                </a:moveTo>
                <a:lnTo>
                  <a:pt x="3128972" y="0"/>
                </a:lnTo>
              </a:path>
            </a:pathLst>
          </a:custGeom>
          <a:ln w="20941">
            <a:solidFill>
              <a:srgbClr val="E8E8E8"/>
            </a:solidFill>
          </a:ln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536529" y="4674982"/>
            <a:ext cx="1897597" cy="2147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4819" marR="3081" indent="-167503" defTabSz="554492">
              <a:lnSpc>
                <a:spcPct val="140500"/>
              </a:lnSpc>
              <a:buClrTx/>
            </a:pPr>
            <a:r>
              <a:rPr lang="tr-TR" sz="1092" kern="1200" spc="149" dirty="0">
                <a:solidFill>
                  <a:srgbClr val="E8E8E8"/>
                </a:solidFill>
                <a:latin typeface="Calibri"/>
                <a:ea typeface="+mn-ea"/>
                <a:cs typeface="Calibri"/>
              </a:rPr>
              <a:t>Uygulamanın Dağıtılması</a:t>
            </a:r>
            <a:endParaRPr sz="1092" kern="1200" dirty="0">
              <a:solidFill>
                <a:prstClr val="black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14327" y="4344142"/>
            <a:ext cx="1897598" cy="0"/>
          </a:xfrm>
          <a:custGeom>
            <a:avLst/>
            <a:gdLst/>
            <a:ahLst/>
            <a:cxnLst/>
            <a:rect l="l" t="t" r="r" b="b"/>
            <a:pathLst>
              <a:path w="3129279">
                <a:moveTo>
                  <a:pt x="0" y="0"/>
                </a:moveTo>
                <a:lnTo>
                  <a:pt x="3128972" y="0"/>
                </a:lnTo>
              </a:path>
            </a:pathLst>
          </a:custGeom>
          <a:ln w="20941">
            <a:solidFill>
              <a:srgbClr val="E8E8E8"/>
            </a:solidFill>
          </a:ln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4327" y="5263814"/>
            <a:ext cx="1897598" cy="0"/>
          </a:xfrm>
          <a:custGeom>
            <a:avLst/>
            <a:gdLst/>
            <a:ahLst/>
            <a:cxnLst/>
            <a:rect l="l" t="t" r="r" b="b"/>
            <a:pathLst>
              <a:path w="3129279">
                <a:moveTo>
                  <a:pt x="0" y="0"/>
                </a:moveTo>
                <a:lnTo>
                  <a:pt x="3128972" y="0"/>
                </a:lnTo>
              </a:path>
            </a:pathLst>
          </a:custGeom>
          <a:ln w="20941">
            <a:solidFill>
              <a:srgbClr val="E8E8E8"/>
            </a:solidFill>
          </a:ln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870951" y="2934153"/>
            <a:ext cx="7539853" cy="45719"/>
          </a:xfrm>
          <a:custGeom>
            <a:avLst/>
            <a:gdLst/>
            <a:ahLst/>
            <a:cxnLst/>
            <a:rect l="l" t="t" r="r" b="b"/>
            <a:pathLst>
              <a:path w="10932160">
                <a:moveTo>
                  <a:pt x="10931604" y="0"/>
                </a:moveTo>
                <a:lnTo>
                  <a:pt x="0" y="0"/>
                </a:lnTo>
              </a:path>
            </a:pathLst>
          </a:custGeom>
          <a:ln w="20941">
            <a:solidFill>
              <a:srgbClr val="334A5C"/>
            </a:solidFill>
          </a:ln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055090" y="4236201"/>
            <a:ext cx="216021" cy="216021"/>
          </a:xfrm>
          <a:custGeom>
            <a:avLst/>
            <a:gdLst/>
            <a:ahLst/>
            <a:cxnLst/>
            <a:rect l="l" t="t" r="r" b="b"/>
            <a:pathLst>
              <a:path w="356235" h="356234">
                <a:moveTo>
                  <a:pt x="178005" y="0"/>
                </a:moveTo>
                <a:lnTo>
                  <a:pt x="130683" y="6358"/>
                </a:lnTo>
                <a:lnTo>
                  <a:pt x="88161" y="24302"/>
                </a:lnTo>
                <a:lnTo>
                  <a:pt x="52135" y="52135"/>
                </a:lnTo>
                <a:lnTo>
                  <a:pt x="24302" y="88161"/>
                </a:lnTo>
                <a:lnTo>
                  <a:pt x="6358" y="130683"/>
                </a:lnTo>
                <a:lnTo>
                  <a:pt x="0" y="178005"/>
                </a:lnTo>
                <a:lnTo>
                  <a:pt x="6358" y="225326"/>
                </a:lnTo>
                <a:lnTo>
                  <a:pt x="24302" y="267848"/>
                </a:lnTo>
                <a:lnTo>
                  <a:pt x="52135" y="303874"/>
                </a:lnTo>
                <a:lnTo>
                  <a:pt x="88161" y="331707"/>
                </a:lnTo>
                <a:lnTo>
                  <a:pt x="130683" y="349651"/>
                </a:lnTo>
                <a:lnTo>
                  <a:pt x="178005" y="356010"/>
                </a:lnTo>
                <a:lnTo>
                  <a:pt x="225326" y="349651"/>
                </a:lnTo>
                <a:lnTo>
                  <a:pt x="267848" y="331707"/>
                </a:lnTo>
                <a:lnTo>
                  <a:pt x="303874" y="303874"/>
                </a:lnTo>
                <a:lnTo>
                  <a:pt x="331707" y="267848"/>
                </a:lnTo>
                <a:lnTo>
                  <a:pt x="349651" y="225326"/>
                </a:lnTo>
                <a:lnTo>
                  <a:pt x="356010" y="178005"/>
                </a:lnTo>
                <a:lnTo>
                  <a:pt x="349651" y="130683"/>
                </a:lnTo>
                <a:lnTo>
                  <a:pt x="331707" y="88161"/>
                </a:lnTo>
                <a:lnTo>
                  <a:pt x="303874" y="52135"/>
                </a:lnTo>
                <a:lnTo>
                  <a:pt x="267848" y="24302"/>
                </a:lnTo>
                <a:lnTo>
                  <a:pt x="225326" y="6358"/>
                </a:lnTo>
                <a:lnTo>
                  <a:pt x="178005" y="0"/>
                </a:lnTo>
                <a:close/>
              </a:path>
            </a:pathLst>
          </a:custGeom>
          <a:solidFill>
            <a:srgbClr val="263D4F"/>
          </a:solidFill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109219" y="4291913"/>
            <a:ext cx="107818" cy="104738"/>
          </a:xfrm>
          <a:custGeom>
            <a:avLst/>
            <a:gdLst/>
            <a:ahLst/>
            <a:cxnLst/>
            <a:rect l="l" t="t" r="r" b="b"/>
            <a:pathLst>
              <a:path w="177800" h="172720">
                <a:moveTo>
                  <a:pt x="88740" y="0"/>
                </a:moveTo>
                <a:lnTo>
                  <a:pt x="54197" y="6768"/>
                </a:lnTo>
                <a:lnTo>
                  <a:pt x="25990" y="25228"/>
                </a:lnTo>
                <a:lnTo>
                  <a:pt x="6973" y="52606"/>
                </a:lnTo>
                <a:lnTo>
                  <a:pt x="0" y="86133"/>
                </a:lnTo>
                <a:lnTo>
                  <a:pt x="6973" y="119654"/>
                </a:lnTo>
                <a:lnTo>
                  <a:pt x="25990" y="147029"/>
                </a:lnTo>
                <a:lnTo>
                  <a:pt x="54197" y="165487"/>
                </a:lnTo>
                <a:lnTo>
                  <a:pt x="88740" y="172256"/>
                </a:lnTo>
                <a:lnTo>
                  <a:pt x="123284" y="165487"/>
                </a:lnTo>
                <a:lnTo>
                  <a:pt x="151491" y="147029"/>
                </a:lnTo>
                <a:lnTo>
                  <a:pt x="170508" y="119654"/>
                </a:lnTo>
                <a:lnTo>
                  <a:pt x="177481" y="86133"/>
                </a:lnTo>
                <a:lnTo>
                  <a:pt x="170508" y="52606"/>
                </a:lnTo>
                <a:lnTo>
                  <a:pt x="151491" y="25228"/>
                </a:lnTo>
                <a:lnTo>
                  <a:pt x="123284" y="6768"/>
                </a:lnTo>
                <a:lnTo>
                  <a:pt x="88740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163032" y="3446354"/>
            <a:ext cx="0" cy="885263"/>
          </a:xfrm>
          <a:custGeom>
            <a:avLst/>
            <a:gdLst/>
            <a:ahLst/>
            <a:cxnLst/>
            <a:rect l="l" t="t" r="r" b="b"/>
            <a:pathLst>
              <a:path h="1459865">
                <a:moveTo>
                  <a:pt x="0" y="1459578"/>
                </a:moveTo>
                <a:lnTo>
                  <a:pt x="0" y="0"/>
                </a:lnTo>
              </a:path>
            </a:pathLst>
          </a:custGeom>
          <a:ln w="20941">
            <a:solidFill>
              <a:srgbClr val="E8E8E8"/>
            </a:solidFill>
          </a:ln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0355732" y="4228370"/>
            <a:ext cx="216021" cy="216021"/>
          </a:xfrm>
          <a:custGeom>
            <a:avLst/>
            <a:gdLst/>
            <a:ahLst/>
            <a:cxnLst/>
            <a:rect l="l" t="t" r="r" b="b"/>
            <a:pathLst>
              <a:path w="356234" h="356234">
                <a:moveTo>
                  <a:pt x="178005" y="0"/>
                </a:moveTo>
                <a:lnTo>
                  <a:pt x="130683" y="6358"/>
                </a:lnTo>
                <a:lnTo>
                  <a:pt x="88161" y="24302"/>
                </a:lnTo>
                <a:lnTo>
                  <a:pt x="52135" y="52135"/>
                </a:lnTo>
                <a:lnTo>
                  <a:pt x="24302" y="88161"/>
                </a:lnTo>
                <a:lnTo>
                  <a:pt x="6358" y="130683"/>
                </a:lnTo>
                <a:lnTo>
                  <a:pt x="0" y="178005"/>
                </a:lnTo>
                <a:lnTo>
                  <a:pt x="6358" y="225326"/>
                </a:lnTo>
                <a:lnTo>
                  <a:pt x="24302" y="267848"/>
                </a:lnTo>
                <a:lnTo>
                  <a:pt x="52135" y="303874"/>
                </a:lnTo>
                <a:lnTo>
                  <a:pt x="88161" y="331707"/>
                </a:lnTo>
                <a:lnTo>
                  <a:pt x="130683" y="349651"/>
                </a:lnTo>
                <a:lnTo>
                  <a:pt x="178005" y="356010"/>
                </a:lnTo>
                <a:lnTo>
                  <a:pt x="225326" y="349651"/>
                </a:lnTo>
                <a:lnTo>
                  <a:pt x="267848" y="331707"/>
                </a:lnTo>
                <a:lnTo>
                  <a:pt x="303874" y="303874"/>
                </a:lnTo>
                <a:lnTo>
                  <a:pt x="331707" y="267848"/>
                </a:lnTo>
                <a:lnTo>
                  <a:pt x="349651" y="225326"/>
                </a:lnTo>
                <a:lnTo>
                  <a:pt x="356010" y="178005"/>
                </a:lnTo>
                <a:lnTo>
                  <a:pt x="349651" y="130683"/>
                </a:lnTo>
                <a:lnTo>
                  <a:pt x="331707" y="88161"/>
                </a:lnTo>
                <a:lnTo>
                  <a:pt x="303874" y="52135"/>
                </a:lnTo>
                <a:lnTo>
                  <a:pt x="267848" y="24302"/>
                </a:lnTo>
                <a:lnTo>
                  <a:pt x="225326" y="6358"/>
                </a:lnTo>
                <a:lnTo>
                  <a:pt x="178005" y="0"/>
                </a:lnTo>
                <a:close/>
              </a:path>
            </a:pathLst>
          </a:custGeom>
          <a:solidFill>
            <a:srgbClr val="263D4F"/>
          </a:solidFill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0409861" y="4284082"/>
            <a:ext cx="107818" cy="104738"/>
          </a:xfrm>
          <a:custGeom>
            <a:avLst/>
            <a:gdLst/>
            <a:ahLst/>
            <a:cxnLst/>
            <a:rect l="l" t="t" r="r" b="b"/>
            <a:pathLst>
              <a:path w="177800" h="172720">
                <a:moveTo>
                  <a:pt x="88740" y="0"/>
                </a:moveTo>
                <a:lnTo>
                  <a:pt x="54197" y="6768"/>
                </a:lnTo>
                <a:lnTo>
                  <a:pt x="25990" y="25228"/>
                </a:lnTo>
                <a:lnTo>
                  <a:pt x="6973" y="52606"/>
                </a:lnTo>
                <a:lnTo>
                  <a:pt x="0" y="86133"/>
                </a:lnTo>
                <a:lnTo>
                  <a:pt x="6973" y="119654"/>
                </a:lnTo>
                <a:lnTo>
                  <a:pt x="25990" y="147029"/>
                </a:lnTo>
                <a:lnTo>
                  <a:pt x="54197" y="165487"/>
                </a:lnTo>
                <a:lnTo>
                  <a:pt x="88740" y="172256"/>
                </a:lnTo>
                <a:lnTo>
                  <a:pt x="123284" y="165487"/>
                </a:lnTo>
                <a:lnTo>
                  <a:pt x="151491" y="147029"/>
                </a:lnTo>
                <a:lnTo>
                  <a:pt x="170508" y="119654"/>
                </a:lnTo>
                <a:lnTo>
                  <a:pt x="177481" y="86133"/>
                </a:lnTo>
                <a:lnTo>
                  <a:pt x="170508" y="52606"/>
                </a:lnTo>
                <a:lnTo>
                  <a:pt x="151491" y="25228"/>
                </a:lnTo>
                <a:lnTo>
                  <a:pt x="123284" y="6768"/>
                </a:lnTo>
                <a:lnTo>
                  <a:pt x="88740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0463675" y="3438523"/>
            <a:ext cx="0" cy="885263"/>
          </a:xfrm>
          <a:custGeom>
            <a:avLst/>
            <a:gdLst/>
            <a:ahLst/>
            <a:cxnLst/>
            <a:rect l="l" t="t" r="r" b="b"/>
            <a:pathLst>
              <a:path h="1459865">
                <a:moveTo>
                  <a:pt x="0" y="1459578"/>
                </a:moveTo>
                <a:lnTo>
                  <a:pt x="0" y="0"/>
                </a:lnTo>
              </a:path>
            </a:pathLst>
          </a:custGeom>
          <a:ln w="20941">
            <a:solidFill>
              <a:srgbClr val="E8E8E8"/>
            </a:solidFill>
          </a:ln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20281" y="760357"/>
            <a:ext cx="2864880" cy="2192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01" defTabSz="554492">
              <a:buClrTx/>
            </a:pPr>
            <a:r>
              <a:rPr lang="tr-TR" sz="1425" b="1" kern="1200" spc="-24" dirty="0">
                <a:solidFill>
                  <a:srgbClr val="FFFFFF"/>
                </a:solidFill>
                <a:latin typeface="Montserrat"/>
                <a:ea typeface="+mn-ea"/>
                <a:cs typeface="Montserrat"/>
              </a:rPr>
              <a:t>Gerçekleştirilen Çalışmalar</a:t>
            </a:r>
            <a:endParaRPr sz="1425" kern="1200" dirty="0">
              <a:solidFill>
                <a:prstClr val="black"/>
              </a:solidFill>
              <a:latin typeface="Montserrat"/>
              <a:ea typeface="+mn-ea"/>
              <a:cs typeface="Montserrat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27982" y="1077775"/>
            <a:ext cx="10536137" cy="0"/>
          </a:xfrm>
          <a:custGeom>
            <a:avLst/>
            <a:gdLst/>
            <a:ahLst/>
            <a:cxnLst/>
            <a:rect l="l" t="t" r="r" b="b"/>
            <a:pathLst>
              <a:path w="17374870">
                <a:moveTo>
                  <a:pt x="0" y="0"/>
                </a:moveTo>
                <a:lnTo>
                  <a:pt x="17374696" y="0"/>
                </a:lnTo>
              </a:path>
            </a:pathLst>
          </a:custGeom>
          <a:ln w="20941">
            <a:solidFill>
              <a:srgbClr val="E8E8E8"/>
            </a:solidFill>
          </a:ln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24058" y="4678567"/>
            <a:ext cx="1875062" cy="2147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1481" marR="3081" indent="-274166" defTabSz="554492">
              <a:lnSpc>
                <a:spcPct val="140500"/>
              </a:lnSpc>
              <a:buClrTx/>
            </a:pPr>
            <a:r>
              <a:rPr lang="tr-TR" sz="1092" kern="1200" spc="118" dirty="0">
                <a:solidFill>
                  <a:srgbClr val="E8E8E8"/>
                </a:solidFill>
                <a:latin typeface="Calibri"/>
                <a:ea typeface="+mn-ea"/>
                <a:cs typeface="Calibri"/>
              </a:rPr>
              <a:t>Veri Setinin Oluşturulması</a:t>
            </a:r>
            <a:endParaRPr lang="tr-TR" sz="1092" kern="1200" dirty="0">
              <a:solidFill>
                <a:prstClr val="black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28969" y="1805727"/>
            <a:ext cx="2068050" cy="1993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34082" y="2010157"/>
            <a:ext cx="1655015" cy="16550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19103" y="2164195"/>
            <a:ext cx="1346186" cy="1346186"/>
          </a:xfrm>
          <a:custGeom>
            <a:avLst/>
            <a:gdLst/>
            <a:ahLst/>
            <a:cxnLst/>
            <a:rect l="l" t="t" r="r" b="b"/>
            <a:pathLst>
              <a:path w="2219960" h="2219960">
                <a:moveTo>
                  <a:pt x="1109725" y="0"/>
                </a:moveTo>
                <a:lnTo>
                  <a:pt x="1061587" y="1025"/>
                </a:lnTo>
                <a:lnTo>
                  <a:pt x="1013974" y="4073"/>
                </a:lnTo>
                <a:lnTo>
                  <a:pt x="966926" y="9102"/>
                </a:lnTo>
                <a:lnTo>
                  <a:pt x="920485" y="16071"/>
                </a:lnTo>
                <a:lnTo>
                  <a:pt x="874692" y="24938"/>
                </a:lnTo>
                <a:lnTo>
                  <a:pt x="829590" y="35661"/>
                </a:lnTo>
                <a:lnTo>
                  <a:pt x="785220" y="48198"/>
                </a:lnTo>
                <a:lnTo>
                  <a:pt x="741624" y="62509"/>
                </a:lnTo>
                <a:lnTo>
                  <a:pt x="698843" y="78550"/>
                </a:lnTo>
                <a:lnTo>
                  <a:pt x="656918" y="96282"/>
                </a:lnTo>
                <a:lnTo>
                  <a:pt x="615893" y="115662"/>
                </a:lnTo>
                <a:lnTo>
                  <a:pt x="575807" y="136648"/>
                </a:lnTo>
                <a:lnTo>
                  <a:pt x="536703" y="159198"/>
                </a:lnTo>
                <a:lnTo>
                  <a:pt x="498623" y="183272"/>
                </a:lnTo>
                <a:lnTo>
                  <a:pt x="461608" y="208828"/>
                </a:lnTo>
                <a:lnTo>
                  <a:pt x="425700" y="235823"/>
                </a:lnTo>
                <a:lnTo>
                  <a:pt x="390940" y="264216"/>
                </a:lnTo>
                <a:lnTo>
                  <a:pt x="357370" y="293966"/>
                </a:lnTo>
                <a:lnTo>
                  <a:pt x="325031" y="325031"/>
                </a:lnTo>
                <a:lnTo>
                  <a:pt x="293966" y="357370"/>
                </a:lnTo>
                <a:lnTo>
                  <a:pt x="264216" y="390940"/>
                </a:lnTo>
                <a:lnTo>
                  <a:pt x="235823" y="425700"/>
                </a:lnTo>
                <a:lnTo>
                  <a:pt x="208828" y="461608"/>
                </a:lnTo>
                <a:lnTo>
                  <a:pt x="183272" y="498623"/>
                </a:lnTo>
                <a:lnTo>
                  <a:pt x="159198" y="536703"/>
                </a:lnTo>
                <a:lnTo>
                  <a:pt x="136648" y="575807"/>
                </a:lnTo>
                <a:lnTo>
                  <a:pt x="115662" y="615893"/>
                </a:lnTo>
                <a:lnTo>
                  <a:pt x="96282" y="656918"/>
                </a:lnTo>
                <a:lnTo>
                  <a:pt x="78550" y="698843"/>
                </a:lnTo>
                <a:lnTo>
                  <a:pt x="62509" y="741624"/>
                </a:lnTo>
                <a:lnTo>
                  <a:pt x="48198" y="785220"/>
                </a:lnTo>
                <a:lnTo>
                  <a:pt x="35661" y="829590"/>
                </a:lnTo>
                <a:lnTo>
                  <a:pt x="24938" y="874692"/>
                </a:lnTo>
                <a:lnTo>
                  <a:pt x="16071" y="920485"/>
                </a:lnTo>
                <a:lnTo>
                  <a:pt x="9102" y="966926"/>
                </a:lnTo>
                <a:lnTo>
                  <a:pt x="4073" y="1013974"/>
                </a:lnTo>
                <a:lnTo>
                  <a:pt x="1025" y="1061587"/>
                </a:lnTo>
                <a:lnTo>
                  <a:pt x="0" y="1109725"/>
                </a:lnTo>
                <a:lnTo>
                  <a:pt x="1025" y="1157862"/>
                </a:lnTo>
                <a:lnTo>
                  <a:pt x="4073" y="1205476"/>
                </a:lnTo>
                <a:lnTo>
                  <a:pt x="9102" y="1252524"/>
                </a:lnTo>
                <a:lnTo>
                  <a:pt x="16071" y="1298965"/>
                </a:lnTo>
                <a:lnTo>
                  <a:pt x="24938" y="1344758"/>
                </a:lnTo>
                <a:lnTo>
                  <a:pt x="35661" y="1389860"/>
                </a:lnTo>
                <a:lnTo>
                  <a:pt x="48198" y="1434230"/>
                </a:lnTo>
                <a:lnTo>
                  <a:pt x="62509" y="1477826"/>
                </a:lnTo>
                <a:lnTo>
                  <a:pt x="78550" y="1520607"/>
                </a:lnTo>
                <a:lnTo>
                  <a:pt x="96282" y="1562531"/>
                </a:lnTo>
                <a:lnTo>
                  <a:pt x="115662" y="1603557"/>
                </a:lnTo>
                <a:lnTo>
                  <a:pt x="136648" y="1643643"/>
                </a:lnTo>
                <a:lnTo>
                  <a:pt x="159198" y="1682746"/>
                </a:lnTo>
                <a:lnTo>
                  <a:pt x="183272" y="1720827"/>
                </a:lnTo>
                <a:lnTo>
                  <a:pt x="208828" y="1757842"/>
                </a:lnTo>
                <a:lnTo>
                  <a:pt x="235823" y="1793750"/>
                </a:lnTo>
                <a:lnTo>
                  <a:pt x="264216" y="1828510"/>
                </a:lnTo>
                <a:lnTo>
                  <a:pt x="293966" y="1862080"/>
                </a:lnTo>
                <a:lnTo>
                  <a:pt x="325031" y="1894418"/>
                </a:lnTo>
                <a:lnTo>
                  <a:pt x="357370" y="1925483"/>
                </a:lnTo>
                <a:lnTo>
                  <a:pt x="390940" y="1955233"/>
                </a:lnTo>
                <a:lnTo>
                  <a:pt x="425700" y="1983627"/>
                </a:lnTo>
                <a:lnTo>
                  <a:pt x="461608" y="2010622"/>
                </a:lnTo>
                <a:lnTo>
                  <a:pt x="498623" y="2036178"/>
                </a:lnTo>
                <a:lnTo>
                  <a:pt x="536703" y="2060251"/>
                </a:lnTo>
                <a:lnTo>
                  <a:pt x="575807" y="2082802"/>
                </a:lnTo>
                <a:lnTo>
                  <a:pt x="615893" y="2103788"/>
                </a:lnTo>
                <a:lnTo>
                  <a:pt x="656918" y="2123168"/>
                </a:lnTo>
                <a:lnTo>
                  <a:pt x="698843" y="2140899"/>
                </a:lnTo>
                <a:lnTo>
                  <a:pt x="741624" y="2156941"/>
                </a:lnTo>
                <a:lnTo>
                  <a:pt x="785220" y="2171252"/>
                </a:lnTo>
                <a:lnTo>
                  <a:pt x="829590" y="2183789"/>
                </a:lnTo>
                <a:lnTo>
                  <a:pt x="874692" y="2194512"/>
                </a:lnTo>
                <a:lnTo>
                  <a:pt x="920485" y="2203379"/>
                </a:lnTo>
                <a:lnTo>
                  <a:pt x="966926" y="2210348"/>
                </a:lnTo>
                <a:lnTo>
                  <a:pt x="1013974" y="2215377"/>
                </a:lnTo>
                <a:lnTo>
                  <a:pt x="1061587" y="2218425"/>
                </a:lnTo>
                <a:lnTo>
                  <a:pt x="1109725" y="2219450"/>
                </a:lnTo>
                <a:lnTo>
                  <a:pt x="1157863" y="2218425"/>
                </a:lnTo>
                <a:lnTo>
                  <a:pt x="1205477" y="2215377"/>
                </a:lnTo>
                <a:lnTo>
                  <a:pt x="1252526" y="2210348"/>
                </a:lnTo>
                <a:lnTo>
                  <a:pt x="1298968" y="2203379"/>
                </a:lnTo>
                <a:lnTo>
                  <a:pt x="1344761" y="2194512"/>
                </a:lnTo>
                <a:lnTo>
                  <a:pt x="1389863" y="2183789"/>
                </a:lnTo>
                <a:lnTo>
                  <a:pt x="1434233" y="2171252"/>
                </a:lnTo>
                <a:lnTo>
                  <a:pt x="1477830" y="2156941"/>
                </a:lnTo>
                <a:lnTo>
                  <a:pt x="1520611" y="2140899"/>
                </a:lnTo>
                <a:lnTo>
                  <a:pt x="1562536" y="2123168"/>
                </a:lnTo>
                <a:lnTo>
                  <a:pt x="1603562" y="2103788"/>
                </a:lnTo>
                <a:lnTo>
                  <a:pt x="1643647" y="2082802"/>
                </a:lnTo>
                <a:lnTo>
                  <a:pt x="1682751" y="2060251"/>
                </a:lnTo>
                <a:lnTo>
                  <a:pt x="1720831" y="2036178"/>
                </a:lnTo>
                <a:lnTo>
                  <a:pt x="1757846" y="2010622"/>
                </a:lnTo>
                <a:lnTo>
                  <a:pt x="1793754" y="1983627"/>
                </a:lnTo>
                <a:lnTo>
                  <a:pt x="1828514" y="1955233"/>
                </a:lnTo>
                <a:lnTo>
                  <a:pt x="1862084" y="1925483"/>
                </a:lnTo>
                <a:lnTo>
                  <a:pt x="1894422" y="1894418"/>
                </a:lnTo>
                <a:lnTo>
                  <a:pt x="1925487" y="1862080"/>
                </a:lnTo>
                <a:lnTo>
                  <a:pt x="1955237" y="1828510"/>
                </a:lnTo>
                <a:lnTo>
                  <a:pt x="1983630" y="1793750"/>
                </a:lnTo>
                <a:lnTo>
                  <a:pt x="2010625" y="1757842"/>
                </a:lnTo>
                <a:lnTo>
                  <a:pt x="2036180" y="1720827"/>
                </a:lnTo>
                <a:lnTo>
                  <a:pt x="2060254" y="1682746"/>
                </a:lnTo>
                <a:lnTo>
                  <a:pt x="2082804" y="1643643"/>
                </a:lnTo>
                <a:lnTo>
                  <a:pt x="2103790" y="1603557"/>
                </a:lnTo>
                <a:lnTo>
                  <a:pt x="2123169" y="1562531"/>
                </a:lnTo>
                <a:lnTo>
                  <a:pt x="2140901" y="1520607"/>
                </a:lnTo>
                <a:lnTo>
                  <a:pt x="2156942" y="1477826"/>
                </a:lnTo>
                <a:lnTo>
                  <a:pt x="2171253" y="1434230"/>
                </a:lnTo>
                <a:lnTo>
                  <a:pt x="2183790" y="1389860"/>
                </a:lnTo>
                <a:lnTo>
                  <a:pt x="2194513" y="1344758"/>
                </a:lnTo>
                <a:lnTo>
                  <a:pt x="2203379" y="1298965"/>
                </a:lnTo>
                <a:lnTo>
                  <a:pt x="2210348" y="1252524"/>
                </a:lnTo>
                <a:lnTo>
                  <a:pt x="2215377" y="1205476"/>
                </a:lnTo>
                <a:lnTo>
                  <a:pt x="2218425" y="1157862"/>
                </a:lnTo>
                <a:lnTo>
                  <a:pt x="2219450" y="1109725"/>
                </a:lnTo>
                <a:lnTo>
                  <a:pt x="2218425" y="1061587"/>
                </a:lnTo>
                <a:lnTo>
                  <a:pt x="2215377" y="1013974"/>
                </a:lnTo>
                <a:lnTo>
                  <a:pt x="2210348" y="966926"/>
                </a:lnTo>
                <a:lnTo>
                  <a:pt x="2203379" y="920485"/>
                </a:lnTo>
                <a:lnTo>
                  <a:pt x="2194513" y="874692"/>
                </a:lnTo>
                <a:lnTo>
                  <a:pt x="2183790" y="829590"/>
                </a:lnTo>
                <a:lnTo>
                  <a:pt x="2171253" y="785220"/>
                </a:lnTo>
                <a:lnTo>
                  <a:pt x="2156942" y="741624"/>
                </a:lnTo>
                <a:lnTo>
                  <a:pt x="2140901" y="698843"/>
                </a:lnTo>
                <a:lnTo>
                  <a:pt x="2123169" y="656918"/>
                </a:lnTo>
                <a:lnTo>
                  <a:pt x="2103790" y="615893"/>
                </a:lnTo>
                <a:lnTo>
                  <a:pt x="2082804" y="575807"/>
                </a:lnTo>
                <a:lnTo>
                  <a:pt x="2060254" y="536703"/>
                </a:lnTo>
                <a:lnTo>
                  <a:pt x="2036180" y="498623"/>
                </a:lnTo>
                <a:lnTo>
                  <a:pt x="2010625" y="461608"/>
                </a:lnTo>
                <a:lnTo>
                  <a:pt x="1983630" y="425700"/>
                </a:lnTo>
                <a:lnTo>
                  <a:pt x="1955237" y="390940"/>
                </a:lnTo>
                <a:lnTo>
                  <a:pt x="1925487" y="357370"/>
                </a:lnTo>
                <a:lnTo>
                  <a:pt x="1894422" y="325031"/>
                </a:lnTo>
                <a:lnTo>
                  <a:pt x="1862084" y="293966"/>
                </a:lnTo>
                <a:lnTo>
                  <a:pt x="1828514" y="264216"/>
                </a:lnTo>
                <a:lnTo>
                  <a:pt x="1793754" y="235823"/>
                </a:lnTo>
                <a:lnTo>
                  <a:pt x="1757846" y="208828"/>
                </a:lnTo>
                <a:lnTo>
                  <a:pt x="1720831" y="183272"/>
                </a:lnTo>
                <a:lnTo>
                  <a:pt x="1682751" y="159198"/>
                </a:lnTo>
                <a:lnTo>
                  <a:pt x="1643647" y="136648"/>
                </a:lnTo>
                <a:lnTo>
                  <a:pt x="1603562" y="115662"/>
                </a:lnTo>
                <a:lnTo>
                  <a:pt x="1562536" y="96282"/>
                </a:lnTo>
                <a:lnTo>
                  <a:pt x="1520611" y="78550"/>
                </a:lnTo>
                <a:lnTo>
                  <a:pt x="1477830" y="62509"/>
                </a:lnTo>
                <a:lnTo>
                  <a:pt x="1434233" y="48198"/>
                </a:lnTo>
                <a:lnTo>
                  <a:pt x="1389863" y="35661"/>
                </a:lnTo>
                <a:lnTo>
                  <a:pt x="1344761" y="24938"/>
                </a:lnTo>
                <a:lnTo>
                  <a:pt x="1298968" y="16071"/>
                </a:lnTo>
                <a:lnTo>
                  <a:pt x="1252526" y="9102"/>
                </a:lnTo>
                <a:lnTo>
                  <a:pt x="1205477" y="4073"/>
                </a:lnTo>
                <a:lnTo>
                  <a:pt x="1157863" y="1025"/>
                </a:lnTo>
                <a:lnTo>
                  <a:pt x="1109725" y="0"/>
                </a:lnTo>
                <a:close/>
              </a:path>
            </a:pathLst>
          </a:custGeom>
          <a:solidFill>
            <a:srgbClr val="263E4F"/>
          </a:solidFill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400347" y="1808702"/>
            <a:ext cx="2068049" cy="19937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578710" y="2021389"/>
            <a:ext cx="1655011" cy="16550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759924" y="2167705"/>
            <a:ext cx="1346186" cy="1346186"/>
          </a:xfrm>
          <a:custGeom>
            <a:avLst/>
            <a:gdLst/>
            <a:ahLst/>
            <a:cxnLst/>
            <a:rect l="l" t="t" r="r" b="b"/>
            <a:pathLst>
              <a:path w="2219959" h="2219960">
                <a:moveTo>
                  <a:pt x="1109725" y="0"/>
                </a:moveTo>
                <a:lnTo>
                  <a:pt x="1061587" y="1025"/>
                </a:lnTo>
                <a:lnTo>
                  <a:pt x="1013974" y="4073"/>
                </a:lnTo>
                <a:lnTo>
                  <a:pt x="966926" y="9102"/>
                </a:lnTo>
                <a:lnTo>
                  <a:pt x="920485" y="16071"/>
                </a:lnTo>
                <a:lnTo>
                  <a:pt x="874692" y="24938"/>
                </a:lnTo>
                <a:lnTo>
                  <a:pt x="829590" y="35661"/>
                </a:lnTo>
                <a:lnTo>
                  <a:pt x="785220" y="48198"/>
                </a:lnTo>
                <a:lnTo>
                  <a:pt x="741624" y="62509"/>
                </a:lnTo>
                <a:lnTo>
                  <a:pt x="698843" y="78550"/>
                </a:lnTo>
                <a:lnTo>
                  <a:pt x="656918" y="96282"/>
                </a:lnTo>
                <a:lnTo>
                  <a:pt x="615893" y="115662"/>
                </a:lnTo>
                <a:lnTo>
                  <a:pt x="575807" y="136648"/>
                </a:lnTo>
                <a:lnTo>
                  <a:pt x="536703" y="159198"/>
                </a:lnTo>
                <a:lnTo>
                  <a:pt x="498623" y="183272"/>
                </a:lnTo>
                <a:lnTo>
                  <a:pt x="461608" y="208828"/>
                </a:lnTo>
                <a:lnTo>
                  <a:pt x="425700" y="235823"/>
                </a:lnTo>
                <a:lnTo>
                  <a:pt x="390940" y="264216"/>
                </a:lnTo>
                <a:lnTo>
                  <a:pt x="357370" y="293966"/>
                </a:lnTo>
                <a:lnTo>
                  <a:pt x="325031" y="325031"/>
                </a:lnTo>
                <a:lnTo>
                  <a:pt x="293966" y="357370"/>
                </a:lnTo>
                <a:lnTo>
                  <a:pt x="264216" y="390940"/>
                </a:lnTo>
                <a:lnTo>
                  <a:pt x="235823" y="425700"/>
                </a:lnTo>
                <a:lnTo>
                  <a:pt x="208828" y="461608"/>
                </a:lnTo>
                <a:lnTo>
                  <a:pt x="183272" y="498623"/>
                </a:lnTo>
                <a:lnTo>
                  <a:pt x="159198" y="536703"/>
                </a:lnTo>
                <a:lnTo>
                  <a:pt x="136648" y="575807"/>
                </a:lnTo>
                <a:lnTo>
                  <a:pt x="115662" y="615893"/>
                </a:lnTo>
                <a:lnTo>
                  <a:pt x="96282" y="656918"/>
                </a:lnTo>
                <a:lnTo>
                  <a:pt x="78550" y="698843"/>
                </a:lnTo>
                <a:lnTo>
                  <a:pt x="62509" y="741624"/>
                </a:lnTo>
                <a:lnTo>
                  <a:pt x="48198" y="785220"/>
                </a:lnTo>
                <a:lnTo>
                  <a:pt x="35661" y="829590"/>
                </a:lnTo>
                <a:lnTo>
                  <a:pt x="24938" y="874692"/>
                </a:lnTo>
                <a:lnTo>
                  <a:pt x="16071" y="920485"/>
                </a:lnTo>
                <a:lnTo>
                  <a:pt x="9102" y="966926"/>
                </a:lnTo>
                <a:lnTo>
                  <a:pt x="4073" y="1013974"/>
                </a:lnTo>
                <a:lnTo>
                  <a:pt x="1025" y="1061587"/>
                </a:lnTo>
                <a:lnTo>
                  <a:pt x="0" y="1109725"/>
                </a:lnTo>
                <a:lnTo>
                  <a:pt x="1025" y="1157862"/>
                </a:lnTo>
                <a:lnTo>
                  <a:pt x="4073" y="1205476"/>
                </a:lnTo>
                <a:lnTo>
                  <a:pt x="9102" y="1252524"/>
                </a:lnTo>
                <a:lnTo>
                  <a:pt x="16071" y="1298965"/>
                </a:lnTo>
                <a:lnTo>
                  <a:pt x="24938" y="1344758"/>
                </a:lnTo>
                <a:lnTo>
                  <a:pt x="35661" y="1389860"/>
                </a:lnTo>
                <a:lnTo>
                  <a:pt x="48198" y="1434230"/>
                </a:lnTo>
                <a:lnTo>
                  <a:pt x="62509" y="1477826"/>
                </a:lnTo>
                <a:lnTo>
                  <a:pt x="78550" y="1520607"/>
                </a:lnTo>
                <a:lnTo>
                  <a:pt x="96282" y="1562531"/>
                </a:lnTo>
                <a:lnTo>
                  <a:pt x="115662" y="1603557"/>
                </a:lnTo>
                <a:lnTo>
                  <a:pt x="136648" y="1643643"/>
                </a:lnTo>
                <a:lnTo>
                  <a:pt x="159198" y="1682746"/>
                </a:lnTo>
                <a:lnTo>
                  <a:pt x="183272" y="1720827"/>
                </a:lnTo>
                <a:lnTo>
                  <a:pt x="208828" y="1757842"/>
                </a:lnTo>
                <a:lnTo>
                  <a:pt x="235823" y="1793750"/>
                </a:lnTo>
                <a:lnTo>
                  <a:pt x="264216" y="1828510"/>
                </a:lnTo>
                <a:lnTo>
                  <a:pt x="293966" y="1862080"/>
                </a:lnTo>
                <a:lnTo>
                  <a:pt x="325031" y="1894418"/>
                </a:lnTo>
                <a:lnTo>
                  <a:pt x="357370" y="1925483"/>
                </a:lnTo>
                <a:lnTo>
                  <a:pt x="390940" y="1955233"/>
                </a:lnTo>
                <a:lnTo>
                  <a:pt x="425700" y="1983627"/>
                </a:lnTo>
                <a:lnTo>
                  <a:pt x="461608" y="2010622"/>
                </a:lnTo>
                <a:lnTo>
                  <a:pt x="498623" y="2036178"/>
                </a:lnTo>
                <a:lnTo>
                  <a:pt x="536703" y="2060251"/>
                </a:lnTo>
                <a:lnTo>
                  <a:pt x="575807" y="2082802"/>
                </a:lnTo>
                <a:lnTo>
                  <a:pt x="615893" y="2103788"/>
                </a:lnTo>
                <a:lnTo>
                  <a:pt x="656918" y="2123168"/>
                </a:lnTo>
                <a:lnTo>
                  <a:pt x="698843" y="2140899"/>
                </a:lnTo>
                <a:lnTo>
                  <a:pt x="741624" y="2156941"/>
                </a:lnTo>
                <a:lnTo>
                  <a:pt x="785220" y="2171252"/>
                </a:lnTo>
                <a:lnTo>
                  <a:pt x="829590" y="2183789"/>
                </a:lnTo>
                <a:lnTo>
                  <a:pt x="874692" y="2194512"/>
                </a:lnTo>
                <a:lnTo>
                  <a:pt x="920485" y="2203379"/>
                </a:lnTo>
                <a:lnTo>
                  <a:pt x="966926" y="2210348"/>
                </a:lnTo>
                <a:lnTo>
                  <a:pt x="1013974" y="2215377"/>
                </a:lnTo>
                <a:lnTo>
                  <a:pt x="1061587" y="2218425"/>
                </a:lnTo>
                <a:lnTo>
                  <a:pt x="1109725" y="2219450"/>
                </a:lnTo>
                <a:lnTo>
                  <a:pt x="1157863" y="2218425"/>
                </a:lnTo>
                <a:lnTo>
                  <a:pt x="1205477" y="2215377"/>
                </a:lnTo>
                <a:lnTo>
                  <a:pt x="1252526" y="2210348"/>
                </a:lnTo>
                <a:lnTo>
                  <a:pt x="1298968" y="2203379"/>
                </a:lnTo>
                <a:lnTo>
                  <a:pt x="1344761" y="2194512"/>
                </a:lnTo>
                <a:lnTo>
                  <a:pt x="1389863" y="2183789"/>
                </a:lnTo>
                <a:lnTo>
                  <a:pt x="1434233" y="2171252"/>
                </a:lnTo>
                <a:lnTo>
                  <a:pt x="1477830" y="2156941"/>
                </a:lnTo>
                <a:lnTo>
                  <a:pt x="1520611" y="2140899"/>
                </a:lnTo>
                <a:lnTo>
                  <a:pt x="1562536" y="2123168"/>
                </a:lnTo>
                <a:lnTo>
                  <a:pt x="1603562" y="2103788"/>
                </a:lnTo>
                <a:lnTo>
                  <a:pt x="1643647" y="2082802"/>
                </a:lnTo>
                <a:lnTo>
                  <a:pt x="1682751" y="2060251"/>
                </a:lnTo>
                <a:lnTo>
                  <a:pt x="1720831" y="2036178"/>
                </a:lnTo>
                <a:lnTo>
                  <a:pt x="1757846" y="2010622"/>
                </a:lnTo>
                <a:lnTo>
                  <a:pt x="1793754" y="1983627"/>
                </a:lnTo>
                <a:lnTo>
                  <a:pt x="1828514" y="1955233"/>
                </a:lnTo>
                <a:lnTo>
                  <a:pt x="1862084" y="1925483"/>
                </a:lnTo>
                <a:lnTo>
                  <a:pt x="1894422" y="1894418"/>
                </a:lnTo>
                <a:lnTo>
                  <a:pt x="1925487" y="1862080"/>
                </a:lnTo>
                <a:lnTo>
                  <a:pt x="1955237" y="1828510"/>
                </a:lnTo>
                <a:lnTo>
                  <a:pt x="1983630" y="1793750"/>
                </a:lnTo>
                <a:lnTo>
                  <a:pt x="2010625" y="1757842"/>
                </a:lnTo>
                <a:lnTo>
                  <a:pt x="2036180" y="1720827"/>
                </a:lnTo>
                <a:lnTo>
                  <a:pt x="2060254" y="1682746"/>
                </a:lnTo>
                <a:lnTo>
                  <a:pt x="2082804" y="1643643"/>
                </a:lnTo>
                <a:lnTo>
                  <a:pt x="2103790" y="1603557"/>
                </a:lnTo>
                <a:lnTo>
                  <a:pt x="2123169" y="1562531"/>
                </a:lnTo>
                <a:lnTo>
                  <a:pt x="2140901" y="1520607"/>
                </a:lnTo>
                <a:lnTo>
                  <a:pt x="2156942" y="1477826"/>
                </a:lnTo>
                <a:lnTo>
                  <a:pt x="2171253" y="1434230"/>
                </a:lnTo>
                <a:lnTo>
                  <a:pt x="2183790" y="1389860"/>
                </a:lnTo>
                <a:lnTo>
                  <a:pt x="2194513" y="1344758"/>
                </a:lnTo>
                <a:lnTo>
                  <a:pt x="2203379" y="1298965"/>
                </a:lnTo>
                <a:lnTo>
                  <a:pt x="2210348" y="1252524"/>
                </a:lnTo>
                <a:lnTo>
                  <a:pt x="2215377" y="1205476"/>
                </a:lnTo>
                <a:lnTo>
                  <a:pt x="2218425" y="1157862"/>
                </a:lnTo>
                <a:lnTo>
                  <a:pt x="2219450" y="1109725"/>
                </a:lnTo>
                <a:lnTo>
                  <a:pt x="2218425" y="1061587"/>
                </a:lnTo>
                <a:lnTo>
                  <a:pt x="2215377" y="1013974"/>
                </a:lnTo>
                <a:lnTo>
                  <a:pt x="2210348" y="966926"/>
                </a:lnTo>
                <a:lnTo>
                  <a:pt x="2203379" y="920485"/>
                </a:lnTo>
                <a:lnTo>
                  <a:pt x="2194513" y="874692"/>
                </a:lnTo>
                <a:lnTo>
                  <a:pt x="2183790" y="829590"/>
                </a:lnTo>
                <a:lnTo>
                  <a:pt x="2171253" y="785220"/>
                </a:lnTo>
                <a:lnTo>
                  <a:pt x="2156942" y="741624"/>
                </a:lnTo>
                <a:lnTo>
                  <a:pt x="2140901" y="698843"/>
                </a:lnTo>
                <a:lnTo>
                  <a:pt x="2123169" y="656918"/>
                </a:lnTo>
                <a:lnTo>
                  <a:pt x="2103790" y="615893"/>
                </a:lnTo>
                <a:lnTo>
                  <a:pt x="2082804" y="575807"/>
                </a:lnTo>
                <a:lnTo>
                  <a:pt x="2060254" y="536703"/>
                </a:lnTo>
                <a:lnTo>
                  <a:pt x="2036180" y="498623"/>
                </a:lnTo>
                <a:lnTo>
                  <a:pt x="2010625" y="461608"/>
                </a:lnTo>
                <a:lnTo>
                  <a:pt x="1983630" y="425700"/>
                </a:lnTo>
                <a:lnTo>
                  <a:pt x="1955237" y="390940"/>
                </a:lnTo>
                <a:lnTo>
                  <a:pt x="1925487" y="357370"/>
                </a:lnTo>
                <a:lnTo>
                  <a:pt x="1894422" y="325031"/>
                </a:lnTo>
                <a:lnTo>
                  <a:pt x="1862084" y="293966"/>
                </a:lnTo>
                <a:lnTo>
                  <a:pt x="1828514" y="264216"/>
                </a:lnTo>
                <a:lnTo>
                  <a:pt x="1793754" y="235823"/>
                </a:lnTo>
                <a:lnTo>
                  <a:pt x="1757846" y="208828"/>
                </a:lnTo>
                <a:lnTo>
                  <a:pt x="1720831" y="183272"/>
                </a:lnTo>
                <a:lnTo>
                  <a:pt x="1682751" y="159198"/>
                </a:lnTo>
                <a:lnTo>
                  <a:pt x="1643647" y="136648"/>
                </a:lnTo>
                <a:lnTo>
                  <a:pt x="1603562" y="115662"/>
                </a:lnTo>
                <a:lnTo>
                  <a:pt x="1562536" y="96282"/>
                </a:lnTo>
                <a:lnTo>
                  <a:pt x="1520611" y="78550"/>
                </a:lnTo>
                <a:lnTo>
                  <a:pt x="1477830" y="62509"/>
                </a:lnTo>
                <a:lnTo>
                  <a:pt x="1434233" y="48198"/>
                </a:lnTo>
                <a:lnTo>
                  <a:pt x="1389863" y="35661"/>
                </a:lnTo>
                <a:lnTo>
                  <a:pt x="1344761" y="24938"/>
                </a:lnTo>
                <a:lnTo>
                  <a:pt x="1298968" y="16071"/>
                </a:lnTo>
                <a:lnTo>
                  <a:pt x="1252526" y="9102"/>
                </a:lnTo>
                <a:lnTo>
                  <a:pt x="1205477" y="4073"/>
                </a:lnTo>
                <a:lnTo>
                  <a:pt x="1157863" y="1025"/>
                </a:lnTo>
                <a:lnTo>
                  <a:pt x="1109725" y="0"/>
                </a:lnTo>
                <a:close/>
              </a:path>
            </a:pathLst>
          </a:custGeom>
          <a:solidFill>
            <a:srgbClr val="263E4F"/>
          </a:solidFill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852044" y="2265846"/>
            <a:ext cx="1161740" cy="1155964"/>
          </a:xfrm>
          <a:custGeom>
            <a:avLst/>
            <a:gdLst/>
            <a:ahLst/>
            <a:cxnLst/>
            <a:rect l="l" t="t" r="r" b="b"/>
            <a:pathLst>
              <a:path w="1915795" h="1906270">
                <a:moveTo>
                  <a:pt x="1145170" y="10470"/>
                </a:moveTo>
                <a:lnTo>
                  <a:pt x="770457" y="10470"/>
                </a:lnTo>
                <a:lnTo>
                  <a:pt x="681187" y="31412"/>
                </a:lnTo>
                <a:lnTo>
                  <a:pt x="637846" y="52354"/>
                </a:lnTo>
                <a:lnTo>
                  <a:pt x="595441" y="62825"/>
                </a:lnTo>
                <a:lnTo>
                  <a:pt x="554026" y="83767"/>
                </a:lnTo>
                <a:lnTo>
                  <a:pt x="513658" y="104708"/>
                </a:lnTo>
                <a:lnTo>
                  <a:pt x="474390" y="125650"/>
                </a:lnTo>
                <a:lnTo>
                  <a:pt x="436277" y="146592"/>
                </a:lnTo>
                <a:lnTo>
                  <a:pt x="399374" y="178005"/>
                </a:lnTo>
                <a:lnTo>
                  <a:pt x="363737" y="198946"/>
                </a:lnTo>
                <a:lnTo>
                  <a:pt x="329420" y="230359"/>
                </a:lnTo>
                <a:lnTo>
                  <a:pt x="296478" y="261772"/>
                </a:lnTo>
                <a:lnTo>
                  <a:pt x="264965" y="293184"/>
                </a:lnTo>
                <a:lnTo>
                  <a:pt x="234938" y="324597"/>
                </a:lnTo>
                <a:lnTo>
                  <a:pt x="206449" y="356010"/>
                </a:lnTo>
                <a:lnTo>
                  <a:pt x="179556" y="397893"/>
                </a:lnTo>
                <a:lnTo>
                  <a:pt x="154311" y="429306"/>
                </a:lnTo>
                <a:lnTo>
                  <a:pt x="130771" y="471189"/>
                </a:lnTo>
                <a:lnTo>
                  <a:pt x="108990" y="513073"/>
                </a:lnTo>
                <a:lnTo>
                  <a:pt x="89022" y="544486"/>
                </a:lnTo>
                <a:lnTo>
                  <a:pt x="70924" y="586369"/>
                </a:lnTo>
                <a:lnTo>
                  <a:pt x="54749" y="628253"/>
                </a:lnTo>
                <a:lnTo>
                  <a:pt x="40553" y="680607"/>
                </a:lnTo>
                <a:lnTo>
                  <a:pt x="28390" y="722491"/>
                </a:lnTo>
                <a:lnTo>
                  <a:pt x="18316" y="764374"/>
                </a:lnTo>
                <a:lnTo>
                  <a:pt x="10385" y="816729"/>
                </a:lnTo>
                <a:lnTo>
                  <a:pt x="4652" y="858612"/>
                </a:lnTo>
                <a:lnTo>
                  <a:pt x="1172" y="900496"/>
                </a:lnTo>
                <a:lnTo>
                  <a:pt x="0" y="952850"/>
                </a:lnTo>
                <a:lnTo>
                  <a:pt x="1172" y="1005204"/>
                </a:lnTo>
                <a:lnTo>
                  <a:pt x="4652" y="1047088"/>
                </a:lnTo>
                <a:lnTo>
                  <a:pt x="10385" y="1099442"/>
                </a:lnTo>
                <a:lnTo>
                  <a:pt x="18316" y="1141326"/>
                </a:lnTo>
                <a:lnTo>
                  <a:pt x="28390" y="1183210"/>
                </a:lnTo>
                <a:lnTo>
                  <a:pt x="40553" y="1225093"/>
                </a:lnTo>
                <a:lnTo>
                  <a:pt x="54749" y="1277448"/>
                </a:lnTo>
                <a:lnTo>
                  <a:pt x="70924" y="1319331"/>
                </a:lnTo>
                <a:lnTo>
                  <a:pt x="89022" y="1361215"/>
                </a:lnTo>
                <a:lnTo>
                  <a:pt x="108990" y="1392627"/>
                </a:lnTo>
                <a:lnTo>
                  <a:pt x="130771" y="1434511"/>
                </a:lnTo>
                <a:lnTo>
                  <a:pt x="154311" y="1476394"/>
                </a:lnTo>
                <a:lnTo>
                  <a:pt x="179556" y="1507807"/>
                </a:lnTo>
                <a:lnTo>
                  <a:pt x="206449" y="1549691"/>
                </a:lnTo>
                <a:lnTo>
                  <a:pt x="234938" y="1581103"/>
                </a:lnTo>
                <a:lnTo>
                  <a:pt x="264965" y="1612516"/>
                </a:lnTo>
                <a:lnTo>
                  <a:pt x="296478" y="1643929"/>
                </a:lnTo>
                <a:lnTo>
                  <a:pt x="329420" y="1675341"/>
                </a:lnTo>
                <a:lnTo>
                  <a:pt x="363737" y="1706754"/>
                </a:lnTo>
                <a:lnTo>
                  <a:pt x="399374" y="1727696"/>
                </a:lnTo>
                <a:lnTo>
                  <a:pt x="436277" y="1759108"/>
                </a:lnTo>
                <a:lnTo>
                  <a:pt x="474390" y="1780050"/>
                </a:lnTo>
                <a:lnTo>
                  <a:pt x="513658" y="1800992"/>
                </a:lnTo>
                <a:lnTo>
                  <a:pt x="554026" y="1821934"/>
                </a:lnTo>
                <a:lnTo>
                  <a:pt x="595441" y="1842875"/>
                </a:lnTo>
                <a:lnTo>
                  <a:pt x="637846" y="1853346"/>
                </a:lnTo>
                <a:lnTo>
                  <a:pt x="681187" y="1874288"/>
                </a:lnTo>
                <a:lnTo>
                  <a:pt x="816276" y="1905701"/>
                </a:lnTo>
                <a:lnTo>
                  <a:pt x="1099350" y="1905701"/>
                </a:lnTo>
                <a:lnTo>
                  <a:pt x="1234440" y="1874288"/>
                </a:lnTo>
                <a:lnTo>
                  <a:pt x="909114" y="1874288"/>
                </a:lnTo>
                <a:lnTo>
                  <a:pt x="861068" y="1863817"/>
                </a:lnTo>
                <a:lnTo>
                  <a:pt x="813739" y="1863817"/>
                </a:lnTo>
                <a:lnTo>
                  <a:pt x="676697" y="1832404"/>
                </a:lnTo>
                <a:lnTo>
                  <a:pt x="632877" y="1811463"/>
                </a:lnTo>
                <a:lnTo>
                  <a:pt x="590095" y="1790521"/>
                </a:lnTo>
                <a:lnTo>
                  <a:pt x="548413" y="1780050"/>
                </a:lnTo>
                <a:lnTo>
                  <a:pt x="507897" y="1748637"/>
                </a:lnTo>
                <a:lnTo>
                  <a:pt x="468609" y="1727696"/>
                </a:lnTo>
                <a:lnTo>
                  <a:pt x="430615" y="1706754"/>
                </a:lnTo>
                <a:lnTo>
                  <a:pt x="393977" y="1675341"/>
                </a:lnTo>
                <a:lnTo>
                  <a:pt x="358761" y="1643929"/>
                </a:lnTo>
                <a:lnTo>
                  <a:pt x="325029" y="1622987"/>
                </a:lnTo>
                <a:lnTo>
                  <a:pt x="292846" y="1581103"/>
                </a:lnTo>
                <a:lnTo>
                  <a:pt x="262276" y="1549691"/>
                </a:lnTo>
                <a:lnTo>
                  <a:pt x="233383" y="1518278"/>
                </a:lnTo>
                <a:lnTo>
                  <a:pt x="206230" y="1476394"/>
                </a:lnTo>
                <a:lnTo>
                  <a:pt x="180882" y="1444982"/>
                </a:lnTo>
                <a:lnTo>
                  <a:pt x="157403" y="1403098"/>
                </a:lnTo>
                <a:lnTo>
                  <a:pt x="135856" y="1361215"/>
                </a:lnTo>
                <a:lnTo>
                  <a:pt x="116306" y="1319331"/>
                </a:lnTo>
                <a:lnTo>
                  <a:pt x="98816" y="1277448"/>
                </a:lnTo>
                <a:lnTo>
                  <a:pt x="83450" y="1235564"/>
                </a:lnTo>
                <a:lnTo>
                  <a:pt x="70274" y="1193680"/>
                </a:lnTo>
                <a:lnTo>
                  <a:pt x="59349" y="1141326"/>
                </a:lnTo>
                <a:lnTo>
                  <a:pt x="50741" y="1099442"/>
                </a:lnTo>
                <a:lnTo>
                  <a:pt x="44513" y="1047088"/>
                </a:lnTo>
                <a:lnTo>
                  <a:pt x="40729" y="1005204"/>
                </a:lnTo>
                <a:lnTo>
                  <a:pt x="39454" y="952850"/>
                </a:lnTo>
                <a:lnTo>
                  <a:pt x="40729" y="900496"/>
                </a:lnTo>
                <a:lnTo>
                  <a:pt x="44513" y="858612"/>
                </a:lnTo>
                <a:lnTo>
                  <a:pt x="50741" y="806258"/>
                </a:lnTo>
                <a:lnTo>
                  <a:pt x="59349" y="764374"/>
                </a:lnTo>
                <a:lnTo>
                  <a:pt x="70274" y="712020"/>
                </a:lnTo>
                <a:lnTo>
                  <a:pt x="83450" y="670136"/>
                </a:lnTo>
                <a:lnTo>
                  <a:pt x="98816" y="628253"/>
                </a:lnTo>
                <a:lnTo>
                  <a:pt x="116306" y="586369"/>
                </a:lnTo>
                <a:lnTo>
                  <a:pt x="135856" y="544486"/>
                </a:lnTo>
                <a:lnTo>
                  <a:pt x="157403" y="502602"/>
                </a:lnTo>
                <a:lnTo>
                  <a:pt x="180882" y="460718"/>
                </a:lnTo>
                <a:lnTo>
                  <a:pt x="206230" y="429306"/>
                </a:lnTo>
                <a:lnTo>
                  <a:pt x="233383" y="387422"/>
                </a:lnTo>
                <a:lnTo>
                  <a:pt x="262276" y="356010"/>
                </a:lnTo>
                <a:lnTo>
                  <a:pt x="292846" y="324597"/>
                </a:lnTo>
                <a:lnTo>
                  <a:pt x="325029" y="293184"/>
                </a:lnTo>
                <a:lnTo>
                  <a:pt x="358761" y="261772"/>
                </a:lnTo>
                <a:lnTo>
                  <a:pt x="393977" y="230359"/>
                </a:lnTo>
                <a:lnTo>
                  <a:pt x="430615" y="198946"/>
                </a:lnTo>
                <a:lnTo>
                  <a:pt x="468609" y="178005"/>
                </a:lnTo>
                <a:lnTo>
                  <a:pt x="507897" y="157063"/>
                </a:lnTo>
                <a:lnTo>
                  <a:pt x="548413" y="136121"/>
                </a:lnTo>
                <a:lnTo>
                  <a:pt x="590095" y="115179"/>
                </a:lnTo>
                <a:lnTo>
                  <a:pt x="632877" y="94237"/>
                </a:lnTo>
                <a:lnTo>
                  <a:pt x="676697" y="83767"/>
                </a:lnTo>
                <a:lnTo>
                  <a:pt x="721490" y="62825"/>
                </a:lnTo>
                <a:lnTo>
                  <a:pt x="813739" y="41883"/>
                </a:lnTo>
                <a:lnTo>
                  <a:pt x="861068" y="41883"/>
                </a:lnTo>
                <a:lnTo>
                  <a:pt x="909114" y="31412"/>
                </a:lnTo>
                <a:lnTo>
                  <a:pt x="1234440" y="31412"/>
                </a:lnTo>
                <a:lnTo>
                  <a:pt x="1145170" y="10470"/>
                </a:lnTo>
                <a:close/>
              </a:path>
              <a:path w="1915795" h="1906270">
                <a:moveTo>
                  <a:pt x="1234440" y="31412"/>
                </a:moveTo>
                <a:lnTo>
                  <a:pt x="1006513" y="31412"/>
                </a:lnTo>
                <a:lnTo>
                  <a:pt x="1054559" y="41883"/>
                </a:lnTo>
                <a:lnTo>
                  <a:pt x="1101887" y="41883"/>
                </a:lnTo>
                <a:lnTo>
                  <a:pt x="1194136" y="62825"/>
                </a:lnTo>
                <a:lnTo>
                  <a:pt x="1238929" y="83767"/>
                </a:lnTo>
                <a:lnTo>
                  <a:pt x="1282748" y="94237"/>
                </a:lnTo>
                <a:lnTo>
                  <a:pt x="1325530" y="115179"/>
                </a:lnTo>
                <a:lnTo>
                  <a:pt x="1367211" y="136121"/>
                </a:lnTo>
                <a:lnTo>
                  <a:pt x="1407727" y="157063"/>
                </a:lnTo>
                <a:lnTo>
                  <a:pt x="1447014" y="178005"/>
                </a:lnTo>
                <a:lnTo>
                  <a:pt x="1485008" y="198946"/>
                </a:lnTo>
                <a:lnTo>
                  <a:pt x="1521645" y="230359"/>
                </a:lnTo>
                <a:lnTo>
                  <a:pt x="1556861" y="261772"/>
                </a:lnTo>
                <a:lnTo>
                  <a:pt x="1590592" y="293184"/>
                </a:lnTo>
                <a:lnTo>
                  <a:pt x="1622775" y="324597"/>
                </a:lnTo>
                <a:lnTo>
                  <a:pt x="1653344" y="356010"/>
                </a:lnTo>
                <a:lnTo>
                  <a:pt x="1682237" y="387422"/>
                </a:lnTo>
                <a:lnTo>
                  <a:pt x="1709389" y="429306"/>
                </a:lnTo>
                <a:lnTo>
                  <a:pt x="1734737" y="460718"/>
                </a:lnTo>
                <a:lnTo>
                  <a:pt x="1758216" y="502602"/>
                </a:lnTo>
                <a:lnTo>
                  <a:pt x="1779762" y="544486"/>
                </a:lnTo>
                <a:lnTo>
                  <a:pt x="1799312" y="586369"/>
                </a:lnTo>
                <a:lnTo>
                  <a:pt x="1816802" y="628253"/>
                </a:lnTo>
                <a:lnTo>
                  <a:pt x="1832167" y="670136"/>
                </a:lnTo>
                <a:lnTo>
                  <a:pt x="1845343" y="712020"/>
                </a:lnTo>
                <a:lnTo>
                  <a:pt x="1856268" y="764374"/>
                </a:lnTo>
                <a:lnTo>
                  <a:pt x="1864876" y="806258"/>
                </a:lnTo>
                <a:lnTo>
                  <a:pt x="1871103" y="858612"/>
                </a:lnTo>
                <a:lnTo>
                  <a:pt x="1874887" y="900496"/>
                </a:lnTo>
                <a:lnTo>
                  <a:pt x="1876162" y="952850"/>
                </a:lnTo>
                <a:lnTo>
                  <a:pt x="1874887" y="1005204"/>
                </a:lnTo>
                <a:lnTo>
                  <a:pt x="1871103" y="1047088"/>
                </a:lnTo>
                <a:lnTo>
                  <a:pt x="1864876" y="1099442"/>
                </a:lnTo>
                <a:lnTo>
                  <a:pt x="1856268" y="1141326"/>
                </a:lnTo>
                <a:lnTo>
                  <a:pt x="1845343" y="1193680"/>
                </a:lnTo>
                <a:lnTo>
                  <a:pt x="1832167" y="1235564"/>
                </a:lnTo>
                <a:lnTo>
                  <a:pt x="1816802" y="1277448"/>
                </a:lnTo>
                <a:lnTo>
                  <a:pt x="1799312" y="1319331"/>
                </a:lnTo>
                <a:lnTo>
                  <a:pt x="1779762" y="1361215"/>
                </a:lnTo>
                <a:lnTo>
                  <a:pt x="1758216" y="1403098"/>
                </a:lnTo>
                <a:lnTo>
                  <a:pt x="1734737" y="1444982"/>
                </a:lnTo>
                <a:lnTo>
                  <a:pt x="1709389" y="1476394"/>
                </a:lnTo>
                <a:lnTo>
                  <a:pt x="1682237" y="1518278"/>
                </a:lnTo>
                <a:lnTo>
                  <a:pt x="1653344" y="1549691"/>
                </a:lnTo>
                <a:lnTo>
                  <a:pt x="1622775" y="1581103"/>
                </a:lnTo>
                <a:lnTo>
                  <a:pt x="1590592" y="1622987"/>
                </a:lnTo>
                <a:lnTo>
                  <a:pt x="1556861" y="1643929"/>
                </a:lnTo>
                <a:lnTo>
                  <a:pt x="1521645" y="1675341"/>
                </a:lnTo>
                <a:lnTo>
                  <a:pt x="1485008" y="1706754"/>
                </a:lnTo>
                <a:lnTo>
                  <a:pt x="1447014" y="1727696"/>
                </a:lnTo>
                <a:lnTo>
                  <a:pt x="1407727" y="1748637"/>
                </a:lnTo>
                <a:lnTo>
                  <a:pt x="1367211" y="1780050"/>
                </a:lnTo>
                <a:lnTo>
                  <a:pt x="1325530" y="1790521"/>
                </a:lnTo>
                <a:lnTo>
                  <a:pt x="1282748" y="1811463"/>
                </a:lnTo>
                <a:lnTo>
                  <a:pt x="1238929" y="1832404"/>
                </a:lnTo>
                <a:lnTo>
                  <a:pt x="1101887" y="1863817"/>
                </a:lnTo>
                <a:lnTo>
                  <a:pt x="1054559" y="1863817"/>
                </a:lnTo>
                <a:lnTo>
                  <a:pt x="1006513" y="1874288"/>
                </a:lnTo>
                <a:lnTo>
                  <a:pt x="1234440" y="1874288"/>
                </a:lnTo>
                <a:lnTo>
                  <a:pt x="1277781" y="1853346"/>
                </a:lnTo>
                <a:lnTo>
                  <a:pt x="1320186" y="1842875"/>
                </a:lnTo>
                <a:lnTo>
                  <a:pt x="1361600" y="1821934"/>
                </a:lnTo>
                <a:lnTo>
                  <a:pt x="1401969" y="1800992"/>
                </a:lnTo>
                <a:lnTo>
                  <a:pt x="1441237" y="1780050"/>
                </a:lnTo>
                <a:lnTo>
                  <a:pt x="1479350" y="1759108"/>
                </a:lnTo>
                <a:lnTo>
                  <a:pt x="1516252" y="1727696"/>
                </a:lnTo>
                <a:lnTo>
                  <a:pt x="1551889" y="1706754"/>
                </a:lnTo>
                <a:lnTo>
                  <a:pt x="1586207" y="1675341"/>
                </a:lnTo>
                <a:lnTo>
                  <a:pt x="1619149" y="1643929"/>
                </a:lnTo>
                <a:lnTo>
                  <a:pt x="1650661" y="1612516"/>
                </a:lnTo>
                <a:lnTo>
                  <a:pt x="1680689" y="1581103"/>
                </a:lnTo>
                <a:lnTo>
                  <a:pt x="1709177" y="1549691"/>
                </a:lnTo>
                <a:lnTo>
                  <a:pt x="1736071" y="1507807"/>
                </a:lnTo>
                <a:lnTo>
                  <a:pt x="1761315" y="1476394"/>
                </a:lnTo>
                <a:lnTo>
                  <a:pt x="1784856" y="1434511"/>
                </a:lnTo>
                <a:lnTo>
                  <a:pt x="1806637" y="1392627"/>
                </a:lnTo>
                <a:lnTo>
                  <a:pt x="1826604" y="1361215"/>
                </a:lnTo>
                <a:lnTo>
                  <a:pt x="1844703" y="1319331"/>
                </a:lnTo>
                <a:lnTo>
                  <a:pt x="1860877" y="1277448"/>
                </a:lnTo>
                <a:lnTo>
                  <a:pt x="1875074" y="1225093"/>
                </a:lnTo>
                <a:lnTo>
                  <a:pt x="1887236" y="1183210"/>
                </a:lnTo>
                <a:lnTo>
                  <a:pt x="1897311" y="1141326"/>
                </a:lnTo>
                <a:lnTo>
                  <a:pt x="1905242" y="1099442"/>
                </a:lnTo>
                <a:lnTo>
                  <a:pt x="1910975" y="1047088"/>
                </a:lnTo>
                <a:lnTo>
                  <a:pt x="1914455" y="1005204"/>
                </a:lnTo>
                <a:lnTo>
                  <a:pt x="1915627" y="952850"/>
                </a:lnTo>
                <a:lnTo>
                  <a:pt x="1914455" y="900496"/>
                </a:lnTo>
                <a:lnTo>
                  <a:pt x="1910975" y="858612"/>
                </a:lnTo>
                <a:lnTo>
                  <a:pt x="1905242" y="816729"/>
                </a:lnTo>
                <a:lnTo>
                  <a:pt x="1897311" y="764374"/>
                </a:lnTo>
                <a:lnTo>
                  <a:pt x="1887236" y="722491"/>
                </a:lnTo>
                <a:lnTo>
                  <a:pt x="1875074" y="680607"/>
                </a:lnTo>
                <a:lnTo>
                  <a:pt x="1860877" y="628253"/>
                </a:lnTo>
                <a:lnTo>
                  <a:pt x="1844703" y="586369"/>
                </a:lnTo>
                <a:lnTo>
                  <a:pt x="1826604" y="544486"/>
                </a:lnTo>
                <a:lnTo>
                  <a:pt x="1806637" y="513073"/>
                </a:lnTo>
                <a:lnTo>
                  <a:pt x="1784856" y="471189"/>
                </a:lnTo>
                <a:lnTo>
                  <a:pt x="1761315" y="429306"/>
                </a:lnTo>
                <a:lnTo>
                  <a:pt x="1736071" y="397893"/>
                </a:lnTo>
                <a:lnTo>
                  <a:pt x="1709177" y="356010"/>
                </a:lnTo>
                <a:lnTo>
                  <a:pt x="1680689" y="324597"/>
                </a:lnTo>
                <a:lnTo>
                  <a:pt x="1650661" y="293184"/>
                </a:lnTo>
                <a:lnTo>
                  <a:pt x="1619149" y="261772"/>
                </a:lnTo>
                <a:lnTo>
                  <a:pt x="1586207" y="230359"/>
                </a:lnTo>
                <a:lnTo>
                  <a:pt x="1551889" y="198946"/>
                </a:lnTo>
                <a:lnTo>
                  <a:pt x="1516252" y="178005"/>
                </a:lnTo>
                <a:lnTo>
                  <a:pt x="1479350" y="146592"/>
                </a:lnTo>
                <a:lnTo>
                  <a:pt x="1441237" y="125650"/>
                </a:lnTo>
                <a:lnTo>
                  <a:pt x="1401969" y="104708"/>
                </a:lnTo>
                <a:lnTo>
                  <a:pt x="1361600" y="83767"/>
                </a:lnTo>
                <a:lnTo>
                  <a:pt x="1320186" y="62825"/>
                </a:lnTo>
                <a:lnTo>
                  <a:pt x="1277781" y="52354"/>
                </a:lnTo>
                <a:lnTo>
                  <a:pt x="1234440" y="31412"/>
                </a:lnTo>
                <a:close/>
              </a:path>
              <a:path w="1915795" h="1906270">
                <a:moveTo>
                  <a:pt x="1052815" y="0"/>
                </a:moveTo>
                <a:lnTo>
                  <a:pt x="862812" y="0"/>
                </a:lnTo>
                <a:lnTo>
                  <a:pt x="816276" y="10470"/>
                </a:lnTo>
                <a:lnTo>
                  <a:pt x="1099350" y="10470"/>
                </a:lnTo>
                <a:lnTo>
                  <a:pt x="105281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676795" y="1812077"/>
            <a:ext cx="2064986" cy="198741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881779" y="2012828"/>
            <a:ext cx="1652547" cy="165254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9429613" y="1797896"/>
            <a:ext cx="2068050" cy="19937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9634128" y="2002326"/>
            <a:ext cx="1655966" cy="165501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9789190" y="2156899"/>
            <a:ext cx="1346186" cy="1346186"/>
          </a:xfrm>
          <a:custGeom>
            <a:avLst/>
            <a:gdLst/>
            <a:ahLst/>
            <a:cxnLst/>
            <a:rect l="l" t="t" r="r" b="b"/>
            <a:pathLst>
              <a:path w="2219959" h="2219960">
                <a:moveTo>
                  <a:pt x="1109714" y="0"/>
                </a:moveTo>
                <a:lnTo>
                  <a:pt x="1061578" y="1025"/>
                </a:lnTo>
                <a:lnTo>
                  <a:pt x="1013965" y="4073"/>
                </a:lnTo>
                <a:lnTo>
                  <a:pt x="966918" y="9102"/>
                </a:lnTo>
                <a:lnTo>
                  <a:pt x="920477" y="16071"/>
                </a:lnTo>
                <a:lnTo>
                  <a:pt x="874685" y="24938"/>
                </a:lnTo>
                <a:lnTo>
                  <a:pt x="829584" y="35661"/>
                </a:lnTo>
                <a:lnTo>
                  <a:pt x="785214" y="48198"/>
                </a:lnTo>
                <a:lnTo>
                  <a:pt x="741619" y="62509"/>
                </a:lnTo>
                <a:lnTo>
                  <a:pt x="698838" y="78550"/>
                </a:lnTo>
                <a:lnTo>
                  <a:pt x="656914" y="96282"/>
                </a:lnTo>
                <a:lnTo>
                  <a:pt x="615889" y="115662"/>
                </a:lnTo>
                <a:lnTo>
                  <a:pt x="575804" y="136648"/>
                </a:lnTo>
                <a:lnTo>
                  <a:pt x="536700" y="159198"/>
                </a:lnTo>
                <a:lnTo>
                  <a:pt x="498621" y="183272"/>
                </a:lnTo>
                <a:lnTo>
                  <a:pt x="461606" y="208828"/>
                </a:lnTo>
                <a:lnTo>
                  <a:pt x="425698" y="235823"/>
                </a:lnTo>
                <a:lnTo>
                  <a:pt x="390938" y="264216"/>
                </a:lnTo>
                <a:lnTo>
                  <a:pt x="357368" y="293966"/>
                </a:lnTo>
                <a:lnTo>
                  <a:pt x="325030" y="325031"/>
                </a:lnTo>
                <a:lnTo>
                  <a:pt x="293965" y="357370"/>
                </a:lnTo>
                <a:lnTo>
                  <a:pt x="264215" y="390940"/>
                </a:lnTo>
                <a:lnTo>
                  <a:pt x="235822" y="425700"/>
                </a:lnTo>
                <a:lnTo>
                  <a:pt x="208827" y="461608"/>
                </a:lnTo>
                <a:lnTo>
                  <a:pt x="183272" y="498623"/>
                </a:lnTo>
                <a:lnTo>
                  <a:pt x="159198" y="536703"/>
                </a:lnTo>
                <a:lnTo>
                  <a:pt x="136647" y="575807"/>
                </a:lnTo>
                <a:lnTo>
                  <a:pt x="115661" y="615893"/>
                </a:lnTo>
                <a:lnTo>
                  <a:pt x="96282" y="656918"/>
                </a:lnTo>
                <a:lnTo>
                  <a:pt x="78550" y="698843"/>
                </a:lnTo>
                <a:lnTo>
                  <a:pt x="62508" y="741624"/>
                </a:lnTo>
                <a:lnTo>
                  <a:pt x="48198" y="785220"/>
                </a:lnTo>
                <a:lnTo>
                  <a:pt x="35660" y="829590"/>
                </a:lnTo>
                <a:lnTo>
                  <a:pt x="24938" y="874692"/>
                </a:lnTo>
                <a:lnTo>
                  <a:pt x="16071" y="920485"/>
                </a:lnTo>
                <a:lnTo>
                  <a:pt x="9102" y="966926"/>
                </a:lnTo>
                <a:lnTo>
                  <a:pt x="4073" y="1013974"/>
                </a:lnTo>
                <a:lnTo>
                  <a:pt x="1025" y="1061587"/>
                </a:lnTo>
                <a:lnTo>
                  <a:pt x="0" y="1109725"/>
                </a:lnTo>
                <a:lnTo>
                  <a:pt x="1025" y="1157862"/>
                </a:lnTo>
                <a:lnTo>
                  <a:pt x="4073" y="1205476"/>
                </a:lnTo>
                <a:lnTo>
                  <a:pt x="9102" y="1252524"/>
                </a:lnTo>
                <a:lnTo>
                  <a:pt x="16071" y="1298965"/>
                </a:lnTo>
                <a:lnTo>
                  <a:pt x="24938" y="1344758"/>
                </a:lnTo>
                <a:lnTo>
                  <a:pt x="35660" y="1389860"/>
                </a:lnTo>
                <a:lnTo>
                  <a:pt x="48198" y="1434230"/>
                </a:lnTo>
                <a:lnTo>
                  <a:pt x="62508" y="1477826"/>
                </a:lnTo>
                <a:lnTo>
                  <a:pt x="78550" y="1520607"/>
                </a:lnTo>
                <a:lnTo>
                  <a:pt x="96282" y="1562531"/>
                </a:lnTo>
                <a:lnTo>
                  <a:pt x="115661" y="1603557"/>
                </a:lnTo>
                <a:lnTo>
                  <a:pt x="136647" y="1643643"/>
                </a:lnTo>
                <a:lnTo>
                  <a:pt x="159198" y="1682746"/>
                </a:lnTo>
                <a:lnTo>
                  <a:pt x="183272" y="1720827"/>
                </a:lnTo>
                <a:lnTo>
                  <a:pt x="208827" y="1757842"/>
                </a:lnTo>
                <a:lnTo>
                  <a:pt x="235822" y="1793750"/>
                </a:lnTo>
                <a:lnTo>
                  <a:pt x="264215" y="1828510"/>
                </a:lnTo>
                <a:lnTo>
                  <a:pt x="293965" y="1862080"/>
                </a:lnTo>
                <a:lnTo>
                  <a:pt x="325030" y="1894418"/>
                </a:lnTo>
                <a:lnTo>
                  <a:pt x="357368" y="1925483"/>
                </a:lnTo>
                <a:lnTo>
                  <a:pt x="390938" y="1955233"/>
                </a:lnTo>
                <a:lnTo>
                  <a:pt x="425698" y="1983627"/>
                </a:lnTo>
                <a:lnTo>
                  <a:pt x="461606" y="2010622"/>
                </a:lnTo>
                <a:lnTo>
                  <a:pt x="498621" y="2036178"/>
                </a:lnTo>
                <a:lnTo>
                  <a:pt x="536700" y="2060251"/>
                </a:lnTo>
                <a:lnTo>
                  <a:pt x="575804" y="2082802"/>
                </a:lnTo>
                <a:lnTo>
                  <a:pt x="615889" y="2103788"/>
                </a:lnTo>
                <a:lnTo>
                  <a:pt x="656914" y="2123168"/>
                </a:lnTo>
                <a:lnTo>
                  <a:pt x="698838" y="2140899"/>
                </a:lnTo>
                <a:lnTo>
                  <a:pt x="741619" y="2156941"/>
                </a:lnTo>
                <a:lnTo>
                  <a:pt x="785214" y="2171252"/>
                </a:lnTo>
                <a:lnTo>
                  <a:pt x="829584" y="2183789"/>
                </a:lnTo>
                <a:lnTo>
                  <a:pt x="874685" y="2194512"/>
                </a:lnTo>
                <a:lnTo>
                  <a:pt x="920477" y="2203379"/>
                </a:lnTo>
                <a:lnTo>
                  <a:pt x="966918" y="2210348"/>
                </a:lnTo>
                <a:lnTo>
                  <a:pt x="1013965" y="2215377"/>
                </a:lnTo>
                <a:lnTo>
                  <a:pt x="1061578" y="2218425"/>
                </a:lnTo>
                <a:lnTo>
                  <a:pt x="1109714" y="2219450"/>
                </a:lnTo>
                <a:lnTo>
                  <a:pt x="1157853" y="2218425"/>
                </a:lnTo>
                <a:lnTo>
                  <a:pt x="1205467" y="2215377"/>
                </a:lnTo>
                <a:lnTo>
                  <a:pt x="1252516" y="2210348"/>
                </a:lnTo>
                <a:lnTo>
                  <a:pt x="1298958" y="2203379"/>
                </a:lnTo>
                <a:lnTo>
                  <a:pt x="1344751" y="2194512"/>
                </a:lnTo>
                <a:lnTo>
                  <a:pt x="1389853" y="2183789"/>
                </a:lnTo>
                <a:lnTo>
                  <a:pt x="1434224" y="2171252"/>
                </a:lnTo>
                <a:lnTo>
                  <a:pt x="1477821" y="2156941"/>
                </a:lnTo>
                <a:lnTo>
                  <a:pt x="1520603" y="2140899"/>
                </a:lnTo>
                <a:lnTo>
                  <a:pt x="1562527" y="2123168"/>
                </a:lnTo>
                <a:lnTo>
                  <a:pt x="1603553" y="2103788"/>
                </a:lnTo>
                <a:lnTo>
                  <a:pt x="1643639" y="2082802"/>
                </a:lnTo>
                <a:lnTo>
                  <a:pt x="1682743" y="2060251"/>
                </a:lnTo>
                <a:lnTo>
                  <a:pt x="1720824" y="2036178"/>
                </a:lnTo>
                <a:lnTo>
                  <a:pt x="1757839" y="2010622"/>
                </a:lnTo>
                <a:lnTo>
                  <a:pt x="1793748" y="1983627"/>
                </a:lnTo>
                <a:lnTo>
                  <a:pt x="1828508" y="1955233"/>
                </a:lnTo>
                <a:lnTo>
                  <a:pt x="1862078" y="1925483"/>
                </a:lnTo>
                <a:lnTo>
                  <a:pt x="1894417" y="1894418"/>
                </a:lnTo>
                <a:lnTo>
                  <a:pt x="1925482" y="1862080"/>
                </a:lnTo>
                <a:lnTo>
                  <a:pt x="1955232" y="1828510"/>
                </a:lnTo>
                <a:lnTo>
                  <a:pt x="1983626" y="1793750"/>
                </a:lnTo>
                <a:lnTo>
                  <a:pt x="2010621" y="1757842"/>
                </a:lnTo>
                <a:lnTo>
                  <a:pt x="2036177" y="1720827"/>
                </a:lnTo>
                <a:lnTo>
                  <a:pt x="2060251" y="1682746"/>
                </a:lnTo>
                <a:lnTo>
                  <a:pt x="2082802" y="1643643"/>
                </a:lnTo>
                <a:lnTo>
                  <a:pt x="2103788" y="1603557"/>
                </a:lnTo>
                <a:lnTo>
                  <a:pt x="2123168" y="1562531"/>
                </a:lnTo>
                <a:lnTo>
                  <a:pt x="2140899" y="1520607"/>
                </a:lnTo>
                <a:lnTo>
                  <a:pt x="2156941" y="1477826"/>
                </a:lnTo>
                <a:lnTo>
                  <a:pt x="2171252" y="1434230"/>
                </a:lnTo>
                <a:lnTo>
                  <a:pt x="2183789" y="1389860"/>
                </a:lnTo>
                <a:lnTo>
                  <a:pt x="2194512" y="1344758"/>
                </a:lnTo>
                <a:lnTo>
                  <a:pt x="2203379" y="1298965"/>
                </a:lnTo>
                <a:lnTo>
                  <a:pt x="2210348" y="1252524"/>
                </a:lnTo>
                <a:lnTo>
                  <a:pt x="2215377" y="1205476"/>
                </a:lnTo>
                <a:lnTo>
                  <a:pt x="2218425" y="1157862"/>
                </a:lnTo>
                <a:lnTo>
                  <a:pt x="2219450" y="1109725"/>
                </a:lnTo>
                <a:lnTo>
                  <a:pt x="2218425" y="1061587"/>
                </a:lnTo>
                <a:lnTo>
                  <a:pt x="2215377" y="1013974"/>
                </a:lnTo>
                <a:lnTo>
                  <a:pt x="2210348" y="966926"/>
                </a:lnTo>
                <a:lnTo>
                  <a:pt x="2203379" y="920485"/>
                </a:lnTo>
                <a:lnTo>
                  <a:pt x="2194512" y="874692"/>
                </a:lnTo>
                <a:lnTo>
                  <a:pt x="2183789" y="829590"/>
                </a:lnTo>
                <a:lnTo>
                  <a:pt x="2171252" y="785220"/>
                </a:lnTo>
                <a:lnTo>
                  <a:pt x="2156941" y="741624"/>
                </a:lnTo>
                <a:lnTo>
                  <a:pt x="2140899" y="698843"/>
                </a:lnTo>
                <a:lnTo>
                  <a:pt x="2123168" y="656918"/>
                </a:lnTo>
                <a:lnTo>
                  <a:pt x="2103788" y="615893"/>
                </a:lnTo>
                <a:lnTo>
                  <a:pt x="2082802" y="575807"/>
                </a:lnTo>
                <a:lnTo>
                  <a:pt x="2060251" y="536703"/>
                </a:lnTo>
                <a:lnTo>
                  <a:pt x="2036177" y="498623"/>
                </a:lnTo>
                <a:lnTo>
                  <a:pt x="2010621" y="461608"/>
                </a:lnTo>
                <a:lnTo>
                  <a:pt x="1983626" y="425700"/>
                </a:lnTo>
                <a:lnTo>
                  <a:pt x="1955232" y="390940"/>
                </a:lnTo>
                <a:lnTo>
                  <a:pt x="1925482" y="357370"/>
                </a:lnTo>
                <a:lnTo>
                  <a:pt x="1894417" y="325031"/>
                </a:lnTo>
                <a:lnTo>
                  <a:pt x="1862078" y="293966"/>
                </a:lnTo>
                <a:lnTo>
                  <a:pt x="1828508" y="264216"/>
                </a:lnTo>
                <a:lnTo>
                  <a:pt x="1793748" y="235823"/>
                </a:lnTo>
                <a:lnTo>
                  <a:pt x="1757839" y="208828"/>
                </a:lnTo>
                <a:lnTo>
                  <a:pt x="1720824" y="183272"/>
                </a:lnTo>
                <a:lnTo>
                  <a:pt x="1682743" y="159198"/>
                </a:lnTo>
                <a:lnTo>
                  <a:pt x="1643639" y="136648"/>
                </a:lnTo>
                <a:lnTo>
                  <a:pt x="1603553" y="115662"/>
                </a:lnTo>
                <a:lnTo>
                  <a:pt x="1562527" y="96282"/>
                </a:lnTo>
                <a:lnTo>
                  <a:pt x="1520603" y="78550"/>
                </a:lnTo>
                <a:lnTo>
                  <a:pt x="1477821" y="62509"/>
                </a:lnTo>
                <a:lnTo>
                  <a:pt x="1434224" y="48198"/>
                </a:lnTo>
                <a:lnTo>
                  <a:pt x="1389853" y="35661"/>
                </a:lnTo>
                <a:lnTo>
                  <a:pt x="1344751" y="24938"/>
                </a:lnTo>
                <a:lnTo>
                  <a:pt x="1298958" y="16071"/>
                </a:lnTo>
                <a:lnTo>
                  <a:pt x="1252516" y="9102"/>
                </a:lnTo>
                <a:lnTo>
                  <a:pt x="1205467" y="4073"/>
                </a:lnTo>
                <a:lnTo>
                  <a:pt x="1157853" y="1025"/>
                </a:lnTo>
                <a:lnTo>
                  <a:pt x="1109714" y="0"/>
                </a:lnTo>
                <a:close/>
              </a:path>
            </a:pathLst>
          </a:custGeom>
          <a:solidFill>
            <a:srgbClr val="263E4F"/>
          </a:solidFill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9879370" y="2250619"/>
            <a:ext cx="1165590" cy="1162125"/>
          </a:xfrm>
          <a:custGeom>
            <a:avLst/>
            <a:gdLst/>
            <a:ahLst/>
            <a:cxnLst/>
            <a:rect l="l" t="t" r="r" b="b"/>
            <a:pathLst>
              <a:path w="1922144" h="1916429">
                <a:moveTo>
                  <a:pt x="1056326" y="0"/>
                </a:moveTo>
                <a:lnTo>
                  <a:pt x="865688" y="0"/>
                </a:lnTo>
                <a:lnTo>
                  <a:pt x="639970" y="52354"/>
                </a:lnTo>
                <a:lnTo>
                  <a:pt x="597424" y="73296"/>
                </a:lnTo>
                <a:lnTo>
                  <a:pt x="555871" y="83767"/>
                </a:lnTo>
                <a:lnTo>
                  <a:pt x="515368" y="104708"/>
                </a:lnTo>
                <a:lnTo>
                  <a:pt x="475969" y="125650"/>
                </a:lnTo>
                <a:lnTo>
                  <a:pt x="437729" y="157063"/>
                </a:lnTo>
                <a:lnTo>
                  <a:pt x="400704" y="178005"/>
                </a:lnTo>
                <a:lnTo>
                  <a:pt x="364948" y="209417"/>
                </a:lnTo>
                <a:lnTo>
                  <a:pt x="330516" y="230359"/>
                </a:lnTo>
                <a:lnTo>
                  <a:pt x="297464" y="261772"/>
                </a:lnTo>
                <a:lnTo>
                  <a:pt x="265847" y="293184"/>
                </a:lnTo>
                <a:lnTo>
                  <a:pt x="235719" y="335068"/>
                </a:lnTo>
                <a:lnTo>
                  <a:pt x="207136" y="366480"/>
                </a:lnTo>
                <a:lnTo>
                  <a:pt x="180153" y="397893"/>
                </a:lnTo>
                <a:lnTo>
                  <a:pt x="154824" y="439777"/>
                </a:lnTo>
                <a:lnTo>
                  <a:pt x="131206" y="471189"/>
                </a:lnTo>
                <a:lnTo>
                  <a:pt x="109352" y="513073"/>
                </a:lnTo>
                <a:lnTo>
                  <a:pt x="89318" y="554956"/>
                </a:lnTo>
                <a:lnTo>
                  <a:pt x="71160" y="596840"/>
                </a:lnTo>
                <a:lnTo>
                  <a:pt x="54931" y="638724"/>
                </a:lnTo>
                <a:lnTo>
                  <a:pt x="40688" y="680607"/>
                </a:lnTo>
                <a:lnTo>
                  <a:pt x="28485" y="722491"/>
                </a:lnTo>
                <a:lnTo>
                  <a:pt x="18377" y="774845"/>
                </a:lnTo>
                <a:lnTo>
                  <a:pt x="10419" y="816729"/>
                </a:lnTo>
                <a:lnTo>
                  <a:pt x="4667" y="869083"/>
                </a:lnTo>
                <a:lnTo>
                  <a:pt x="1176" y="910967"/>
                </a:lnTo>
                <a:lnTo>
                  <a:pt x="0" y="963321"/>
                </a:lnTo>
                <a:lnTo>
                  <a:pt x="1176" y="1005204"/>
                </a:lnTo>
                <a:lnTo>
                  <a:pt x="4667" y="1057559"/>
                </a:lnTo>
                <a:lnTo>
                  <a:pt x="10419" y="1099442"/>
                </a:lnTo>
                <a:lnTo>
                  <a:pt x="18377" y="1151797"/>
                </a:lnTo>
                <a:lnTo>
                  <a:pt x="28485" y="1193680"/>
                </a:lnTo>
                <a:lnTo>
                  <a:pt x="40688" y="1235564"/>
                </a:lnTo>
                <a:lnTo>
                  <a:pt x="54931" y="1277448"/>
                </a:lnTo>
                <a:lnTo>
                  <a:pt x="71160" y="1319331"/>
                </a:lnTo>
                <a:lnTo>
                  <a:pt x="89318" y="1361215"/>
                </a:lnTo>
                <a:lnTo>
                  <a:pt x="109352" y="1403098"/>
                </a:lnTo>
                <a:lnTo>
                  <a:pt x="131206" y="1444982"/>
                </a:lnTo>
                <a:lnTo>
                  <a:pt x="154824" y="1486865"/>
                </a:lnTo>
                <a:lnTo>
                  <a:pt x="180153" y="1518278"/>
                </a:lnTo>
                <a:lnTo>
                  <a:pt x="207136" y="1560161"/>
                </a:lnTo>
                <a:lnTo>
                  <a:pt x="235719" y="1591574"/>
                </a:lnTo>
                <a:lnTo>
                  <a:pt x="265847" y="1622987"/>
                </a:lnTo>
                <a:lnTo>
                  <a:pt x="297464" y="1654399"/>
                </a:lnTo>
                <a:lnTo>
                  <a:pt x="330516" y="1685812"/>
                </a:lnTo>
                <a:lnTo>
                  <a:pt x="364948" y="1717225"/>
                </a:lnTo>
                <a:lnTo>
                  <a:pt x="400704" y="1738166"/>
                </a:lnTo>
                <a:lnTo>
                  <a:pt x="437729" y="1769579"/>
                </a:lnTo>
                <a:lnTo>
                  <a:pt x="475969" y="1790521"/>
                </a:lnTo>
                <a:lnTo>
                  <a:pt x="515368" y="1811463"/>
                </a:lnTo>
                <a:lnTo>
                  <a:pt x="555871" y="1832404"/>
                </a:lnTo>
                <a:lnTo>
                  <a:pt x="597424" y="1853346"/>
                </a:lnTo>
                <a:lnTo>
                  <a:pt x="639970" y="1863817"/>
                </a:lnTo>
                <a:lnTo>
                  <a:pt x="683456" y="1884759"/>
                </a:lnTo>
                <a:lnTo>
                  <a:pt x="818997" y="1916172"/>
                </a:lnTo>
                <a:lnTo>
                  <a:pt x="1103017" y="1916172"/>
                </a:lnTo>
                <a:lnTo>
                  <a:pt x="1238558" y="1884759"/>
                </a:lnTo>
                <a:lnTo>
                  <a:pt x="1260301" y="1874288"/>
                </a:lnTo>
                <a:lnTo>
                  <a:pt x="864243" y="1874288"/>
                </a:lnTo>
                <a:lnTo>
                  <a:pt x="679930" y="1832404"/>
                </a:lnTo>
                <a:lnTo>
                  <a:pt x="636141" y="1821934"/>
                </a:lnTo>
                <a:lnTo>
                  <a:pt x="593395" y="1800992"/>
                </a:lnTo>
                <a:lnTo>
                  <a:pt x="551755" y="1780050"/>
                </a:lnTo>
                <a:lnTo>
                  <a:pt x="511284" y="1759108"/>
                </a:lnTo>
                <a:lnTo>
                  <a:pt x="472046" y="1738166"/>
                </a:lnTo>
                <a:lnTo>
                  <a:pt x="434103" y="1706754"/>
                </a:lnTo>
                <a:lnTo>
                  <a:pt x="397521" y="1685812"/>
                </a:lnTo>
                <a:lnTo>
                  <a:pt x="362361" y="1654399"/>
                </a:lnTo>
                <a:lnTo>
                  <a:pt x="328688" y="1622987"/>
                </a:lnTo>
                <a:lnTo>
                  <a:pt x="296564" y="1591574"/>
                </a:lnTo>
                <a:lnTo>
                  <a:pt x="266054" y="1560161"/>
                </a:lnTo>
                <a:lnTo>
                  <a:pt x="237220" y="1528749"/>
                </a:lnTo>
                <a:lnTo>
                  <a:pt x="210125" y="1486865"/>
                </a:lnTo>
                <a:lnTo>
                  <a:pt x="184834" y="1444982"/>
                </a:lnTo>
                <a:lnTo>
                  <a:pt x="161410" y="1413569"/>
                </a:lnTo>
                <a:lnTo>
                  <a:pt x="139916" y="1371685"/>
                </a:lnTo>
                <a:lnTo>
                  <a:pt x="120415" y="1329802"/>
                </a:lnTo>
                <a:lnTo>
                  <a:pt x="102971" y="1287918"/>
                </a:lnTo>
                <a:lnTo>
                  <a:pt x="87647" y="1246035"/>
                </a:lnTo>
                <a:lnTo>
                  <a:pt x="74507" y="1193680"/>
                </a:lnTo>
                <a:lnTo>
                  <a:pt x="63614" y="1151797"/>
                </a:lnTo>
                <a:lnTo>
                  <a:pt x="55031" y="1099442"/>
                </a:lnTo>
                <a:lnTo>
                  <a:pt x="48822" y="1057559"/>
                </a:lnTo>
                <a:lnTo>
                  <a:pt x="45050" y="1005204"/>
                </a:lnTo>
                <a:lnTo>
                  <a:pt x="43778" y="963321"/>
                </a:lnTo>
                <a:lnTo>
                  <a:pt x="45050" y="910967"/>
                </a:lnTo>
                <a:lnTo>
                  <a:pt x="48822" y="858612"/>
                </a:lnTo>
                <a:lnTo>
                  <a:pt x="55031" y="816729"/>
                </a:lnTo>
                <a:lnTo>
                  <a:pt x="63614" y="774845"/>
                </a:lnTo>
                <a:lnTo>
                  <a:pt x="74507" y="722491"/>
                </a:lnTo>
                <a:lnTo>
                  <a:pt x="87647" y="680607"/>
                </a:lnTo>
                <a:lnTo>
                  <a:pt x="102971" y="638724"/>
                </a:lnTo>
                <a:lnTo>
                  <a:pt x="120415" y="596840"/>
                </a:lnTo>
                <a:lnTo>
                  <a:pt x="139916" y="554956"/>
                </a:lnTo>
                <a:lnTo>
                  <a:pt x="161410" y="513073"/>
                </a:lnTo>
                <a:lnTo>
                  <a:pt x="184834" y="471189"/>
                </a:lnTo>
                <a:lnTo>
                  <a:pt x="210125" y="429306"/>
                </a:lnTo>
                <a:lnTo>
                  <a:pt x="237220" y="397893"/>
                </a:lnTo>
                <a:lnTo>
                  <a:pt x="266054" y="366480"/>
                </a:lnTo>
                <a:lnTo>
                  <a:pt x="296564" y="324597"/>
                </a:lnTo>
                <a:lnTo>
                  <a:pt x="328688" y="293184"/>
                </a:lnTo>
                <a:lnTo>
                  <a:pt x="362361" y="261772"/>
                </a:lnTo>
                <a:lnTo>
                  <a:pt x="397521" y="240830"/>
                </a:lnTo>
                <a:lnTo>
                  <a:pt x="434103" y="209417"/>
                </a:lnTo>
                <a:lnTo>
                  <a:pt x="472046" y="188475"/>
                </a:lnTo>
                <a:lnTo>
                  <a:pt x="511284" y="157063"/>
                </a:lnTo>
                <a:lnTo>
                  <a:pt x="551755" y="136121"/>
                </a:lnTo>
                <a:lnTo>
                  <a:pt x="593395" y="115179"/>
                </a:lnTo>
                <a:lnTo>
                  <a:pt x="636141" y="104708"/>
                </a:lnTo>
                <a:lnTo>
                  <a:pt x="679930" y="83767"/>
                </a:lnTo>
                <a:lnTo>
                  <a:pt x="816918" y="52354"/>
                </a:lnTo>
                <a:lnTo>
                  <a:pt x="864243" y="52354"/>
                </a:lnTo>
                <a:lnTo>
                  <a:pt x="912294" y="41883"/>
                </a:lnTo>
                <a:lnTo>
                  <a:pt x="1238558" y="41883"/>
                </a:lnTo>
                <a:lnTo>
                  <a:pt x="1056326" y="0"/>
                </a:lnTo>
                <a:close/>
              </a:path>
              <a:path w="1922144" h="1916429">
                <a:moveTo>
                  <a:pt x="1238558" y="41883"/>
                </a:moveTo>
                <a:lnTo>
                  <a:pt x="1009720" y="41883"/>
                </a:lnTo>
                <a:lnTo>
                  <a:pt x="1057771" y="52354"/>
                </a:lnTo>
                <a:lnTo>
                  <a:pt x="1105096" y="52354"/>
                </a:lnTo>
                <a:lnTo>
                  <a:pt x="1242084" y="83767"/>
                </a:lnTo>
                <a:lnTo>
                  <a:pt x="1285873" y="104708"/>
                </a:lnTo>
                <a:lnTo>
                  <a:pt x="1328619" y="115179"/>
                </a:lnTo>
                <a:lnTo>
                  <a:pt x="1370259" y="136121"/>
                </a:lnTo>
                <a:lnTo>
                  <a:pt x="1410730" y="157063"/>
                </a:lnTo>
                <a:lnTo>
                  <a:pt x="1449968" y="188475"/>
                </a:lnTo>
                <a:lnTo>
                  <a:pt x="1487910" y="209417"/>
                </a:lnTo>
                <a:lnTo>
                  <a:pt x="1524493" y="240830"/>
                </a:lnTo>
                <a:lnTo>
                  <a:pt x="1559652" y="261772"/>
                </a:lnTo>
                <a:lnTo>
                  <a:pt x="1593326" y="293184"/>
                </a:lnTo>
                <a:lnTo>
                  <a:pt x="1625449" y="324597"/>
                </a:lnTo>
                <a:lnTo>
                  <a:pt x="1655960" y="366480"/>
                </a:lnTo>
                <a:lnTo>
                  <a:pt x="1684794" y="397893"/>
                </a:lnTo>
                <a:lnTo>
                  <a:pt x="1711888" y="429306"/>
                </a:lnTo>
                <a:lnTo>
                  <a:pt x="1737179" y="471189"/>
                </a:lnTo>
                <a:lnTo>
                  <a:pt x="1760604" y="513073"/>
                </a:lnTo>
                <a:lnTo>
                  <a:pt x="1782098" y="554956"/>
                </a:lnTo>
                <a:lnTo>
                  <a:pt x="1801599" y="596840"/>
                </a:lnTo>
                <a:lnTo>
                  <a:pt x="1819043" y="638724"/>
                </a:lnTo>
                <a:lnTo>
                  <a:pt x="1834367" y="680607"/>
                </a:lnTo>
                <a:lnTo>
                  <a:pt x="1847507" y="722491"/>
                </a:lnTo>
                <a:lnTo>
                  <a:pt x="1858400" y="774845"/>
                </a:lnTo>
                <a:lnTo>
                  <a:pt x="1866983" y="816729"/>
                </a:lnTo>
                <a:lnTo>
                  <a:pt x="1873192" y="858612"/>
                </a:lnTo>
                <a:lnTo>
                  <a:pt x="1876964" y="910967"/>
                </a:lnTo>
                <a:lnTo>
                  <a:pt x="1878236" y="963321"/>
                </a:lnTo>
                <a:lnTo>
                  <a:pt x="1876964" y="1005204"/>
                </a:lnTo>
                <a:lnTo>
                  <a:pt x="1873192" y="1057559"/>
                </a:lnTo>
                <a:lnTo>
                  <a:pt x="1866983" y="1099442"/>
                </a:lnTo>
                <a:lnTo>
                  <a:pt x="1858400" y="1151797"/>
                </a:lnTo>
                <a:lnTo>
                  <a:pt x="1847507" y="1193680"/>
                </a:lnTo>
                <a:lnTo>
                  <a:pt x="1834367" y="1246035"/>
                </a:lnTo>
                <a:lnTo>
                  <a:pt x="1819043" y="1287918"/>
                </a:lnTo>
                <a:lnTo>
                  <a:pt x="1801599" y="1329802"/>
                </a:lnTo>
                <a:lnTo>
                  <a:pt x="1782098" y="1371685"/>
                </a:lnTo>
                <a:lnTo>
                  <a:pt x="1760604" y="1413569"/>
                </a:lnTo>
                <a:lnTo>
                  <a:pt x="1737179" y="1444982"/>
                </a:lnTo>
                <a:lnTo>
                  <a:pt x="1711888" y="1486865"/>
                </a:lnTo>
                <a:lnTo>
                  <a:pt x="1684794" y="1528749"/>
                </a:lnTo>
                <a:lnTo>
                  <a:pt x="1655960" y="1560161"/>
                </a:lnTo>
                <a:lnTo>
                  <a:pt x="1625449" y="1591574"/>
                </a:lnTo>
                <a:lnTo>
                  <a:pt x="1593326" y="1622987"/>
                </a:lnTo>
                <a:lnTo>
                  <a:pt x="1559652" y="1654399"/>
                </a:lnTo>
                <a:lnTo>
                  <a:pt x="1524493" y="1685812"/>
                </a:lnTo>
                <a:lnTo>
                  <a:pt x="1487910" y="1706754"/>
                </a:lnTo>
                <a:lnTo>
                  <a:pt x="1449968" y="1738166"/>
                </a:lnTo>
                <a:lnTo>
                  <a:pt x="1410730" y="1759108"/>
                </a:lnTo>
                <a:lnTo>
                  <a:pt x="1370259" y="1780050"/>
                </a:lnTo>
                <a:lnTo>
                  <a:pt x="1328619" y="1800992"/>
                </a:lnTo>
                <a:lnTo>
                  <a:pt x="1285873" y="1821934"/>
                </a:lnTo>
                <a:lnTo>
                  <a:pt x="1242084" y="1832404"/>
                </a:lnTo>
                <a:lnTo>
                  <a:pt x="1057771" y="1874288"/>
                </a:lnTo>
                <a:lnTo>
                  <a:pt x="1260301" y="1874288"/>
                </a:lnTo>
                <a:lnTo>
                  <a:pt x="1282044" y="1863817"/>
                </a:lnTo>
                <a:lnTo>
                  <a:pt x="1324590" y="1853346"/>
                </a:lnTo>
                <a:lnTo>
                  <a:pt x="1366143" y="1832404"/>
                </a:lnTo>
                <a:lnTo>
                  <a:pt x="1406646" y="1811463"/>
                </a:lnTo>
                <a:lnTo>
                  <a:pt x="1446045" y="1790521"/>
                </a:lnTo>
                <a:lnTo>
                  <a:pt x="1484285" y="1769579"/>
                </a:lnTo>
                <a:lnTo>
                  <a:pt x="1521310" y="1738166"/>
                </a:lnTo>
                <a:lnTo>
                  <a:pt x="1557066" y="1717225"/>
                </a:lnTo>
                <a:lnTo>
                  <a:pt x="1591498" y="1685812"/>
                </a:lnTo>
                <a:lnTo>
                  <a:pt x="1624550" y="1654399"/>
                </a:lnTo>
                <a:lnTo>
                  <a:pt x="1656167" y="1622987"/>
                </a:lnTo>
                <a:lnTo>
                  <a:pt x="1686295" y="1591574"/>
                </a:lnTo>
                <a:lnTo>
                  <a:pt x="1714878" y="1560161"/>
                </a:lnTo>
                <a:lnTo>
                  <a:pt x="1741861" y="1518278"/>
                </a:lnTo>
                <a:lnTo>
                  <a:pt x="1767190" y="1486865"/>
                </a:lnTo>
                <a:lnTo>
                  <a:pt x="1790808" y="1444982"/>
                </a:lnTo>
                <a:lnTo>
                  <a:pt x="1812662" y="1403098"/>
                </a:lnTo>
                <a:lnTo>
                  <a:pt x="1832696" y="1361215"/>
                </a:lnTo>
                <a:lnTo>
                  <a:pt x="1850854" y="1319331"/>
                </a:lnTo>
                <a:lnTo>
                  <a:pt x="1867083" y="1277448"/>
                </a:lnTo>
                <a:lnTo>
                  <a:pt x="1881326" y="1235564"/>
                </a:lnTo>
                <a:lnTo>
                  <a:pt x="1893529" y="1193680"/>
                </a:lnTo>
                <a:lnTo>
                  <a:pt x="1903637" y="1151797"/>
                </a:lnTo>
                <a:lnTo>
                  <a:pt x="1911594" y="1099442"/>
                </a:lnTo>
                <a:lnTo>
                  <a:pt x="1917347" y="1057559"/>
                </a:lnTo>
                <a:lnTo>
                  <a:pt x="1920838" y="1005204"/>
                </a:lnTo>
                <a:lnTo>
                  <a:pt x="1922014" y="963321"/>
                </a:lnTo>
                <a:lnTo>
                  <a:pt x="1920838" y="910967"/>
                </a:lnTo>
                <a:lnTo>
                  <a:pt x="1917347" y="869083"/>
                </a:lnTo>
                <a:lnTo>
                  <a:pt x="1911594" y="816729"/>
                </a:lnTo>
                <a:lnTo>
                  <a:pt x="1903637" y="774845"/>
                </a:lnTo>
                <a:lnTo>
                  <a:pt x="1893529" y="722491"/>
                </a:lnTo>
                <a:lnTo>
                  <a:pt x="1881326" y="680607"/>
                </a:lnTo>
                <a:lnTo>
                  <a:pt x="1867083" y="638724"/>
                </a:lnTo>
                <a:lnTo>
                  <a:pt x="1850854" y="596840"/>
                </a:lnTo>
                <a:lnTo>
                  <a:pt x="1832696" y="554956"/>
                </a:lnTo>
                <a:lnTo>
                  <a:pt x="1812662" y="513073"/>
                </a:lnTo>
                <a:lnTo>
                  <a:pt x="1790808" y="471189"/>
                </a:lnTo>
                <a:lnTo>
                  <a:pt x="1767190" y="439777"/>
                </a:lnTo>
                <a:lnTo>
                  <a:pt x="1741861" y="397893"/>
                </a:lnTo>
                <a:lnTo>
                  <a:pt x="1714878" y="366480"/>
                </a:lnTo>
                <a:lnTo>
                  <a:pt x="1686295" y="335068"/>
                </a:lnTo>
                <a:lnTo>
                  <a:pt x="1656167" y="293184"/>
                </a:lnTo>
                <a:lnTo>
                  <a:pt x="1624550" y="261772"/>
                </a:lnTo>
                <a:lnTo>
                  <a:pt x="1591498" y="230359"/>
                </a:lnTo>
                <a:lnTo>
                  <a:pt x="1557066" y="209417"/>
                </a:lnTo>
                <a:lnTo>
                  <a:pt x="1521310" y="178005"/>
                </a:lnTo>
                <a:lnTo>
                  <a:pt x="1484285" y="157063"/>
                </a:lnTo>
                <a:lnTo>
                  <a:pt x="1446045" y="125650"/>
                </a:lnTo>
                <a:lnTo>
                  <a:pt x="1406646" y="104708"/>
                </a:lnTo>
                <a:lnTo>
                  <a:pt x="1366143" y="83767"/>
                </a:lnTo>
                <a:lnTo>
                  <a:pt x="1324590" y="73296"/>
                </a:lnTo>
                <a:lnTo>
                  <a:pt x="1282044" y="52354"/>
                </a:lnTo>
                <a:lnTo>
                  <a:pt x="1238558" y="41883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pic>
        <p:nvPicPr>
          <p:cNvPr id="82" name="Resim 81">
            <a:extLst>
              <a:ext uri="{FF2B5EF4-FFF2-40B4-BE49-F238E27FC236}">
                <a16:creationId xmlns:a16="http://schemas.microsoft.com/office/drawing/2014/main" id="{52B46D99-5B93-43C3-A6DB-91C8500100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2092" y="2272474"/>
            <a:ext cx="1161740" cy="1158064"/>
          </a:xfrm>
          <a:prstGeom prst="rect">
            <a:avLst/>
          </a:prstGeom>
        </p:spPr>
      </p:pic>
      <p:sp>
        <p:nvSpPr>
          <p:cNvPr id="84" name="object 41">
            <a:extLst>
              <a:ext uri="{FF2B5EF4-FFF2-40B4-BE49-F238E27FC236}">
                <a16:creationId xmlns:a16="http://schemas.microsoft.com/office/drawing/2014/main" id="{1C8ACC1A-318E-4C64-818D-32A41AA86251}"/>
              </a:ext>
            </a:extLst>
          </p:cNvPr>
          <p:cNvSpPr/>
          <p:nvPr/>
        </p:nvSpPr>
        <p:spPr>
          <a:xfrm>
            <a:off x="835727" y="2674214"/>
            <a:ext cx="721520" cy="354584"/>
          </a:xfrm>
          <a:custGeom>
            <a:avLst/>
            <a:gdLst/>
            <a:ahLst/>
            <a:cxnLst/>
            <a:rect l="l" t="t" r="r" b="b"/>
            <a:pathLst>
              <a:path w="812164" h="401954">
                <a:moveTo>
                  <a:pt x="530674" y="349444"/>
                </a:moveTo>
                <a:lnTo>
                  <a:pt x="520450" y="351389"/>
                </a:lnTo>
                <a:lnTo>
                  <a:pt x="512023" y="356786"/>
                </a:lnTo>
                <a:lnTo>
                  <a:pt x="506302" y="364980"/>
                </a:lnTo>
                <a:lnTo>
                  <a:pt x="504194" y="375318"/>
                </a:lnTo>
                <a:lnTo>
                  <a:pt x="506302" y="385804"/>
                </a:lnTo>
                <a:lnTo>
                  <a:pt x="512023" y="394122"/>
                </a:lnTo>
                <a:lnTo>
                  <a:pt x="520450" y="399603"/>
                </a:lnTo>
                <a:lnTo>
                  <a:pt x="530674" y="401579"/>
                </a:lnTo>
                <a:lnTo>
                  <a:pt x="540752" y="399603"/>
                </a:lnTo>
                <a:lnTo>
                  <a:pt x="544375" y="397233"/>
                </a:lnTo>
                <a:lnTo>
                  <a:pt x="530674" y="397233"/>
                </a:lnTo>
                <a:lnTo>
                  <a:pt x="522303" y="395600"/>
                </a:lnTo>
                <a:lnTo>
                  <a:pt x="515535" y="391050"/>
                </a:lnTo>
                <a:lnTo>
                  <a:pt x="511007" y="384114"/>
                </a:lnTo>
                <a:lnTo>
                  <a:pt x="509356" y="375318"/>
                </a:lnTo>
                <a:lnTo>
                  <a:pt x="511007" y="366759"/>
                </a:lnTo>
                <a:lnTo>
                  <a:pt x="515535" y="359906"/>
                </a:lnTo>
                <a:lnTo>
                  <a:pt x="522303" y="355356"/>
                </a:lnTo>
                <a:lnTo>
                  <a:pt x="530674" y="353706"/>
                </a:lnTo>
                <a:lnTo>
                  <a:pt x="544349" y="353706"/>
                </a:lnTo>
                <a:lnTo>
                  <a:pt x="540752" y="351389"/>
                </a:lnTo>
                <a:lnTo>
                  <a:pt x="530674" y="349444"/>
                </a:lnTo>
                <a:close/>
              </a:path>
              <a:path w="812164" h="401954">
                <a:moveTo>
                  <a:pt x="812163" y="0"/>
                </a:moveTo>
                <a:lnTo>
                  <a:pt x="0" y="0"/>
                </a:lnTo>
                <a:lnTo>
                  <a:pt x="0" y="401568"/>
                </a:lnTo>
                <a:lnTo>
                  <a:pt x="410573" y="401568"/>
                </a:lnTo>
                <a:lnTo>
                  <a:pt x="484104" y="328042"/>
                </a:lnTo>
                <a:lnTo>
                  <a:pt x="102122" y="328042"/>
                </a:lnTo>
                <a:lnTo>
                  <a:pt x="78131" y="326409"/>
                </a:lnTo>
                <a:lnTo>
                  <a:pt x="54792" y="321678"/>
                </a:lnTo>
                <a:lnTo>
                  <a:pt x="32496" y="314101"/>
                </a:lnTo>
                <a:lnTo>
                  <a:pt x="11633" y="303927"/>
                </a:lnTo>
                <a:lnTo>
                  <a:pt x="36281" y="254934"/>
                </a:lnTo>
                <a:lnTo>
                  <a:pt x="133442" y="254934"/>
                </a:lnTo>
                <a:lnTo>
                  <a:pt x="133472" y="253259"/>
                </a:lnTo>
                <a:lnTo>
                  <a:pt x="130430" y="244835"/>
                </a:lnTo>
                <a:lnTo>
                  <a:pt x="121841" y="238244"/>
                </a:lnTo>
                <a:lnTo>
                  <a:pt x="109055" y="232759"/>
                </a:lnTo>
                <a:lnTo>
                  <a:pt x="79568" y="223064"/>
                </a:lnTo>
                <a:lnTo>
                  <a:pt x="65467" y="217515"/>
                </a:lnTo>
                <a:lnTo>
                  <a:pt x="26755" y="191688"/>
                </a:lnTo>
                <a:lnTo>
                  <a:pt x="11633" y="147000"/>
                </a:lnTo>
                <a:lnTo>
                  <a:pt x="13004" y="133985"/>
                </a:lnTo>
                <a:lnTo>
                  <a:pt x="45874" y="88166"/>
                </a:lnTo>
                <a:lnTo>
                  <a:pt x="86316" y="73213"/>
                </a:lnTo>
                <a:lnTo>
                  <a:pt x="110698" y="71212"/>
                </a:lnTo>
                <a:lnTo>
                  <a:pt x="740947" y="71212"/>
                </a:lnTo>
                <a:lnTo>
                  <a:pt x="812163" y="0"/>
                </a:lnTo>
                <a:close/>
              </a:path>
              <a:path w="812164" h="401954">
                <a:moveTo>
                  <a:pt x="544349" y="353706"/>
                </a:moveTo>
                <a:lnTo>
                  <a:pt x="530674" y="353706"/>
                </a:lnTo>
                <a:lnTo>
                  <a:pt x="538937" y="355356"/>
                </a:lnTo>
                <a:lnTo>
                  <a:pt x="545649" y="359906"/>
                </a:lnTo>
                <a:lnTo>
                  <a:pt x="550157" y="366759"/>
                </a:lnTo>
                <a:lnTo>
                  <a:pt x="551805" y="375318"/>
                </a:lnTo>
                <a:lnTo>
                  <a:pt x="550157" y="384114"/>
                </a:lnTo>
                <a:lnTo>
                  <a:pt x="545649" y="391050"/>
                </a:lnTo>
                <a:lnTo>
                  <a:pt x="538937" y="395600"/>
                </a:lnTo>
                <a:lnTo>
                  <a:pt x="530674" y="397233"/>
                </a:lnTo>
                <a:lnTo>
                  <a:pt x="544375" y="397233"/>
                </a:lnTo>
                <a:lnTo>
                  <a:pt x="549131" y="394122"/>
                </a:lnTo>
                <a:lnTo>
                  <a:pt x="554857" y="385804"/>
                </a:lnTo>
                <a:lnTo>
                  <a:pt x="556977" y="375318"/>
                </a:lnTo>
                <a:lnTo>
                  <a:pt x="554844" y="364962"/>
                </a:lnTo>
                <a:lnTo>
                  <a:pt x="549131" y="356786"/>
                </a:lnTo>
                <a:lnTo>
                  <a:pt x="544349" y="353706"/>
                </a:lnTo>
                <a:close/>
              </a:path>
              <a:path w="812164" h="401954">
                <a:moveTo>
                  <a:pt x="539145" y="360397"/>
                </a:moveTo>
                <a:lnTo>
                  <a:pt x="520643" y="360397"/>
                </a:lnTo>
                <a:lnTo>
                  <a:pt x="520643" y="390448"/>
                </a:lnTo>
                <a:lnTo>
                  <a:pt x="525156" y="390448"/>
                </a:lnTo>
                <a:lnTo>
                  <a:pt x="525156" y="377496"/>
                </a:lnTo>
                <a:lnTo>
                  <a:pt x="535042" y="377496"/>
                </a:lnTo>
                <a:lnTo>
                  <a:pt x="534873" y="377234"/>
                </a:lnTo>
                <a:lnTo>
                  <a:pt x="539271" y="376700"/>
                </a:lnTo>
                <a:lnTo>
                  <a:pt x="542622" y="374376"/>
                </a:lnTo>
                <a:lnTo>
                  <a:pt x="542622" y="373611"/>
                </a:lnTo>
                <a:lnTo>
                  <a:pt x="525156" y="373611"/>
                </a:lnTo>
                <a:lnTo>
                  <a:pt x="525156" y="364229"/>
                </a:lnTo>
                <a:lnTo>
                  <a:pt x="542622" y="364229"/>
                </a:lnTo>
                <a:lnTo>
                  <a:pt x="542622" y="363036"/>
                </a:lnTo>
                <a:lnTo>
                  <a:pt x="539145" y="360397"/>
                </a:lnTo>
                <a:close/>
              </a:path>
              <a:path w="812164" h="401954">
                <a:moveTo>
                  <a:pt x="535042" y="377496"/>
                </a:moveTo>
                <a:lnTo>
                  <a:pt x="530360" y="377496"/>
                </a:lnTo>
                <a:lnTo>
                  <a:pt x="538360" y="390448"/>
                </a:lnTo>
                <a:lnTo>
                  <a:pt x="543407" y="390448"/>
                </a:lnTo>
                <a:lnTo>
                  <a:pt x="535042" y="377496"/>
                </a:lnTo>
                <a:close/>
              </a:path>
              <a:path w="812164" h="401954">
                <a:moveTo>
                  <a:pt x="542622" y="364229"/>
                </a:moveTo>
                <a:lnTo>
                  <a:pt x="534475" y="364229"/>
                </a:lnTo>
                <a:lnTo>
                  <a:pt x="537816" y="364962"/>
                </a:lnTo>
                <a:lnTo>
                  <a:pt x="537816" y="373308"/>
                </a:lnTo>
                <a:lnTo>
                  <a:pt x="534402" y="373611"/>
                </a:lnTo>
                <a:lnTo>
                  <a:pt x="542622" y="373611"/>
                </a:lnTo>
                <a:lnTo>
                  <a:pt x="542622" y="364229"/>
                </a:lnTo>
                <a:close/>
              </a:path>
              <a:path w="812164" h="401954">
                <a:moveTo>
                  <a:pt x="177910" y="302451"/>
                </a:moveTo>
                <a:lnTo>
                  <a:pt x="144352" y="321719"/>
                </a:lnTo>
                <a:lnTo>
                  <a:pt x="106279" y="328000"/>
                </a:lnTo>
                <a:lnTo>
                  <a:pt x="102122" y="328042"/>
                </a:lnTo>
                <a:lnTo>
                  <a:pt x="484104" y="328042"/>
                </a:lnTo>
                <a:lnTo>
                  <a:pt x="488366" y="323780"/>
                </a:lnTo>
                <a:lnTo>
                  <a:pt x="169963" y="323780"/>
                </a:lnTo>
                <a:lnTo>
                  <a:pt x="177910" y="302451"/>
                </a:lnTo>
                <a:close/>
              </a:path>
              <a:path w="812164" h="401954">
                <a:moveTo>
                  <a:pt x="254683" y="286808"/>
                </a:moveTo>
                <a:lnTo>
                  <a:pt x="242537" y="323780"/>
                </a:lnTo>
                <a:lnTo>
                  <a:pt x="350816" y="323780"/>
                </a:lnTo>
                <a:lnTo>
                  <a:pt x="341072" y="293530"/>
                </a:lnTo>
                <a:lnTo>
                  <a:pt x="297352" y="293530"/>
                </a:lnTo>
                <a:lnTo>
                  <a:pt x="285983" y="293077"/>
                </a:lnTo>
                <a:lnTo>
                  <a:pt x="275032" y="291763"/>
                </a:lnTo>
                <a:lnTo>
                  <a:pt x="264573" y="289651"/>
                </a:lnTo>
                <a:lnTo>
                  <a:pt x="254683" y="286808"/>
                </a:lnTo>
                <a:close/>
              </a:path>
              <a:path w="812164" h="401954">
                <a:moveTo>
                  <a:pt x="736706" y="75453"/>
                </a:moveTo>
                <a:lnTo>
                  <a:pt x="402144" y="75453"/>
                </a:lnTo>
                <a:lnTo>
                  <a:pt x="482079" y="75463"/>
                </a:lnTo>
                <a:lnTo>
                  <a:pt x="531848" y="80646"/>
                </a:lnTo>
                <a:lnTo>
                  <a:pt x="566863" y="96498"/>
                </a:lnTo>
                <a:lnTo>
                  <a:pt x="587556" y="123476"/>
                </a:lnTo>
                <a:lnTo>
                  <a:pt x="594358" y="162036"/>
                </a:lnTo>
                <a:lnTo>
                  <a:pt x="587603" y="197802"/>
                </a:lnTo>
                <a:lnTo>
                  <a:pt x="568063" y="224542"/>
                </a:lnTo>
                <a:lnTo>
                  <a:pt x="536826" y="241294"/>
                </a:lnTo>
                <a:lnTo>
                  <a:pt x="494979" y="247091"/>
                </a:lnTo>
                <a:lnTo>
                  <a:pt x="469189" y="247091"/>
                </a:lnTo>
                <a:lnTo>
                  <a:pt x="469189" y="323780"/>
                </a:lnTo>
                <a:lnTo>
                  <a:pt x="488366" y="323780"/>
                </a:lnTo>
                <a:lnTo>
                  <a:pt x="736706" y="75453"/>
                </a:lnTo>
                <a:close/>
              </a:path>
              <a:path w="812164" h="401954">
                <a:moveTo>
                  <a:pt x="339005" y="287111"/>
                </a:moveTo>
                <a:lnTo>
                  <a:pt x="329325" y="289810"/>
                </a:lnTo>
                <a:lnTo>
                  <a:pt x="319113" y="291828"/>
                </a:lnTo>
                <a:lnTo>
                  <a:pt x="308433" y="293092"/>
                </a:lnTo>
                <a:lnTo>
                  <a:pt x="297352" y="293530"/>
                </a:lnTo>
                <a:lnTo>
                  <a:pt x="341072" y="293530"/>
                </a:lnTo>
                <a:lnTo>
                  <a:pt x="339005" y="287111"/>
                </a:lnTo>
                <a:close/>
              </a:path>
              <a:path w="812164" h="401954">
                <a:moveTo>
                  <a:pt x="133442" y="254934"/>
                </a:moveTo>
                <a:lnTo>
                  <a:pt x="36281" y="254934"/>
                </a:lnTo>
                <a:lnTo>
                  <a:pt x="54722" y="264597"/>
                </a:lnTo>
                <a:lnTo>
                  <a:pt x="70916" y="270452"/>
                </a:lnTo>
                <a:lnTo>
                  <a:pt x="86345" y="273275"/>
                </a:lnTo>
                <a:lnTo>
                  <a:pt x="102489" y="273845"/>
                </a:lnTo>
                <a:lnTo>
                  <a:pt x="110686" y="273255"/>
                </a:lnTo>
                <a:lnTo>
                  <a:pt x="133442" y="254934"/>
                </a:lnTo>
                <a:close/>
              </a:path>
              <a:path w="812164" h="401954">
                <a:moveTo>
                  <a:pt x="402144" y="75453"/>
                </a:moveTo>
                <a:lnTo>
                  <a:pt x="332345" y="75453"/>
                </a:lnTo>
                <a:lnTo>
                  <a:pt x="402144" y="265416"/>
                </a:lnTo>
                <a:lnTo>
                  <a:pt x="402144" y="75453"/>
                </a:lnTo>
                <a:close/>
              </a:path>
              <a:path w="812164" h="401954">
                <a:moveTo>
                  <a:pt x="297593" y="153660"/>
                </a:moveTo>
                <a:lnTo>
                  <a:pt x="297121" y="153660"/>
                </a:lnTo>
                <a:lnTo>
                  <a:pt x="271771" y="233563"/>
                </a:lnTo>
                <a:lnTo>
                  <a:pt x="277653" y="235482"/>
                </a:lnTo>
                <a:lnTo>
                  <a:pt x="283918" y="236906"/>
                </a:lnTo>
                <a:lnTo>
                  <a:pt x="290504" y="237792"/>
                </a:lnTo>
                <a:lnTo>
                  <a:pt x="297352" y="238097"/>
                </a:lnTo>
                <a:lnTo>
                  <a:pt x="304077" y="237811"/>
                </a:lnTo>
                <a:lnTo>
                  <a:pt x="310528" y="236977"/>
                </a:lnTo>
                <a:lnTo>
                  <a:pt x="316663" y="235632"/>
                </a:lnTo>
                <a:lnTo>
                  <a:pt x="322440" y="233814"/>
                </a:lnTo>
                <a:lnTo>
                  <a:pt x="297593" y="153660"/>
                </a:lnTo>
                <a:close/>
              </a:path>
              <a:path w="812164" h="401954">
                <a:moveTo>
                  <a:pt x="115179" y="125231"/>
                </a:moveTo>
                <a:lnTo>
                  <a:pt x="99422" y="125975"/>
                </a:lnTo>
                <a:lnTo>
                  <a:pt x="88133" y="129541"/>
                </a:lnTo>
                <a:lnTo>
                  <a:pt x="81312" y="135081"/>
                </a:lnTo>
                <a:lnTo>
                  <a:pt x="78960" y="141744"/>
                </a:lnTo>
                <a:lnTo>
                  <a:pt x="82745" y="149919"/>
                </a:lnTo>
                <a:lnTo>
                  <a:pt x="92867" y="157512"/>
                </a:lnTo>
                <a:lnTo>
                  <a:pt x="107060" y="164309"/>
                </a:lnTo>
                <a:lnTo>
                  <a:pt x="123053" y="170099"/>
                </a:lnTo>
                <a:lnTo>
                  <a:pt x="148591" y="178906"/>
                </a:lnTo>
                <a:lnTo>
                  <a:pt x="173164" y="191079"/>
                </a:lnTo>
                <a:lnTo>
                  <a:pt x="192863" y="208847"/>
                </a:lnTo>
                <a:lnTo>
                  <a:pt x="203501" y="234307"/>
                </a:lnTo>
                <a:lnTo>
                  <a:pt x="238513" y="140990"/>
                </a:lnTo>
                <a:lnTo>
                  <a:pt x="173565" y="140990"/>
                </a:lnTo>
                <a:lnTo>
                  <a:pt x="154812" y="132887"/>
                </a:lnTo>
                <a:lnTo>
                  <a:pt x="139817" y="128301"/>
                </a:lnTo>
                <a:lnTo>
                  <a:pt x="127100" y="126120"/>
                </a:lnTo>
                <a:lnTo>
                  <a:pt x="115179" y="125231"/>
                </a:lnTo>
                <a:close/>
              </a:path>
              <a:path w="812164" h="401954">
                <a:moveTo>
                  <a:pt x="486780" y="127723"/>
                </a:moveTo>
                <a:lnTo>
                  <a:pt x="469189" y="127723"/>
                </a:lnTo>
                <a:lnTo>
                  <a:pt x="469189" y="192140"/>
                </a:lnTo>
                <a:lnTo>
                  <a:pt x="486780" y="192140"/>
                </a:lnTo>
                <a:lnTo>
                  <a:pt x="503274" y="190538"/>
                </a:lnTo>
                <a:lnTo>
                  <a:pt x="516672" y="185154"/>
                </a:lnTo>
                <a:lnTo>
                  <a:pt x="525668" y="175124"/>
                </a:lnTo>
                <a:lnTo>
                  <a:pt x="528957" y="159586"/>
                </a:lnTo>
                <a:lnTo>
                  <a:pt x="525668" y="144448"/>
                </a:lnTo>
                <a:lnTo>
                  <a:pt x="516672" y="134624"/>
                </a:lnTo>
                <a:lnTo>
                  <a:pt x="503274" y="129315"/>
                </a:lnTo>
                <a:lnTo>
                  <a:pt x="486780" y="127723"/>
                </a:lnTo>
                <a:close/>
              </a:path>
              <a:path w="812164" h="401954">
                <a:moveTo>
                  <a:pt x="740947" y="71212"/>
                </a:moveTo>
                <a:lnTo>
                  <a:pt x="110865" y="71212"/>
                </a:lnTo>
                <a:lnTo>
                  <a:pt x="133681" y="72727"/>
                </a:lnTo>
                <a:lnTo>
                  <a:pt x="157390" y="77010"/>
                </a:lnTo>
                <a:lnTo>
                  <a:pt x="180475" y="83740"/>
                </a:lnTo>
                <a:lnTo>
                  <a:pt x="201417" y="92594"/>
                </a:lnTo>
                <a:lnTo>
                  <a:pt x="173565" y="140990"/>
                </a:lnTo>
                <a:lnTo>
                  <a:pt x="238513" y="140990"/>
                </a:lnTo>
                <a:lnTo>
                  <a:pt x="263101" y="75453"/>
                </a:lnTo>
                <a:lnTo>
                  <a:pt x="736706" y="75453"/>
                </a:lnTo>
                <a:lnTo>
                  <a:pt x="740947" y="71212"/>
                </a:lnTo>
                <a:close/>
              </a:path>
            </a:pathLst>
          </a:custGeom>
          <a:solidFill>
            <a:srgbClr val="1EB0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32">
            <a:extLst>
              <a:ext uri="{FF2B5EF4-FFF2-40B4-BE49-F238E27FC236}">
                <a16:creationId xmlns:a16="http://schemas.microsoft.com/office/drawing/2014/main" id="{C6FADC2A-F3D1-45ED-874D-E76ADD439728}"/>
              </a:ext>
            </a:extLst>
          </p:cNvPr>
          <p:cNvSpPr/>
          <p:nvPr/>
        </p:nvSpPr>
        <p:spPr>
          <a:xfrm rot="10800000">
            <a:off x="7118798" y="6768834"/>
            <a:ext cx="356235" cy="356235"/>
          </a:xfrm>
          <a:custGeom>
            <a:avLst/>
            <a:gdLst/>
            <a:ahLst/>
            <a:cxnLst/>
            <a:rect l="l" t="t" r="r" b="b"/>
            <a:pathLst>
              <a:path w="356234" h="356234">
                <a:moveTo>
                  <a:pt x="178005" y="0"/>
                </a:moveTo>
                <a:lnTo>
                  <a:pt x="130683" y="6358"/>
                </a:lnTo>
                <a:lnTo>
                  <a:pt x="88161" y="24302"/>
                </a:lnTo>
                <a:lnTo>
                  <a:pt x="52135" y="52135"/>
                </a:lnTo>
                <a:lnTo>
                  <a:pt x="24302" y="88161"/>
                </a:lnTo>
                <a:lnTo>
                  <a:pt x="6358" y="130683"/>
                </a:lnTo>
                <a:lnTo>
                  <a:pt x="0" y="178005"/>
                </a:lnTo>
                <a:lnTo>
                  <a:pt x="6358" y="225326"/>
                </a:lnTo>
                <a:lnTo>
                  <a:pt x="24302" y="267848"/>
                </a:lnTo>
                <a:lnTo>
                  <a:pt x="52135" y="303874"/>
                </a:lnTo>
                <a:lnTo>
                  <a:pt x="88161" y="331707"/>
                </a:lnTo>
                <a:lnTo>
                  <a:pt x="130683" y="349651"/>
                </a:lnTo>
                <a:lnTo>
                  <a:pt x="178005" y="356010"/>
                </a:lnTo>
                <a:lnTo>
                  <a:pt x="225326" y="349651"/>
                </a:lnTo>
                <a:lnTo>
                  <a:pt x="267848" y="331707"/>
                </a:lnTo>
                <a:lnTo>
                  <a:pt x="303874" y="303874"/>
                </a:lnTo>
                <a:lnTo>
                  <a:pt x="331707" y="267848"/>
                </a:lnTo>
                <a:lnTo>
                  <a:pt x="349651" y="225326"/>
                </a:lnTo>
                <a:lnTo>
                  <a:pt x="356010" y="178005"/>
                </a:lnTo>
                <a:lnTo>
                  <a:pt x="349651" y="130683"/>
                </a:lnTo>
                <a:lnTo>
                  <a:pt x="331707" y="88161"/>
                </a:lnTo>
                <a:lnTo>
                  <a:pt x="303874" y="52135"/>
                </a:lnTo>
                <a:lnTo>
                  <a:pt x="267848" y="24302"/>
                </a:lnTo>
                <a:lnTo>
                  <a:pt x="225326" y="6358"/>
                </a:lnTo>
                <a:lnTo>
                  <a:pt x="178005" y="0"/>
                </a:lnTo>
                <a:close/>
              </a:path>
            </a:pathLst>
          </a:custGeom>
          <a:solidFill>
            <a:srgbClr val="263D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33">
            <a:extLst>
              <a:ext uri="{FF2B5EF4-FFF2-40B4-BE49-F238E27FC236}">
                <a16:creationId xmlns:a16="http://schemas.microsoft.com/office/drawing/2014/main" id="{666A5A6E-AA3A-4C95-9269-FDE1E7348B17}"/>
              </a:ext>
            </a:extLst>
          </p:cNvPr>
          <p:cNvSpPr/>
          <p:nvPr/>
        </p:nvSpPr>
        <p:spPr>
          <a:xfrm rot="10800000">
            <a:off x="3380628" y="6768834"/>
            <a:ext cx="356235" cy="356235"/>
          </a:xfrm>
          <a:custGeom>
            <a:avLst/>
            <a:gdLst/>
            <a:ahLst/>
            <a:cxnLst/>
            <a:rect l="l" t="t" r="r" b="b"/>
            <a:pathLst>
              <a:path w="356235" h="356234">
                <a:moveTo>
                  <a:pt x="178005" y="0"/>
                </a:moveTo>
                <a:lnTo>
                  <a:pt x="130683" y="6358"/>
                </a:lnTo>
                <a:lnTo>
                  <a:pt x="88161" y="24302"/>
                </a:lnTo>
                <a:lnTo>
                  <a:pt x="52135" y="52135"/>
                </a:lnTo>
                <a:lnTo>
                  <a:pt x="24302" y="88161"/>
                </a:lnTo>
                <a:lnTo>
                  <a:pt x="6358" y="130683"/>
                </a:lnTo>
                <a:lnTo>
                  <a:pt x="0" y="178005"/>
                </a:lnTo>
                <a:lnTo>
                  <a:pt x="6358" y="225326"/>
                </a:lnTo>
                <a:lnTo>
                  <a:pt x="24302" y="267848"/>
                </a:lnTo>
                <a:lnTo>
                  <a:pt x="52135" y="303874"/>
                </a:lnTo>
                <a:lnTo>
                  <a:pt x="88161" y="331707"/>
                </a:lnTo>
                <a:lnTo>
                  <a:pt x="130683" y="349651"/>
                </a:lnTo>
                <a:lnTo>
                  <a:pt x="178005" y="356010"/>
                </a:lnTo>
                <a:lnTo>
                  <a:pt x="225326" y="349651"/>
                </a:lnTo>
                <a:lnTo>
                  <a:pt x="267848" y="331707"/>
                </a:lnTo>
                <a:lnTo>
                  <a:pt x="303874" y="303874"/>
                </a:lnTo>
                <a:lnTo>
                  <a:pt x="331707" y="267848"/>
                </a:lnTo>
                <a:lnTo>
                  <a:pt x="349651" y="225326"/>
                </a:lnTo>
                <a:lnTo>
                  <a:pt x="356010" y="178005"/>
                </a:lnTo>
                <a:lnTo>
                  <a:pt x="349651" y="130683"/>
                </a:lnTo>
                <a:lnTo>
                  <a:pt x="331707" y="88161"/>
                </a:lnTo>
                <a:lnTo>
                  <a:pt x="303874" y="52135"/>
                </a:lnTo>
                <a:lnTo>
                  <a:pt x="267848" y="24302"/>
                </a:lnTo>
                <a:lnTo>
                  <a:pt x="225326" y="6358"/>
                </a:lnTo>
                <a:lnTo>
                  <a:pt x="178005" y="0"/>
                </a:lnTo>
                <a:close/>
              </a:path>
            </a:pathLst>
          </a:custGeom>
          <a:solidFill>
            <a:srgbClr val="263D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34">
            <a:extLst>
              <a:ext uri="{FF2B5EF4-FFF2-40B4-BE49-F238E27FC236}">
                <a16:creationId xmlns:a16="http://schemas.microsoft.com/office/drawing/2014/main" id="{38B5AC6C-3A34-4AA7-B49A-5390D889DB60}"/>
              </a:ext>
            </a:extLst>
          </p:cNvPr>
          <p:cNvSpPr/>
          <p:nvPr/>
        </p:nvSpPr>
        <p:spPr>
          <a:xfrm rot="10800000">
            <a:off x="7208063" y="6860709"/>
            <a:ext cx="177800" cy="172720"/>
          </a:xfrm>
          <a:custGeom>
            <a:avLst/>
            <a:gdLst/>
            <a:ahLst/>
            <a:cxnLst/>
            <a:rect l="l" t="t" r="r" b="b"/>
            <a:pathLst>
              <a:path w="177800" h="172720">
                <a:moveTo>
                  <a:pt x="88740" y="0"/>
                </a:moveTo>
                <a:lnTo>
                  <a:pt x="54197" y="6768"/>
                </a:lnTo>
                <a:lnTo>
                  <a:pt x="25990" y="25228"/>
                </a:lnTo>
                <a:lnTo>
                  <a:pt x="6973" y="52606"/>
                </a:lnTo>
                <a:lnTo>
                  <a:pt x="0" y="86133"/>
                </a:lnTo>
                <a:lnTo>
                  <a:pt x="6973" y="119654"/>
                </a:lnTo>
                <a:lnTo>
                  <a:pt x="25990" y="147029"/>
                </a:lnTo>
                <a:lnTo>
                  <a:pt x="54197" y="165487"/>
                </a:lnTo>
                <a:lnTo>
                  <a:pt x="88740" y="172256"/>
                </a:lnTo>
                <a:lnTo>
                  <a:pt x="123284" y="165487"/>
                </a:lnTo>
                <a:lnTo>
                  <a:pt x="151491" y="147029"/>
                </a:lnTo>
                <a:lnTo>
                  <a:pt x="170508" y="119654"/>
                </a:lnTo>
                <a:lnTo>
                  <a:pt x="177481" y="86133"/>
                </a:lnTo>
                <a:lnTo>
                  <a:pt x="170508" y="52606"/>
                </a:lnTo>
                <a:lnTo>
                  <a:pt x="151491" y="25228"/>
                </a:lnTo>
                <a:lnTo>
                  <a:pt x="123284" y="6768"/>
                </a:lnTo>
                <a:lnTo>
                  <a:pt x="88740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35">
            <a:extLst>
              <a:ext uri="{FF2B5EF4-FFF2-40B4-BE49-F238E27FC236}">
                <a16:creationId xmlns:a16="http://schemas.microsoft.com/office/drawing/2014/main" id="{A1A9CF30-AB0C-4B04-9D45-0F4F8B70A807}"/>
              </a:ext>
            </a:extLst>
          </p:cNvPr>
          <p:cNvSpPr/>
          <p:nvPr/>
        </p:nvSpPr>
        <p:spPr>
          <a:xfrm rot="10800000">
            <a:off x="3469892" y="6860709"/>
            <a:ext cx="177800" cy="172720"/>
          </a:xfrm>
          <a:custGeom>
            <a:avLst/>
            <a:gdLst/>
            <a:ahLst/>
            <a:cxnLst/>
            <a:rect l="l" t="t" r="r" b="b"/>
            <a:pathLst>
              <a:path w="177800" h="172720">
                <a:moveTo>
                  <a:pt x="88740" y="0"/>
                </a:moveTo>
                <a:lnTo>
                  <a:pt x="54197" y="6768"/>
                </a:lnTo>
                <a:lnTo>
                  <a:pt x="25990" y="25228"/>
                </a:lnTo>
                <a:lnTo>
                  <a:pt x="6973" y="52606"/>
                </a:lnTo>
                <a:lnTo>
                  <a:pt x="0" y="86133"/>
                </a:lnTo>
                <a:lnTo>
                  <a:pt x="6973" y="119654"/>
                </a:lnTo>
                <a:lnTo>
                  <a:pt x="25990" y="147029"/>
                </a:lnTo>
                <a:lnTo>
                  <a:pt x="54197" y="165487"/>
                </a:lnTo>
                <a:lnTo>
                  <a:pt x="88740" y="172256"/>
                </a:lnTo>
                <a:lnTo>
                  <a:pt x="123284" y="165487"/>
                </a:lnTo>
                <a:lnTo>
                  <a:pt x="151491" y="147029"/>
                </a:lnTo>
                <a:lnTo>
                  <a:pt x="170508" y="119654"/>
                </a:lnTo>
                <a:lnTo>
                  <a:pt x="177481" y="86133"/>
                </a:lnTo>
                <a:lnTo>
                  <a:pt x="170508" y="52606"/>
                </a:lnTo>
                <a:lnTo>
                  <a:pt x="151491" y="25228"/>
                </a:lnTo>
                <a:lnTo>
                  <a:pt x="123284" y="6768"/>
                </a:lnTo>
                <a:lnTo>
                  <a:pt x="88740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36">
            <a:extLst>
              <a:ext uri="{FF2B5EF4-FFF2-40B4-BE49-F238E27FC236}">
                <a16:creationId xmlns:a16="http://schemas.microsoft.com/office/drawing/2014/main" id="{2675AD28-B507-4996-B4EC-79FB5C9C39CA}"/>
              </a:ext>
            </a:extLst>
          </p:cNvPr>
          <p:cNvSpPr/>
          <p:nvPr/>
        </p:nvSpPr>
        <p:spPr>
          <a:xfrm rot="10800000">
            <a:off x="3406216" y="3520483"/>
            <a:ext cx="2299493" cy="594056"/>
          </a:xfrm>
          <a:custGeom>
            <a:avLst/>
            <a:gdLst/>
            <a:ahLst/>
            <a:cxnLst/>
            <a:rect l="l" t="t" r="r" b="b"/>
            <a:pathLst>
              <a:path w="3738245" h="575945">
                <a:moveTo>
                  <a:pt x="3738168" y="575898"/>
                </a:moveTo>
                <a:lnTo>
                  <a:pt x="3738168" y="0"/>
                </a:lnTo>
                <a:lnTo>
                  <a:pt x="0" y="0"/>
                </a:lnTo>
                <a:lnTo>
                  <a:pt x="0" y="541847"/>
                </a:lnTo>
              </a:path>
            </a:pathLst>
          </a:custGeom>
          <a:ln w="20941">
            <a:solidFill>
              <a:srgbClr val="E8E8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8">
            <a:extLst>
              <a:ext uri="{FF2B5EF4-FFF2-40B4-BE49-F238E27FC236}">
                <a16:creationId xmlns:a16="http://schemas.microsoft.com/office/drawing/2014/main" id="{AB913C86-FF5D-4CE0-8123-1166AD72ABA4}"/>
              </a:ext>
            </a:extLst>
          </p:cNvPr>
          <p:cNvSpPr/>
          <p:nvPr/>
        </p:nvSpPr>
        <p:spPr>
          <a:xfrm>
            <a:off x="3634394" y="4356124"/>
            <a:ext cx="1897598" cy="0"/>
          </a:xfrm>
          <a:custGeom>
            <a:avLst/>
            <a:gdLst/>
            <a:ahLst/>
            <a:cxnLst/>
            <a:rect l="l" t="t" r="r" b="b"/>
            <a:pathLst>
              <a:path w="3129279">
                <a:moveTo>
                  <a:pt x="0" y="0"/>
                </a:moveTo>
                <a:lnTo>
                  <a:pt x="3128972" y="0"/>
                </a:lnTo>
              </a:path>
            </a:pathLst>
          </a:custGeom>
          <a:ln w="20941">
            <a:solidFill>
              <a:srgbClr val="E8E8E8"/>
            </a:solidFill>
          </a:ln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5" name="object 19">
            <a:extLst>
              <a:ext uri="{FF2B5EF4-FFF2-40B4-BE49-F238E27FC236}">
                <a16:creationId xmlns:a16="http://schemas.microsoft.com/office/drawing/2014/main" id="{90DAB60C-03BD-44B6-A0F8-140A1BC866C7}"/>
              </a:ext>
            </a:extLst>
          </p:cNvPr>
          <p:cNvSpPr/>
          <p:nvPr/>
        </p:nvSpPr>
        <p:spPr>
          <a:xfrm>
            <a:off x="3634394" y="5275796"/>
            <a:ext cx="1897598" cy="0"/>
          </a:xfrm>
          <a:custGeom>
            <a:avLst/>
            <a:gdLst/>
            <a:ahLst/>
            <a:cxnLst/>
            <a:rect l="l" t="t" r="r" b="b"/>
            <a:pathLst>
              <a:path w="3129279">
                <a:moveTo>
                  <a:pt x="0" y="0"/>
                </a:moveTo>
                <a:lnTo>
                  <a:pt x="3128972" y="0"/>
                </a:lnTo>
              </a:path>
            </a:pathLst>
          </a:custGeom>
          <a:ln w="20941">
            <a:solidFill>
              <a:srgbClr val="E8E8E8"/>
            </a:solidFill>
          </a:ln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6" name="object 21">
            <a:extLst>
              <a:ext uri="{FF2B5EF4-FFF2-40B4-BE49-F238E27FC236}">
                <a16:creationId xmlns:a16="http://schemas.microsoft.com/office/drawing/2014/main" id="{A6106241-D84E-4814-BB4A-38C973203127}"/>
              </a:ext>
            </a:extLst>
          </p:cNvPr>
          <p:cNvSpPr/>
          <p:nvPr/>
        </p:nvSpPr>
        <p:spPr>
          <a:xfrm>
            <a:off x="4475157" y="4248183"/>
            <a:ext cx="216021" cy="216021"/>
          </a:xfrm>
          <a:custGeom>
            <a:avLst/>
            <a:gdLst/>
            <a:ahLst/>
            <a:cxnLst/>
            <a:rect l="l" t="t" r="r" b="b"/>
            <a:pathLst>
              <a:path w="356235" h="356234">
                <a:moveTo>
                  <a:pt x="178005" y="0"/>
                </a:moveTo>
                <a:lnTo>
                  <a:pt x="130683" y="6358"/>
                </a:lnTo>
                <a:lnTo>
                  <a:pt x="88161" y="24302"/>
                </a:lnTo>
                <a:lnTo>
                  <a:pt x="52135" y="52135"/>
                </a:lnTo>
                <a:lnTo>
                  <a:pt x="24302" y="88161"/>
                </a:lnTo>
                <a:lnTo>
                  <a:pt x="6358" y="130683"/>
                </a:lnTo>
                <a:lnTo>
                  <a:pt x="0" y="178005"/>
                </a:lnTo>
                <a:lnTo>
                  <a:pt x="6358" y="225326"/>
                </a:lnTo>
                <a:lnTo>
                  <a:pt x="24302" y="267848"/>
                </a:lnTo>
                <a:lnTo>
                  <a:pt x="52135" y="303874"/>
                </a:lnTo>
                <a:lnTo>
                  <a:pt x="88161" y="331707"/>
                </a:lnTo>
                <a:lnTo>
                  <a:pt x="130683" y="349651"/>
                </a:lnTo>
                <a:lnTo>
                  <a:pt x="178005" y="356010"/>
                </a:lnTo>
                <a:lnTo>
                  <a:pt x="225326" y="349651"/>
                </a:lnTo>
                <a:lnTo>
                  <a:pt x="267848" y="331707"/>
                </a:lnTo>
                <a:lnTo>
                  <a:pt x="303874" y="303874"/>
                </a:lnTo>
                <a:lnTo>
                  <a:pt x="331707" y="267848"/>
                </a:lnTo>
                <a:lnTo>
                  <a:pt x="349651" y="225326"/>
                </a:lnTo>
                <a:lnTo>
                  <a:pt x="356010" y="178005"/>
                </a:lnTo>
                <a:lnTo>
                  <a:pt x="349651" y="130683"/>
                </a:lnTo>
                <a:lnTo>
                  <a:pt x="331707" y="88161"/>
                </a:lnTo>
                <a:lnTo>
                  <a:pt x="303874" y="52135"/>
                </a:lnTo>
                <a:lnTo>
                  <a:pt x="267848" y="24302"/>
                </a:lnTo>
                <a:lnTo>
                  <a:pt x="225326" y="6358"/>
                </a:lnTo>
                <a:lnTo>
                  <a:pt x="178005" y="0"/>
                </a:lnTo>
                <a:close/>
              </a:path>
            </a:pathLst>
          </a:custGeom>
          <a:solidFill>
            <a:srgbClr val="263D4F"/>
          </a:solidFill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7" name="object 22">
            <a:extLst>
              <a:ext uri="{FF2B5EF4-FFF2-40B4-BE49-F238E27FC236}">
                <a16:creationId xmlns:a16="http://schemas.microsoft.com/office/drawing/2014/main" id="{8F2D07BD-4232-45FE-AE02-4C78FA9E3511}"/>
              </a:ext>
            </a:extLst>
          </p:cNvPr>
          <p:cNvSpPr/>
          <p:nvPr/>
        </p:nvSpPr>
        <p:spPr>
          <a:xfrm>
            <a:off x="4529286" y="4303895"/>
            <a:ext cx="107818" cy="104738"/>
          </a:xfrm>
          <a:custGeom>
            <a:avLst/>
            <a:gdLst/>
            <a:ahLst/>
            <a:cxnLst/>
            <a:rect l="l" t="t" r="r" b="b"/>
            <a:pathLst>
              <a:path w="177800" h="172720">
                <a:moveTo>
                  <a:pt x="88740" y="0"/>
                </a:moveTo>
                <a:lnTo>
                  <a:pt x="54197" y="6768"/>
                </a:lnTo>
                <a:lnTo>
                  <a:pt x="25990" y="25228"/>
                </a:lnTo>
                <a:lnTo>
                  <a:pt x="6973" y="52606"/>
                </a:lnTo>
                <a:lnTo>
                  <a:pt x="0" y="86133"/>
                </a:lnTo>
                <a:lnTo>
                  <a:pt x="6973" y="119654"/>
                </a:lnTo>
                <a:lnTo>
                  <a:pt x="25990" y="147029"/>
                </a:lnTo>
                <a:lnTo>
                  <a:pt x="54197" y="165487"/>
                </a:lnTo>
                <a:lnTo>
                  <a:pt x="88740" y="172256"/>
                </a:lnTo>
                <a:lnTo>
                  <a:pt x="123284" y="165487"/>
                </a:lnTo>
                <a:lnTo>
                  <a:pt x="151491" y="147029"/>
                </a:lnTo>
                <a:lnTo>
                  <a:pt x="170508" y="119654"/>
                </a:lnTo>
                <a:lnTo>
                  <a:pt x="177481" y="86133"/>
                </a:lnTo>
                <a:lnTo>
                  <a:pt x="170508" y="52606"/>
                </a:lnTo>
                <a:lnTo>
                  <a:pt x="151491" y="25228"/>
                </a:lnTo>
                <a:lnTo>
                  <a:pt x="123284" y="6768"/>
                </a:lnTo>
                <a:lnTo>
                  <a:pt x="88740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8" name="object 36">
            <a:extLst>
              <a:ext uri="{FF2B5EF4-FFF2-40B4-BE49-F238E27FC236}">
                <a16:creationId xmlns:a16="http://schemas.microsoft.com/office/drawing/2014/main" id="{1FC7DFF8-4255-4219-8367-3CB6CF79E808}"/>
              </a:ext>
            </a:extLst>
          </p:cNvPr>
          <p:cNvSpPr txBox="1"/>
          <p:nvPr/>
        </p:nvSpPr>
        <p:spPr>
          <a:xfrm>
            <a:off x="3340844" y="4578587"/>
            <a:ext cx="2520786" cy="451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1481" marR="3081" indent="-274166" defTabSz="554492">
              <a:lnSpc>
                <a:spcPct val="140500"/>
              </a:lnSpc>
              <a:buClrTx/>
            </a:pPr>
            <a:r>
              <a:rPr lang="tr-TR" sz="1092" kern="1200" spc="118" dirty="0" err="1">
                <a:solidFill>
                  <a:srgbClr val="E8E8E8"/>
                </a:solidFill>
                <a:latin typeface="Calibri"/>
                <a:ea typeface="+mn-ea"/>
                <a:cs typeface="Calibri"/>
              </a:rPr>
              <a:t>Chatbot</a:t>
            </a:r>
            <a:r>
              <a:rPr lang="tr-TR" sz="1092" kern="1200" spc="118" dirty="0">
                <a:solidFill>
                  <a:srgbClr val="E8E8E8"/>
                </a:solidFill>
                <a:latin typeface="Calibri"/>
                <a:ea typeface="+mn-ea"/>
                <a:cs typeface="Calibri"/>
              </a:rPr>
              <a:t> Yapısının Geliştirilmesi ve Yapay Sinir Ağının Eğitilmesi</a:t>
            </a:r>
            <a:endParaRPr lang="tr-TR" sz="1092" kern="1200" dirty="0">
              <a:solidFill>
                <a:prstClr val="black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109" name="object 23">
            <a:extLst>
              <a:ext uri="{FF2B5EF4-FFF2-40B4-BE49-F238E27FC236}">
                <a16:creationId xmlns:a16="http://schemas.microsoft.com/office/drawing/2014/main" id="{C0452A02-28A5-4F21-BF32-341E07626F89}"/>
              </a:ext>
            </a:extLst>
          </p:cNvPr>
          <p:cNvSpPr/>
          <p:nvPr/>
        </p:nvSpPr>
        <p:spPr>
          <a:xfrm>
            <a:off x="4578378" y="4099206"/>
            <a:ext cx="45719" cy="203303"/>
          </a:xfrm>
          <a:custGeom>
            <a:avLst/>
            <a:gdLst/>
            <a:ahLst/>
            <a:cxnLst/>
            <a:rect l="l" t="t" r="r" b="b"/>
            <a:pathLst>
              <a:path h="1459865">
                <a:moveTo>
                  <a:pt x="0" y="1459578"/>
                </a:moveTo>
                <a:lnTo>
                  <a:pt x="0" y="0"/>
                </a:lnTo>
              </a:path>
            </a:pathLst>
          </a:custGeom>
          <a:ln w="20941">
            <a:solidFill>
              <a:srgbClr val="E8E8E8"/>
            </a:solidFill>
          </a:ln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pic>
        <p:nvPicPr>
          <p:cNvPr id="110" name="Resim 109" descr="metin içeren bir resim&#10;&#10;Açıklama otomatik olarak oluşturuldu">
            <a:extLst>
              <a:ext uri="{FF2B5EF4-FFF2-40B4-BE49-F238E27FC236}">
                <a16:creationId xmlns:a16="http://schemas.microsoft.com/office/drawing/2014/main" id="{1FF956ED-A46F-4620-A1B7-65BF9D8D5A2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27776" y="2530643"/>
            <a:ext cx="619331" cy="619331"/>
          </a:xfrm>
          <a:prstGeom prst="rect">
            <a:avLst/>
          </a:prstGeom>
        </p:spPr>
      </p:pic>
      <p:sp>
        <p:nvSpPr>
          <p:cNvPr id="113" name="object 44">
            <a:extLst>
              <a:ext uri="{FF2B5EF4-FFF2-40B4-BE49-F238E27FC236}">
                <a16:creationId xmlns:a16="http://schemas.microsoft.com/office/drawing/2014/main" id="{5A1CDE94-5E3F-4A96-8B55-557173896287}"/>
              </a:ext>
            </a:extLst>
          </p:cNvPr>
          <p:cNvSpPr/>
          <p:nvPr/>
        </p:nvSpPr>
        <p:spPr>
          <a:xfrm>
            <a:off x="5039474" y="2167705"/>
            <a:ext cx="1346186" cy="1346186"/>
          </a:xfrm>
          <a:custGeom>
            <a:avLst/>
            <a:gdLst/>
            <a:ahLst/>
            <a:cxnLst/>
            <a:rect l="l" t="t" r="r" b="b"/>
            <a:pathLst>
              <a:path w="2219959" h="2219960">
                <a:moveTo>
                  <a:pt x="1109725" y="0"/>
                </a:moveTo>
                <a:lnTo>
                  <a:pt x="1061587" y="1025"/>
                </a:lnTo>
                <a:lnTo>
                  <a:pt x="1013974" y="4073"/>
                </a:lnTo>
                <a:lnTo>
                  <a:pt x="966926" y="9102"/>
                </a:lnTo>
                <a:lnTo>
                  <a:pt x="920485" y="16071"/>
                </a:lnTo>
                <a:lnTo>
                  <a:pt x="874692" y="24938"/>
                </a:lnTo>
                <a:lnTo>
                  <a:pt x="829590" y="35661"/>
                </a:lnTo>
                <a:lnTo>
                  <a:pt x="785220" y="48198"/>
                </a:lnTo>
                <a:lnTo>
                  <a:pt x="741624" y="62509"/>
                </a:lnTo>
                <a:lnTo>
                  <a:pt x="698843" y="78550"/>
                </a:lnTo>
                <a:lnTo>
                  <a:pt x="656918" y="96282"/>
                </a:lnTo>
                <a:lnTo>
                  <a:pt x="615893" y="115662"/>
                </a:lnTo>
                <a:lnTo>
                  <a:pt x="575807" y="136648"/>
                </a:lnTo>
                <a:lnTo>
                  <a:pt x="536703" y="159198"/>
                </a:lnTo>
                <a:lnTo>
                  <a:pt x="498623" y="183272"/>
                </a:lnTo>
                <a:lnTo>
                  <a:pt x="461608" y="208828"/>
                </a:lnTo>
                <a:lnTo>
                  <a:pt x="425700" y="235823"/>
                </a:lnTo>
                <a:lnTo>
                  <a:pt x="390940" y="264216"/>
                </a:lnTo>
                <a:lnTo>
                  <a:pt x="357370" y="293966"/>
                </a:lnTo>
                <a:lnTo>
                  <a:pt x="325031" y="325031"/>
                </a:lnTo>
                <a:lnTo>
                  <a:pt x="293966" y="357370"/>
                </a:lnTo>
                <a:lnTo>
                  <a:pt x="264216" y="390940"/>
                </a:lnTo>
                <a:lnTo>
                  <a:pt x="235823" y="425700"/>
                </a:lnTo>
                <a:lnTo>
                  <a:pt x="208828" y="461608"/>
                </a:lnTo>
                <a:lnTo>
                  <a:pt x="183272" y="498623"/>
                </a:lnTo>
                <a:lnTo>
                  <a:pt x="159198" y="536703"/>
                </a:lnTo>
                <a:lnTo>
                  <a:pt x="136648" y="575807"/>
                </a:lnTo>
                <a:lnTo>
                  <a:pt x="115662" y="615893"/>
                </a:lnTo>
                <a:lnTo>
                  <a:pt x="96282" y="656918"/>
                </a:lnTo>
                <a:lnTo>
                  <a:pt x="78550" y="698843"/>
                </a:lnTo>
                <a:lnTo>
                  <a:pt x="62509" y="741624"/>
                </a:lnTo>
                <a:lnTo>
                  <a:pt x="48198" y="785220"/>
                </a:lnTo>
                <a:lnTo>
                  <a:pt x="35661" y="829590"/>
                </a:lnTo>
                <a:lnTo>
                  <a:pt x="24938" y="874692"/>
                </a:lnTo>
                <a:lnTo>
                  <a:pt x="16071" y="920485"/>
                </a:lnTo>
                <a:lnTo>
                  <a:pt x="9102" y="966926"/>
                </a:lnTo>
                <a:lnTo>
                  <a:pt x="4073" y="1013974"/>
                </a:lnTo>
                <a:lnTo>
                  <a:pt x="1025" y="1061587"/>
                </a:lnTo>
                <a:lnTo>
                  <a:pt x="0" y="1109725"/>
                </a:lnTo>
                <a:lnTo>
                  <a:pt x="1025" y="1157862"/>
                </a:lnTo>
                <a:lnTo>
                  <a:pt x="4073" y="1205476"/>
                </a:lnTo>
                <a:lnTo>
                  <a:pt x="9102" y="1252524"/>
                </a:lnTo>
                <a:lnTo>
                  <a:pt x="16071" y="1298965"/>
                </a:lnTo>
                <a:lnTo>
                  <a:pt x="24938" y="1344758"/>
                </a:lnTo>
                <a:lnTo>
                  <a:pt x="35661" y="1389860"/>
                </a:lnTo>
                <a:lnTo>
                  <a:pt x="48198" y="1434230"/>
                </a:lnTo>
                <a:lnTo>
                  <a:pt x="62509" y="1477826"/>
                </a:lnTo>
                <a:lnTo>
                  <a:pt x="78550" y="1520607"/>
                </a:lnTo>
                <a:lnTo>
                  <a:pt x="96282" y="1562531"/>
                </a:lnTo>
                <a:lnTo>
                  <a:pt x="115662" y="1603557"/>
                </a:lnTo>
                <a:lnTo>
                  <a:pt x="136648" y="1643643"/>
                </a:lnTo>
                <a:lnTo>
                  <a:pt x="159198" y="1682746"/>
                </a:lnTo>
                <a:lnTo>
                  <a:pt x="183272" y="1720827"/>
                </a:lnTo>
                <a:lnTo>
                  <a:pt x="208828" y="1757842"/>
                </a:lnTo>
                <a:lnTo>
                  <a:pt x="235823" y="1793750"/>
                </a:lnTo>
                <a:lnTo>
                  <a:pt x="264216" y="1828510"/>
                </a:lnTo>
                <a:lnTo>
                  <a:pt x="293966" y="1862080"/>
                </a:lnTo>
                <a:lnTo>
                  <a:pt x="325031" y="1894418"/>
                </a:lnTo>
                <a:lnTo>
                  <a:pt x="357370" y="1925483"/>
                </a:lnTo>
                <a:lnTo>
                  <a:pt x="390940" y="1955233"/>
                </a:lnTo>
                <a:lnTo>
                  <a:pt x="425700" y="1983627"/>
                </a:lnTo>
                <a:lnTo>
                  <a:pt x="461608" y="2010622"/>
                </a:lnTo>
                <a:lnTo>
                  <a:pt x="498623" y="2036178"/>
                </a:lnTo>
                <a:lnTo>
                  <a:pt x="536703" y="2060251"/>
                </a:lnTo>
                <a:lnTo>
                  <a:pt x="575807" y="2082802"/>
                </a:lnTo>
                <a:lnTo>
                  <a:pt x="615893" y="2103788"/>
                </a:lnTo>
                <a:lnTo>
                  <a:pt x="656918" y="2123168"/>
                </a:lnTo>
                <a:lnTo>
                  <a:pt x="698843" y="2140899"/>
                </a:lnTo>
                <a:lnTo>
                  <a:pt x="741624" y="2156941"/>
                </a:lnTo>
                <a:lnTo>
                  <a:pt x="785220" y="2171252"/>
                </a:lnTo>
                <a:lnTo>
                  <a:pt x="829590" y="2183789"/>
                </a:lnTo>
                <a:lnTo>
                  <a:pt x="874692" y="2194512"/>
                </a:lnTo>
                <a:lnTo>
                  <a:pt x="920485" y="2203379"/>
                </a:lnTo>
                <a:lnTo>
                  <a:pt x="966926" y="2210348"/>
                </a:lnTo>
                <a:lnTo>
                  <a:pt x="1013974" y="2215377"/>
                </a:lnTo>
                <a:lnTo>
                  <a:pt x="1061587" y="2218425"/>
                </a:lnTo>
                <a:lnTo>
                  <a:pt x="1109725" y="2219450"/>
                </a:lnTo>
                <a:lnTo>
                  <a:pt x="1157863" y="2218425"/>
                </a:lnTo>
                <a:lnTo>
                  <a:pt x="1205477" y="2215377"/>
                </a:lnTo>
                <a:lnTo>
                  <a:pt x="1252526" y="2210348"/>
                </a:lnTo>
                <a:lnTo>
                  <a:pt x="1298968" y="2203379"/>
                </a:lnTo>
                <a:lnTo>
                  <a:pt x="1344761" y="2194512"/>
                </a:lnTo>
                <a:lnTo>
                  <a:pt x="1389863" y="2183789"/>
                </a:lnTo>
                <a:lnTo>
                  <a:pt x="1434233" y="2171252"/>
                </a:lnTo>
                <a:lnTo>
                  <a:pt x="1477830" y="2156941"/>
                </a:lnTo>
                <a:lnTo>
                  <a:pt x="1520611" y="2140899"/>
                </a:lnTo>
                <a:lnTo>
                  <a:pt x="1562536" y="2123168"/>
                </a:lnTo>
                <a:lnTo>
                  <a:pt x="1603562" y="2103788"/>
                </a:lnTo>
                <a:lnTo>
                  <a:pt x="1643647" y="2082802"/>
                </a:lnTo>
                <a:lnTo>
                  <a:pt x="1682751" y="2060251"/>
                </a:lnTo>
                <a:lnTo>
                  <a:pt x="1720831" y="2036178"/>
                </a:lnTo>
                <a:lnTo>
                  <a:pt x="1757846" y="2010622"/>
                </a:lnTo>
                <a:lnTo>
                  <a:pt x="1793754" y="1983627"/>
                </a:lnTo>
                <a:lnTo>
                  <a:pt x="1828514" y="1955233"/>
                </a:lnTo>
                <a:lnTo>
                  <a:pt x="1862084" y="1925483"/>
                </a:lnTo>
                <a:lnTo>
                  <a:pt x="1894422" y="1894418"/>
                </a:lnTo>
                <a:lnTo>
                  <a:pt x="1925487" y="1862080"/>
                </a:lnTo>
                <a:lnTo>
                  <a:pt x="1955237" y="1828510"/>
                </a:lnTo>
                <a:lnTo>
                  <a:pt x="1983630" y="1793750"/>
                </a:lnTo>
                <a:lnTo>
                  <a:pt x="2010625" y="1757842"/>
                </a:lnTo>
                <a:lnTo>
                  <a:pt x="2036180" y="1720827"/>
                </a:lnTo>
                <a:lnTo>
                  <a:pt x="2060254" y="1682746"/>
                </a:lnTo>
                <a:lnTo>
                  <a:pt x="2082804" y="1643643"/>
                </a:lnTo>
                <a:lnTo>
                  <a:pt x="2103790" y="1603557"/>
                </a:lnTo>
                <a:lnTo>
                  <a:pt x="2123169" y="1562531"/>
                </a:lnTo>
                <a:lnTo>
                  <a:pt x="2140901" y="1520607"/>
                </a:lnTo>
                <a:lnTo>
                  <a:pt x="2156942" y="1477826"/>
                </a:lnTo>
                <a:lnTo>
                  <a:pt x="2171253" y="1434230"/>
                </a:lnTo>
                <a:lnTo>
                  <a:pt x="2183790" y="1389860"/>
                </a:lnTo>
                <a:lnTo>
                  <a:pt x="2194513" y="1344758"/>
                </a:lnTo>
                <a:lnTo>
                  <a:pt x="2203379" y="1298965"/>
                </a:lnTo>
                <a:lnTo>
                  <a:pt x="2210348" y="1252524"/>
                </a:lnTo>
                <a:lnTo>
                  <a:pt x="2215377" y="1205476"/>
                </a:lnTo>
                <a:lnTo>
                  <a:pt x="2218425" y="1157862"/>
                </a:lnTo>
                <a:lnTo>
                  <a:pt x="2219450" y="1109725"/>
                </a:lnTo>
                <a:lnTo>
                  <a:pt x="2218425" y="1061587"/>
                </a:lnTo>
                <a:lnTo>
                  <a:pt x="2215377" y="1013974"/>
                </a:lnTo>
                <a:lnTo>
                  <a:pt x="2210348" y="966926"/>
                </a:lnTo>
                <a:lnTo>
                  <a:pt x="2203379" y="920485"/>
                </a:lnTo>
                <a:lnTo>
                  <a:pt x="2194513" y="874692"/>
                </a:lnTo>
                <a:lnTo>
                  <a:pt x="2183790" y="829590"/>
                </a:lnTo>
                <a:lnTo>
                  <a:pt x="2171253" y="785220"/>
                </a:lnTo>
                <a:lnTo>
                  <a:pt x="2156942" y="741624"/>
                </a:lnTo>
                <a:lnTo>
                  <a:pt x="2140901" y="698843"/>
                </a:lnTo>
                <a:lnTo>
                  <a:pt x="2123169" y="656918"/>
                </a:lnTo>
                <a:lnTo>
                  <a:pt x="2103790" y="615893"/>
                </a:lnTo>
                <a:lnTo>
                  <a:pt x="2082804" y="575807"/>
                </a:lnTo>
                <a:lnTo>
                  <a:pt x="2060254" y="536703"/>
                </a:lnTo>
                <a:lnTo>
                  <a:pt x="2036180" y="498623"/>
                </a:lnTo>
                <a:lnTo>
                  <a:pt x="2010625" y="461608"/>
                </a:lnTo>
                <a:lnTo>
                  <a:pt x="1983630" y="425700"/>
                </a:lnTo>
                <a:lnTo>
                  <a:pt x="1955237" y="390940"/>
                </a:lnTo>
                <a:lnTo>
                  <a:pt x="1925487" y="357370"/>
                </a:lnTo>
                <a:lnTo>
                  <a:pt x="1894422" y="325031"/>
                </a:lnTo>
                <a:lnTo>
                  <a:pt x="1862084" y="293966"/>
                </a:lnTo>
                <a:lnTo>
                  <a:pt x="1828514" y="264216"/>
                </a:lnTo>
                <a:lnTo>
                  <a:pt x="1793754" y="235823"/>
                </a:lnTo>
                <a:lnTo>
                  <a:pt x="1757846" y="208828"/>
                </a:lnTo>
                <a:lnTo>
                  <a:pt x="1720831" y="183272"/>
                </a:lnTo>
                <a:lnTo>
                  <a:pt x="1682751" y="159198"/>
                </a:lnTo>
                <a:lnTo>
                  <a:pt x="1643647" y="136648"/>
                </a:lnTo>
                <a:lnTo>
                  <a:pt x="1603562" y="115662"/>
                </a:lnTo>
                <a:lnTo>
                  <a:pt x="1562536" y="96282"/>
                </a:lnTo>
                <a:lnTo>
                  <a:pt x="1520611" y="78550"/>
                </a:lnTo>
                <a:lnTo>
                  <a:pt x="1477830" y="62509"/>
                </a:lnTo>
                <a:lnTo>
                  <a:pt x="1434233" y="48198"/>
                </a:lnTo>
                <a:lnTo>
                  <a:pt x="1389863" y="35661"/>
                </a:lnTo>
                <a:lnTo>
                  <a:pt x="1344761" y="24938"/>
                </a:lnTo>
                <a:lnTo>
                  <a:pt x="1298968" y="16071"/>
                </a:lnTo>
                <a:lnTo>
                  <a:pt x="1252526" y="9102"/>
                </a:lnTo>
                <a:lnTo>
                  <a:pt x="1205477" y="4073"/>
                </a:lnTo>
                <a:lnTo>
                  <a:pt x="1157863" y="1025"/>
                </a:lnTo>
                <a:lnTo>
                  <a:pt x="1109725" y="0"/>
                </a:lnTo>
                <a:close/>
              </a:path>
            </a:pathLst>
          </a:custGeom>
          <a:solidFill>
            <a:srgbClr val="263E4F"/>
          </a:solidFill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1" name="object 45">
            <a:extLst>
              <a:ext uri="{FF2B5EF4-FFF2-40B4-BE49-F238E27FC236}">
                <a16:creationId xmlns:a16="http://schemas.microsoft.com/office/drawing/2014/main" id="{9AF806FA-AFC9-46B4-B50B-28A77CCBCB70}"/>
              </a:ext>
            </a:extLst>
          </p:cNvPr>
          <p:cNvSpPr/>
          <p:nvPr/>
        </p:nvSpPr>
        <p:spPr>
          <a:xfrm>
            <a:off x="5138382" y="2265846"/>
            <a:ext cx="1161740" cy="1155964"/>
          </a:xfrm>
          <a:custGeom>
            <a:avLst/>
            <a:gdLst/>
            <a:ahLst/>
            <a:cxnLst/>
            <a:rect l="l" t="t" r="r" b="b"/>
            <a:pathLst>
              <a:path w="1915795" h="1906270">
                <a:moveTo>
                  <a:pt x="1145170" y="10470"/>
                </a:moveTo>
                <a:lnTo>
                  <a:pt x="770457" y="10470"/>
                </a:lnTo>
                <a:lnTo>
                  <a:pt x="681187" y="31412"/>
                </a:lnTo>
                <a:lnTo>
                  <a:pt x="637846" y="52354"/>
                </a:lnTo>
                <a:lnTo>
                  <a:pt x="595441" y="62825"/>
                </a:lnTo>
                <a:lnTo>
                  <a:pt x="554026" y="83767"/>
                </a:lnTo>
                <a:lnTo>
                  <a:pt x="513658" y="104708"/>
                </a:lnTo>
                <a:lnTo>
                  <a:pt x="474390" y="125650"/>
                </a:lnTo>
                <a:lnTo>
                  <a:pt x="436277" y="146592"/>
                </a:lnTo>
                <a:lnTo>
                  <a:pt x="399374" y="178005"/>
                </a:lnTo>
                <a:lnTo>
                  <a:pt x="363737" y="198946"/>
                </a:lnTo>
                <a:lnTo>
                  <a:pt x="329420" y="230359"/>
                </a:lnTo>
                <a:lnTo>
                  <a:pt x="296478" y="261772"/>
                </a:lnTo>
                <a:lnTo>
                  <a:pt x="264965" y="293184"/>
                </a:lnTo>
                <a:lnTo>
                  <a:pt x="234938" y="324597"/>
                </a:lnTo>
                <a:lnTo>
                  <a:pt x="206449" y="356010"/>
                </a:lnTo>
                <a:lnTo>
                  <a:pt x="179556" y="397893"/>
                </a:lnTo>
                <a:lnTo>
                  <a:pt x="154311" y="429306"/>
                </a:lnTo>
                <a:lnTo>
                  <a:pt x="130771" y="471189"/>
                </a:lnTo>
                <a:lnTo>
                  <a:pt x="108990" y="513073"/>
                </a:lnTo>
                <a:lnTo>
                  <a:pt x="89022" y="544486"/>
                </a:lnTo>
                <a:lnTo>
                  <a:pt x="70924" y="586369"/>
                </a:lnTo>
                <a:lnTo>
                  <a:pt x="54749" y="628253"/>
                </a:lnTo>
                <a:lnTo>
                  <a:pt x="40553" y="680607"/>
                </a:lnTo>
                <a:lnTo>
                  <a:pt x="28390" y="722491"/>
                </a:lnTo>
                <a:lnTo>
                  <a:pt x="18316" y="764374"/>
                </a:lnTo>
                <a:lnTo>
                  <a:pt x="10385" y="816729"/>
                </a:lnTo>
                <a:lnTo>
                  <a:pt x="4652" y="858612"/>
                </a:lnTo>
                <a:lnTo>
                  <a:pt x="1172" y="900496"/>
                </a:lnTo>
                <a:lnTo>
                  <a:pt x="0" y="952850"/>
                </a:lnTo>
                <a:lnTo>
                  <a:pt x="1172" y="1005204"/>
                </a:lnTo>
                <a:lnTo>
                  <a:pt x="4652" y="1047088"/>
                </a:lnTo>
                <a:lnTo>
                  <a:pt x="10385" y="1099442"/>
                </a:lnTo>
                <a:lnTo>
                  <a:pt x="18316" y="1141326"/>
                </a:lnTo>
                <a:lnTo>
                  <a:pt x="28390" y="1183210"/>
                </a:lnTo>
                <a:lnTo>
                  <a:pt x="40553" y="1225093"/>
                </a:lnTo>
                <a:lnTo>
                  <a:pt x="54749" y="1277448"/>
                </a:lnTo>
                <a:lnTo>
                  <a:pt x="70924" y="1319331"/>
                </a:lnTo>
                <a:lnTo>
                  <a:pt x="89022" y="1361215"/>
                </a:lnTo>
                <a:lnTo>
                  <a:pt x="108990" y="1392627"/>
                </a:lnTo>
                <a:lnTo>
                  <a:pt x="130771" y="1434511"/>
                </a:lnTo>
                <a:lnTo>
                  <a:pt x="154311" y="1476394"/>
                </a:lnTo>
                <a:lnTo>
                  <a:pt x="179556" y="1507807"/>
                </a:lnTo>
                <a:lnTo>
                  <a:pt x="206449" y="1549691"/>
                </a:lnTo>
                <a:lnTo>
                  <a:pt x="234938" y="1581103"/>
                </a:lnTo>
                <a:lnTo>
                  <a:pt x="264965" y="1612516"/>
                </a:lnTo>
                <a:lnTo>
                  <a:pt x="296478" y="1643929"/>
                </a:lnTo>
                <a:lnTo>
                  <a:pt x="329420" y="1675341"/>
                </a:lnTo>
                <a:lnTo>
                  <a:pt x="363737" y="1706754"/>
                </a:lnTo>
                <a:lnTo>
                  <a:pt x="399374" y="1727696"/>
                </a:lnTo>
                <a:lnTo>
                  <a:pt x="436277" y="1759108"/>
                </a:lnTo>
                <a:lnTo>
                  <a:pt x="474390" y="1780050"/>
                </a:lnTo>
                <a:lnTo>
                  <a:pt x="513658" y="1800992"/>
                </a:lnTo>
                <a:lnTo>
                  <a:pt x="554026" y="1821934"/>
                </a:lnTo>
                <a:lnTo>
                  <a:pt x="595441" y="1842875"/>
                </a:lnTo>
                <a:lnTo>
                  <a:pt x="637846" y="1853346"/>
                </a:lnTo>
                <a:lnTo>
                  <a:pt x="681187" y="1874288"/>
                </a:lnTo>
                <a:lnTo>
                  <a:pt x="816276" y="1905701"/>
                </a:lnTo>
                <a:lnTo>
                  <a:pt x="1099350" y="1905701"/>
                </a:lnTo>
                <a:lnTo>
                  <a:pt x="1234440" y="1874288"/>
                </a:lnTo>
                <a:lnTo>
                  <a:pt x="909114" y="1874288"/>
                </a:lnTo>
                <a:lnTo>
                  <a:pt x="861068" y="1863817"/>
                </a:lnTo>
                <a:lnTo>
                  <a:pt x="813739" y="1863817"/>
                </a:lnTo>
                <a:lnTo>
                  <a:pt x="676697" y="1832404"/>
                </a:lnTo>
                <a:lnTo>
                  <a:pt x="632877" y="1811463"/>
                </a:lnTo>
                <a:lnTo>
                  <a:pt x="590095" y="1790521"/>
                </a:lnTo>
                <a:lnTo>
                  <a:pt x="548413" y="1780050"/>
                </a:lnTo>
                <a:lnTo>
                  <a:pt x="507897" y="1748637"/>
                </a:lnTo>
                <a:lnTo>
                  <a:pt x="468609" y="1727696"/>
                </a:lnTo>
                <a:lnTo>
                  <a:pt x="430615" y="1706754"/>
                </a:lnTo>
                <a:lnTo>
                  <a:pt x="393977" y="1675341"/>
                </a:lnTo>
                <a:lnTo>
                  <a:pt x="358761" y="1643929"/>
                </a:lnTo>
                <a:lnTo>
                  <a:pt x="325029" y="1622987"/>
                </a:lnTo>
                <a:lnTo>
                  <a:pt x="292846" y="1581103"/>
                </a:lnTo>
                <a:lnTo>
                  <a:pt x="262276" y="1549691"/>
                </a:lnTo>
                <a:lnTo>
                  <a:pt x="233383" y="1518278"/>
                </a:lnTo>
                <a:lnTo>
                  <a:pt x="206230" y="1476394"/>
                </a:lnTo>
                <a:lnTo>
                  <a:pt x="180882" y="1444982"/>
                </a:lnTo>
                <a:lnTo>
                  <a:pt x="157403" y="1403098"/>
                </a:lnTo>
                <a:lnTo>
                  <a:pt x="135856" y="1361215"/>
                </a:lnTo>
                <a:lnTo>
                  <a:pt x="116306" y="1319331"/>
                </a:lnTo>
                <a:lnTo>
                  <a:pt x="98816" y="1277448"/>
                </a:lnTo>
                <a:lnTo>
                  <a:pt x="83450" y="1235564"/>
                </a:lnTo>
                <a:lnTo>
                  <a:pt x="70274" y="1193680"/>
                </a:lnTo>
                <a:lnTo>
                  <a:pt x="59349" y="1141326"/>
                </a:lnTo>
                <a:lnTo>
                  <a:pt x="50741" y="1099442"/>
                </a:lnTo>
                <a:lnTo>
                  <a:pt x="44513" y="1047088"/>
                </a:lnTo>
                <a:lnTo>
                  <a:pt x="40729" y="1005204"/>
                </a:lnTo>
                <a:lnTo>
                  <a:pt x="39454" y="952850"/>
                </a:lnTo>
                <a:lnTo>
                  <a:pt x="40729" y="900496"/>
                </a:lnTo>
                <a:lnTo>
                  <a:pt x="44513" y="858612"/>
                </a:lnTo>
                <a:lnTo>
                  <a:pt x="50741" y="806258"/>
                </a:lnTo>
                <a:lnTo>
                  <a:pt x="59349" y="764374"/>
                </a:lnTo>
                <a:lnTo>
                  <a:pt x="70274" y="712020"/>
                </a:lnTo>
                <a:lnTo>
                  <a:pt x="83450" y="670136"/>
                </a:lnTo>
                <a:lnTo>
                  <a:pt x="98816" y="628253"/>
                </a:lnTo>
                <a:lnTo>
                  <a:pt x="116306" y="586369"/>
                </a:lnTo>
                <a:lnTo>
                  <a:pt x="135856" y="544486"/>
                </a:lnTo>
                <a:lnTo>
                  <a:pt x="157403" y="502602"/>
                </a:lnTo>
                <a:lnTo>
                  <a:pt x="180882" y="460718"/>
                </a:lnTo>
                <a:lnTo>
                  <a:pt x="206230" y="429306"/>
                </a:lnTo>
                <a:lnTo>
                  <a:pt x="233383" y="387422"/>
                </a:lnTo>
                <a:lnTo>
                  <a:pt x="262276" y="356010"/>
                </a:lnTo>
                <a:lnTo>
                  <a:pt x="292846" y="324597"/>
                </a:lnTo>
                <a:lnTo>
                  <a:pt x="325029" y="293184"/>
                </a:lnTo>
                <a:lnTo>
                  <a:pt x="358761" y="261772"/>
                </a:lnTo>
                <a:lnTo>
                  <a:pt x="393977" y="230359"/>
                </a:lnTo>
                <a:lnTo>
                  <a:pt x="430615" y="198946"/>
                </a:lnTo>
                <a:lnTo>
                  <a:pt x="468609" y="178005"/>
                </a:lnTo>
                <a:lnTo>
                  <a:pt x="507897" y="157063"/>
                </a:lnTo>
                <a:lnTo>
                  <a:pt x="548413" y="136121"/>
                </a:lnTo>
                <a:lnTo>
                  <a:pt x="590095" y="115179"/>
                </a:lnTo>
                <a:lnTo>
                  <a:pt x="632877" y="94237"/>
                </a:lnTo>
                <a:lnTo>
                  <a:pt x="676697" y="83767"/>
                </a:lnTo>
                <a:lnTo>
                  <a:pt x="721490" y="62825"/>
                </a:lnTo>
                <a:lnTo>
                  <a:pt x="813739" y="41883"/>
                </a:lnTo>
                <a:lnTo>
                  <a:pt x="861068" y="41883"/>
                </a:lnTo>
                <a:lnTo>
                  <a:pt x="909114" y="31412"/>
                </a:lnTo>
                <a:lnTo>
                  <a:pt x="1234440" y="31412"/>
                </a:lnTo>
                <a:lnTo>
                  <a:pt x="1145170" y="10470"/>
                </a:lnTo>
                <a:close/>
              </a:path>
              <a:path w="1915795" h="1906270">
                <a:moveTo>
                  <a:pt x="1234440" y="31412"/>
                </a:moveTo>
                <a:lnTo>
                  <a:pt x="1006513" y="31412"/>
                </a:lnTo>
                <a:lnTo>
                  <a:pt x="1054559" y="41883"/>
                </a:lnTo>
                <a:lnTo>
                  <a:pt x="1101887" y="41883"/>
                </a:lnTo>
                <a:lnTo>
                  <a:pt x="1194136" y="62825"/>
                </a:lnTo>
                <a:lnTo>
                  <a:pt x="1238929" y="83767"/>
                </a:lnTo>
                <a:lnTo>
                  <a:pt x="1282748" y="94237"/>
                </a:lnTo>
                <a:lnTo>
                  <a:pt x="1325530" y="115179"/>
                </a:lnTo>
                <a:lnTo>
                  <a:pt x="1367211" y="136121"/>
                </a:lnTo>
                <a:lnTo>
                  <a:pt x="1407727" y="157063"/>
                </a:lnTo>
                <a:lnTo>
                  <a:pt x="1447014" y="178005"/>
                </a:lnTo>
                <a:lnTo>
                  <a:pt x="1485008" y="198946"/>
                </a:lnTo>
                <a:lnTo>
                  <a:pt x="1521645" y="230359"/>
                </a:lnTo>
                <a:lnTo>
                  <a:pt x="1556861" y="261772"/>
                </a:lnTo>
                <a:lnTo>
                  <a:pt x="1590592" y="293184"/>
                </a:lnTo>
                <a:lnTo>
                  <a:pt x="1622775" y="324597"/>
                </a:lnTo>
                <a:lnTo>
                  <a:pt x="1653344" y="356010"/>
                </a:lnTo>
                <a:lnTo>
                  <a:pt x="1682237" y="387422"/>
                </a:lnTo>
                <a:lnTo>
                  <a:pt x="1709389" y="429306"/>
                </a:lnTo>
                <a:lnTo>
                  <a:pt x="1734737" y="460718"/>
                </a:lnTo>
                <a:lnTo>
                  <a:pt x="1758216" y="502602"/>
                </a:lnTo>
                <a:lnTo>
                  <a:pt x="1779762" y="544486"/>
                </a:lnTo>
                <a:lnTo>
                  <a:pt x="1799312" y="586369"/>
                </a:lnTo>
                <a:lnTo>
                  <a:pt x="1816802" y="628253"/>
                </a:lnTo>
                <a:lnTo>
                  <a:pt x="1832167" y="670136"/>
                </a:lnTo>
                <a:lnTo>
                  <a:pt x="1845343" y="712020"/>
                </a:lnTo>
                <a:lnTo>
                  <a:pt x="1856268" y="764374"/>
                </a:lnTo>
                <a:lnTo>
                  <a:pt x="1864876" y="806258"/>
                </a:lnTo>
                <a:lnTo>
                  <a:pt x="1871103" y="858612"/>
                </a:lnTo>
                <a:lnTo>
                  <a:pt x="1874887" y="900496"/>
                </a:lnTo>
                <a:lnTo>
                  <a:pt x="1876162" y="952850"/>
                </a:lnTo>
                <a:lnTo>
                  <a:pt x="1874887" y="1005204"/>
                </a:lnTo>
                <a:lnTo>
                  <a:pt x="1871103" y="1047088"/>
                </a:lnTo>
                <a:lnTo>
                  <a:pt x="1864876" y="1099442"/>
                </a:lnTo>
                <a:lnTo>
                  <a:pt x="1856268" y="1141326"/>
                </a:lnTo>
                <a:lnTo>
                  <a:pt x="1845343" y="1193680"/>
                </a:lnTo>
                <a:lnTo>
                  <a:pt x="1832167" y="1235564"/>
                </a:lnTo>
                <a:lnTo>
                  <a:pt x="1816802" y="1277448"/>
                </a:lnTo>
                <a:lnTo>
                  <a:pt x="1799312" y="1319331"/>
                </a:lnTo>
                <a:lnTo>
                  <a:pt x="1779762" y="1361215"/>
                </a:lnTo>
                <a:lnTo>
                  <a:pt x="1758216" y="1403098"/>
                </a:lnTo>
                <a:lnTo>
                  <a:pt x="1734737" y="1444982"/>
                </a:lnTo>
                <a:lnTo>
                  <a:pt x="1709389" y="1476394"/>
                </a:lnTo>
                <a:lnTo>
                  <a:pt x="1682237" y="1518278"/>
                </a:lnTo>
                <a:lnTo>
                  <a:pt x="1653344" y="1549691"/>
                </a:lnTo>
                <a:lnTo>
                  <a:pt x="1622775" y="1581103"/>
                </a:lnTo>
                <a:lnTo>
                  <a:pt x="1590592" y="1622987"/>
                </a:lnTo>
                <a:lnTo>
                  <a:pt x="1556861" y="1643929"/>
                </a:lnTo>
                <a:lnTo>
                  <a:pt x="1521645" y="1675341"/>
                </a:lnTo>
                <a:lnTo>
                  <a:pt x="1485008" y="1706754"/>
                </a:lnTo>
                <a:lnTo>
                  <a:pt x="1447014" y="1727696"/>
                </a:lnTo>
                <a:lnTo>
                  <a:pt x="1407727" y="1748637"/>
                </a:lnTo>
                <a:lnTo>
                  <a:pt x="1367211" y="1780050"/>
                </a:lnTo>
                <a:lnTo>
                  <a:pt x="1325530" y="1790521"/>
                </a:lnTo>
                <a:lnTo>
                  <a:pt x="1282748" y="1811463"/>
                </a:lnTo>
                <a:lnTo>
                  <a:pt x="1238929" y="1832404"/>
                </a:lnTo>
                <a:lnTo>
                  <a:pt x="1101887" y="1863817"/>
                </a:lnTo>
                <a:lnTo>
                  <a:pt x="1054559" y="1863817"/>
                </a:lnTo>
                <a:lnTo>
                  <a:pt x="1006513" y="1874288"/>
                </a:lnTo>
                <a:lnTo>
                  <a:pt x="1234440" y="1874288"/>
                </a:lnTo>
                <a:lnTo>
                  <a:pt x="1277781" y="1853346"/>
                </a:lnTo>
                <a:lnTo>
                  <a:pt x="1320186" y="1842875"/>
                </a:lnTo>
                <a:lnTo>
                  <a:pt x="1361600" y="1821934"/>
                </a:lnTo>
                <a:lnTo>
                  <a:pt x="1401969" y="1800992"/>
                </a:lnTo>
                <a:lnTo>
                  <a:pt x="1441237" y="1780050"/>
                </a:lnTo>
                <a:lnTo>
                  <a:pt x="1479350" y="1759108"/>
                </a:lnTo>
                <a:lnTo>
                  <a:pt x="1516252" y="1727696"/>
                </a:lnTo>
                <a:lnTo>
                  <a:pt x="1551889" y="1706754"/>
                </a:lnTo>
                <a:lnTo>
                  <a:pt x="1586207" y="1675341"/>
                </a:lnTo>
                <a:lnTo>
                  <a:pt x="1619149" y="1643929"/>
                </a:lnTo>
                <a:lnTo>
                  <a:pt x="1650661" y="1612516"/>
                </a:lnTo>
                <a:lnTo>
                  <a:pt x="1680689" y="1581103"/>
                </a:lnTo>
                <a:lnTo>
                  <a:pt x="1709177" y="1549691"/>
                </a:lnTo>
                <a:lnTo>
                  <a:pt x="1736071" y="1507807"/>
                </a:lnTo>
                <a:lnTo>
                  <a:pt x="1761315" y="1476394"/>
                </a:lnTo>
                <a:lnTo>
                  <a:pt x="1784856" y="1434511"/>
                </a:lnTo>
                <a:lnTo>
                  <a:pt x="1806637" y="1392627"/>
                </a:lnTo>
                <a:lnTo>
                  <a:pt x="1826604" y="1361215"/>
                </a:lnTo>
                <a:lnTo>
                  <a:pt x="1844703" y="1319331"/>
                </a:lnTo>
                <a:lnTo>
                  <a:pt x="1860877" y="1277448"/>
                </a:lnTo>
                <a:lnTo>
                  <a:pt x="1875074" y="1225093"/>
                </a:lnTo>
                <a:lnTo>
                  <a:pt x="1887236" y="1183210"/>
                </a:lnTo>
                <a:lnTo>
                  <a:pt x="1897311" y="1141326"/>
                </a:lnTo>
                <a:lnTo>
                  <a:pt x="1905242" y="1099442"/>
                </a:lnTo>
                <a:lnTo>
                  <a:pt x="1910975" y="1047088"/>
                </a:lnTo>
                <a:lnTo>
                  <a:pt x="1914455" y="1005204"/>
                </a:lnTo>
                <a:lnTo>
                  <a:pt x="1915627" y="952850"/>
                </a:lnTo>
                <a:lnTo>
                  <a:pt x="1914455" y="900496"/>
                </a:lnTo>
                <a:lnTo>
                  <a:pt x="1910975" y="858612"/>
                </a:lnTo>
                <a:lnTo>
                  <a:pt x="1905242" y="816729"/>
                </a:lnTo>
                <a:lnTo>
                  <a:pt x="1897311" y="764374"/>
                </a:lnTo>
                <a:lnTo>
                  <a:pt x="1887236" y="722491"/>
                </a:lnTo>
                <a:lnTo>
                  <a:pt x="1875074" y="680607"/>
                </a:lnTo>
                <a:lnTo>
                  <a:pt x="1860877" y="628253"/>
                </a:lnTo>
                <a:lnTo>
                  <a:pt x="1844703" y="586369"/>
                </a:lnTo>
                <a:lnTo>
                  <a:pt x="1826604" y="544486"/>
                </a:lnTo>
                <a:lnTo>
                  <a:pt x="1806637" y="513073"/>
                </a:lnTo>
                <a:lnTo>
                  <a:pt x="1784856" y="471189"/>
                </a:lnTo>
                <a:lnTo>
                  <a:pt x="1761315" y="429306"/>
                </a:lnTo>
                <a:lnTo>
                  <a:pt x="1736071" y="397893"/>
                </a:lnTo>
                <a:lnTo>
                  <a:pt x="1709177" y="356010"/>
                </a:lnTo>
                <a:lnTo>
                  <a:pt x="1680689" y="324597"/>
                </a:lnTo>
                <a:lnTo>
                  <a:pt x="1650661" y="293184"/>
                </a:lnTo>
                <a:lnTo>
                  <a:pt x="1619149" y="261772"/>
                </a:lnTo>
                <a:lnTo>
                  <a:pt x="1586207" y="230359"/>
                </a:lnTo>
                <a:lnTo>
                  <a:pt x="1551889" y="198946"/>
                </a:lnTo>
                <a:lnTo>
                  <a:pt x="1516252" y="178005"/>
                </a:lnTo>
                <a:lnTo>
                  <a:pt x="1479350" y="146592"/>
                </a:lnTo>
                <a:lnTo>
                  <a:pt x="1441237" y="125650"/>
                </a:lnTo>
                <a:lnTo>
                  <a:pt x="1401969" y="104708"/>
                </a:lnTo>
                <a:lnTo>
                  <a:pt x="1361600" y="83767"/>
                </a:lnTo>
                <a:lnTo>
                  <a:pt x="1320186" y="62825"/>
                </a:lnTo>
                <a:lnTo>
                  <a:pt x="1277781" y="52354"/>
                </a:lnTo>
                <a:lnTo>
                  <a:pt x="1234440" y="31412"/>
                </a:lnTo>
                <a:close/>
              </a:path>
              <a:path w="1915795" h="1906270">
                <a:moveTo>
                  <a:pt x="1052815" y="0"/>
                </a:moveTo>
                <a:lnTo>
                  <a:pt x="862812" y="0"/>
                </a:lnTo>
                <a:lnTo>
                  <a:pt x="816276" y="10470"/>
                </a:lnTo>
                <a:lnTo>
                  <a:pt x="1099350" y="10470"/>
                </a:lnTo>
                <a:lnTo>
                  <a:pt x="1052815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pic>
        <p:nvPicPr>
          <p:cNvPr id="114" name="Resim 113">
            <a:extLst>
              <a:ext uri="{FF2B5EF4-FFF2-40B4-BE49-F238E27FC236}">
                <a16:creationId xmlns:a16="http://schemas.microsoft.com/office/drawing/2014/main" id="{B28D60A9-11C5-43E5-B1B9-788626E49C6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87205" y="2524078"/>
            <a:ext cx="649632" cy="649632"/>
          </a:xfrm>
          <a:prstGeom prst="rect">
            <a:avLst/>
          </a:prstGeom>
        </p:spPr>
      </p:pic>
      <p:sp>
        <p:nvSpPr>
          <p:cNvPr id="115" name="object 47">
            <a:extLst>
              <a:ext uri="{FF2B5EF4-FFF2-40B4-BE49-F238E27FC236}">
                <a16:creationId xmlns:a16="http://schemas.microsoft.com/office/drawing/2014/main" id="{C1802D32-28BD-4E37-9660-9B27606039A8}"/>
              </a:ext>
            </a:extLst>
          </p:cNvPr>
          <p:cNvSpPr/>
          <p:nvPr/>
        </p:nvSpPr>
        <p:spPr>
          <a:xfrm>
            <a:off x="6941440" y="1812077"/>
            <a:ext cx="2064986" cy="198741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6" name="object 48">
            <a:extLst>
              <a:ext uri="{FF2B5EF4-FFF2-40B4-BE49-F238E27FC236}">
                <a16:creationId xmlns:a16="http://schemas.microsoft.com/office/drawing/2014/main" id="{8E6B4D58-9839-4A43-9906-917FD520F184}"/>
              </a:ext>
            </a:extLst>
          </p:cNvPr>
          <p:cNvSpPr/>
          <p:nvPr/>
        </p:nvSpPr>
        <p:spPr>
          <a:xfrm>
            <a:off x="7146424" y="2012828"/>
            <a:ext cx="1652547" cy="165254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7" name="object 44">
            <a:extLst>
              <a:ext uri="{FF2B5EF4-FFF2-40B4-BE49-F238E27FC236}">
                <a16:creationId xmlns:a16="http://schemas.microsoft.com/office/drawing/2014/main" id="{BBFC22F1-7131-40EF-B9E8-E1D7EE12E445}"/>
              </a:ext>
            </a:extLst>
          </p:cNvPr>
          <p:cNvSpPr/>
          <p:nvPr/>
        </p:nvSpPr>
        <p:spPr>
          <a:xfrm>
            <a:off x="7304119" y="2167705"/>
            <a:ext cx="1346186" cy="1346186"/>
          </a:xfrm>
          <a:custGeom>
            <a:avLst/>
            <a:gdLst/>
            <a:ahLst/>
            <a:cxnLst/>
            <a:rect l="l" t="t" r="r" b="b"/>
            <a:pathLst>
              <a:path w="2219959" h="2219960">
                <a:moveTo>
                  <a:pt x="1109725" y="0"/>
                </a:moveTo>
                <a:lnTo>
                  <a:pt x="1061587" y="1025"/>
                </a:lnTo>
                <a:lnTo>
                  <a:pt x="1013974" y="4073"/>
                </a:lnTo>
                <a:lnTo>
                  <a:pt x="966926" y="9102"/>
                </a:lnTo>
                <a:lnTo>
                  <a:pt x="920485" y="16071"/>
                </a:lnTo>
                <a:lnTo>
                  <a:pt x="874692" y="24938"/>
                </a:lnTo>
                <a:lnTo>
                  <a:pt x="829590" y="35661"/>
                </a:lnTo>
                <a:lnTo>
                  <a:pt x="785220" y="48198"/>
                </a:lnTo>
                <a:lnTo>
                  <a:pt x="741624" y="62509"/>
                </a:lnTo>
                <a:lnTo>
                  <a:pt x="698843" y="78550"/>
                </a:lnTo>
                <a:lnTo>
                  <a:pt x="656918" y="96282"/>
                </a:lnTo>
                <a:lnTo>
                  <a:pt x="615893" y="115662"/>
                </a:lnTo>
                <a:lnTo>
                  <a:pt x="575807" y="136648"/>
                </a:lnTo>
                <a:lnTo>
                  <a:pt x="536703" y="159198"/>
                </a:lnTo>
                <a:lnTo>
                  <a:pt x="498623" y="183272"/>
                </a:lnTo>
                <a:lnTo>
                  <a:pt x="461608" y="208828"/>
                </a:lnTo>
                <a:lnTo>
                  <a:pt x="425700" y="235823"/>
                </a:lnTo>
                <a:lnTo>
                  <a:pt x="390940" y="264216"/>
                </a:lnTo>
                <a:lnTo>
                  <a:pt x="357370" y="293966"/>
                </a:lnTo>
                <a:lnTo>
                  <a:pt x="325031" y="325031"/>
                </a:lnTo>
                <a:lnTo>
                  <a:pt x="293966" y="357370"/>
                </a:lnTo>
                <a:lnTo>
                  <a:pt x="264216" y="390940"/>
                </a:lnTo>
                <a:lnTo>
                  <a:pt x="235823" y="425700"/>
                </a:lnTo>
                <a:lnTo>
                  <a:pt x="208828" y="461608"/>
                </a:lnTo>
                <a:lnTo>
                  <a:pt x="183272" y="498623"/>
                </a:lnTo>
                <a:lnTo>
                  <a:pt x="159198" y="536703"/>
                </a:lnTo>
                <a:lnTo>
                  <a:pt x="136648" y="575807"/>
                </a:lnTo>
                <a:lnTo>
                  <a:pt x="115662" y="615893"/>
                </a:lnTo>
                <a:lnTo>
                  <a:pt x="96282" y="656918"/>
                </a:lnTo>
                <a:lnTo>
                  <a:pt x="78550" y="698843"/>
                </a:lnTo>
                <a:lnTo>
                  <a:pt x="62509" y="741624"/>
                </a:lnTo>
                <a:lnTo>
                  <a:pt x="48198" y="785220"/>
                </a:lnTo>
                <a:lnTo>
                  <a:pt x="35661" y="829590"/>
                </a:lnTo>
                <a:lnTo>
                  <a:pt x="24938" y="874692"/>
                </a:lnTo>
                <a:lnTo>
                  <a:pt x="16071" y="920485"/>
                </a:lnTo>
                <a:lnTo>
                  <a:pt x="9102" y="966926"/>
                </a:lnTo>
                <a:lnTo>
                  <a:pt x="4073" y="1013974"/>
                </a:lnTo>
                <a:lnTo>
                  <a:pt x="1025" y="1061587"/>
                </a:lnTo>
                <a:lnTo>
                  <a:pt x="0" y="1109725"/>
                </a:lnTo>
                <a:lnTo>
                  <a:pt x="1025" y="1157862"/>
                </a:lnTo>
                <a:lnTo>
                  <a:pt x="4073" y="1205476"/>
                </a:lnTo>
                <a:lnTo>
                  <a:pt x="9102" y="1252524"/>
                </a:lnTo>
                <a:lnTo>
                  <a:pt x="16071" y="1298965"/>
                </a:lnTo>
                <a:lnTo>
                  <a:pt x="24938" y="1344758"/>
                </a:lnTo>
                <a:lnTo>
                  <a:pt x="35661" y="1389860"/>
                </a:lnTo>
                <a:lnTo>
                  <a:pt x="48198" y="1434230"/>
                </a:lnTo>
                <a:lnTo>
                  <a:pt x="62509" y="1477826"/>
                </a:lnTo>
                <a:lnTo>
                  <a:pt x="78550" y="1520607"/>
                </a:lnTo>
                <a:lnTo>
                  <a:pt x="96282" y="1562531"/>
                </a:lnTo>
                <a:lnTo>
                  <a:pt x="115662" y="1603557"/>
                </a:lnTo>
                <a:lnTo>
                  <a:pt x="136648" y="1643643"/>
                </a:lnTo>
                <a:lnTo>
                  <a:pt x="159198" y="1682746"/>
                </a:lnTo>
                <a:lnTo>
                  <a:pt x="183272" y="1720827"/>
                </a:lnTo>
                <a:lnTo>
                  <a:pt x="208828" y="1757842"/>
                </a:lnTo>
                <a:lnTo>
                  <a:pt x="235823" y="1793750"/>
                </a:lnTo>
                <a:lnTo>
                  <a:pt x="264216" y="1828510"/>
                </a:lnTo>
                <a:lnTo>
                  <a:pt x="293966" y="1862080"/>
                </a:lnTo>
                <a:lnTo>
                  <a:pt x="325031" y="1894418"/>
                </a:lnTo>
                <a:lnTo>
                  <a:pt x="357370" y="1925483"/>
                </a:lnTo>
                <a:lnTo>
                  <a:pt x="390940" y="1955233"/>
                </a:lnTo>
                <a:lnTo>
                  <a:pt x="425700" y="1983627"/>
                </a:lnTo>
                <a:lnTo>
                  <a:pt x="461608" y="2010622"/>
                </a:lnTo>
                <a:lnTo>
                  <a:pt x="498623" y="2036178"/>
                </a:lnTo>
                <a:lnTo>
                  <a:pt x="536703" y="2060251"/>
                </a:lnTo>
                <a:lnTo>
                  <a:pt x="575807" y="2082802"/>
                </a:lnTo>
                <a:lnTo>
                  <a:pt x="615893" y="2103788"/>
                </a:lnTo>
                <a:lnTo>
                  <a:pt x="656918" y="2123168"/>
                </a:lnTo>
                <a:lnTo>
                  <a:pt x="698843" y="2140899"/>
                </a:lnTo>
                <a:lnTo>
                  <a:pt x="741624" y="2156941"/>
                </a:lnTo>
                <a:lnTo>
                  <a:pt x="785220" y="2171252"/>
                </a:lnTo>
                <a:lnTo>
                  <a:pt x="829590" y="2183789"/>
                </a:lnTo>
                <a:lnTo>
                  <a:pt x="874692" y="2194512"/>
                </a:lnTo>
                <a:lnTo>
                  <a:pt x="920485" y="2203379"/>
                </a:lnTo>
                <a:lnTo>
                  <a:pt x="966926" y="2210348"/>
                </a:lnTo>
                <a:lnTo>
                  <a:pt x="1013974" y="2215377"/>
                </a:lnTo>
                <a:lnTo>
                  <a:pt x="1061587" y="2218425"/>
                </a:lnTo>
                <a:lnTo>
                  <a:pt x="1109725" y="2219450"/>
                </a:lnTo>
                <a:lnTo>
                  <a:pt x="1157863" y="2218425"/>
                </a:lnTo>
                <a:lnTo>
                  <a:pt x="1205477" y="2215377"/>
                </a:lnTo>
                <a:lnTo>
                  <a:pt x="1252526" y="2210348"/>
                </a:lnTo>
                <a:lnTo>
                  <a:pt x="1298968" y="2203379"/>
                </a:lnTo>
                <a:lnTo>
                  <a:pt x="1344761" y="2194512"/>
                </a:lnTo>
                <a:lnTo>
                  <a:pt x="1389863" y="2183789"/>
                </a:lnTo>
                <a:lnTo>
                  <a:pt x="1434233" y="2171252"/>
                </a:lnTo>
                <a:lnTo>
                  <a:pt x="1477830" y="2156941"/>
                </a:lnTo>
                <a:lnTo>
                  <a:pt x="1520611" y="2140899"/>
                </a:lnTo>
                <a:lnTo>
                  <a:pt x="1562536" y="2123168"/>
                </a:lnTo>
                <a:lnTo>
                  <a:pt x="1603562" y="2103788"/>
                </a:lnTo>
                <a:lnTo>
                  <a:pt x="1643647" y="2082802"/>
                </a:lnTo>
                <a:lnTo>
                  <a:pt x="1682751" y="2060251"/>
                </a:lnTo>
                <a:lnTo>
                  <a:pt x="1720831" y="2036178"/>
                </a:lnTo>
                <a:lnTo>
                  <a:pt x="1757846" y="2010622"/>
                </a:lnTo>
                <a:lnTo>
                  <a:pt x="1793754" y="1983627"/>
                </a:lnTo>
                <a:lnTo>
                  <a:pt x="1828514" y="1955233"/>
                </a:lnTo>
                <a:lnTo>
                  <a:pt x="1862084" y="1925483"/>
                </a:lnTo>
                <a:lnTo>
                  <a:pt x="1894422" y="1894418"/>
                </a:lnTo>
                <a:lnTo>
                  <a:pt x="1925487" y="1862080"/>
                </a:lnTo>
                <a:lnTo>
                  <a:pt x="1955237" y="1828510"/>
                </a:lnTo>
                <a:lnTo>
                  <a:pt x="1983630" y="1793750"/>
                </a:lnTo>
                <a:lnTo>
                  <a:pt x="2010625" y="1757842"/>
                </a:lnTo>
                <a:lnTo>
                  <a:pt x="2036180" y="1720827"/>
                </a:lnTo>
                <a:lnTo>
                  <a:pt x="2060254" y="1682746"/>
                </a:lnTo>
                <a:lnTo>
                  <a:pt x="2082804" y="1643643"/>
                </a:lnTo>
                <a:lnTo>
                  <a:pt x="2103790" y="1603557"/>
                </a:lnTo>
                <a:lnTo>
                  <a:pt x="2123169" y="1562531"/>
                </a:lnTo>
                <a:lnTo>
                  <a:pt x="2140901" y="1520607"/>
                </a:lnTo>
                <a:lnTo>
                  <a:pt x="2156942" y="1477826"/>
                </a:lnTo>
                <a:lnTo>
                  <a:pt x="2171253" y="1434230"/>
                </a:lnTo>
                <a:lnTo>
                  <a:pt x="2183790" y="1389860"/>
                </a:lnTo>
                <a:lnTo>
                  <a:pt x="2194513" y="1344758"/>
                </a:lnTo>
                <a:lnTo>
                  <a:pt x="2203379" y="1298965"/>
                </a:lnTo>
                <a:lnTo>
                  <a:pt x="2210348" y="1252524"/>
                </a:lnTo>
                <a:lnTo>
                  <a:pt x="2215377" y="1205476"/>
                </a:lnTo>
                <a:lnTo>
                  <a:pt x="2218425" y="1157862"/>
                </a:lnTo>
                <a:lnTo>
                  <a:pt x="2219450" y="1109725"/>
                </a:lnTo>
                <a:lnTo>
                  <a:pt x="2218425" y="1061587"/>
                </a:lnTo>
                <a:lnTo>
                  <a:pt x="2215377" y="1013974"/>
                </a:lnTo>
                <a:lnTo>
                  <a:pt x="2210348" y="966926"/>
                </a:lnTo>
                <a:lnTo>
                  <a:pt x="2203379" y="920485"/>
                </a:lnTo>
                <a:lnTo>
                  <a:pt x="2194513" y="874692"/>
                </a:lnTo>
                <a:lnTo>
                  <a:pt x="2183790" y="829590"/>
                </a:lnTo>
                <a:lnTo>
                  <a:pt x="2171253" y="785220"/>
                </a:lnTo>
                <a:lnTo>
                  <a:pt x="2156942" y="741624"/>
                </a:lnTo>
                <a:lnTo>
                  <a:pt x="2140901" y="698843"/>
                </a:lnTo>
                <a:lnTo>
                  <a:pt x="2123169" y="656918"/>
                </a:lnTo>
                <a:lnTo>
                  <a:pt x="2103790" y="615893"/>
                </a:lnTo>
                <a:lnTo>
                  <a:pt x="2082804" y="575807"/>
                </a:lnTo>
                <a:lnTo>
                  <a:pt x="2060254" y="536703"/>
                </a:lnTo>
                <a:lnTo>
                  <a:pt x="2036180" y="498623"/>
                </a:lnTo>
                <a:lnTo>
                  <a:pt x="2010625" y="461608"/>
                </a:lnTo>
                <a:lnTo>
                  <a:pt x="1983630" y="425700"/>
                </a:lnTo>
                <a:lnTo>
                  <a:pt x="1955237" y="390940"/>
                </a:lnTo>
                <a:lnTo>
                  <a:pt x="1925487" y="357370"/>
                </a:lnTo>
                <a:lnTo>
                  <a:pt x="1894422" y="325031"/>
                </a:lnTo>
                <a:lnTo>
                  <a:pt x="1862084" y="293966"/>
                </a:lnTo>
                <a:lnTo>
                  <a:pt x="1828514" y="264216"/>
                </a:lnTo>
                <a:lnTo>
                  <a:pt x="1793754" y="235823"/>
                </a:lnTo>
                <a:lnTo>
                  <a:pt x="1757846" y="208828"/>
                </a:lnTo>
                <a:lnTo>
                  <a:pt x="1720831" y="183272"/>
                </a:lnTo>
                <a:lnTo>
                  <a:pt x="1682751" y="159198"/>
                </a:lnTo>
                <a:lnTo>
                  <a:pt x="1643647" y="136648"/>
                </a:lnTo>
                <a:lnTo>
                  <a:pt x="1603562" y="115662"/>
                </a:lnTo>
                <a:lnTo>
                  <a:pt x="1562536" y="96282"/>
                </a:lnTo>
                <a:lnTo>
                  <a:pt x="1520611" y="78550"/>
                </a:lnTo>
                <a:lnTo>
                  <a:pt x="1477830" y="62509"/>
                </a:lnTo>
                <a:lnTo>
                  <a:pt x="1434233" y="48198"/>
                </a:lnTo>
                <a:lnTo>
                  <a:pt x="1389863" y="35661"/>
                </a:lnTo>
                <a:lnTo>
                  <a:pt x="1344761" y="24938"/>
                </a:lnTo>
                <a:lnTo>
                  <a:pt x="1298968" y="16071"/>
                </a:lnTo>
                <a:lnTo>
                  <a:pt x="1252526" y="9102"/>
                </a:lnTo>
                <a:lnTo>
                  <a:pt x="1205477" y="4073"/>
                </a:lnTo>
                <a:lnTo>
                  <a:pt x="1157863" y="1025"/>
                </a:lnTo>
                <a:lnTo>
                  <a:pt x="1109725" y="0"/>
                </a:lnTo>
                <a:close/>
              </a:path>
            </a:pathLst>
          </a:custGeom>
          <a:solidFill>
            <a:srgbClr val="263E4F"/>
          </a:solidFill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8" name="object 45">
            <a:extLst>
              <a:ext uri="{FF2B5EF4-FFF2-40B4-BE49-F238E27FC236}">
                <a16:creationId xmlns:a16="http://schemas.microsoft.com/office/drawing/2014/main" id="{861594F9-3F21-49D5-AB03-741736CFF9D1}"/>
              </a:ext>
            </a:extLst>
          </p:cNvPr>
          <p:cNvSpPr/>
          <p:nvPr/>
        </p:nvSpPr>
        <p:spPr>
          <a:xfrm>
            <a:off x="7390225" y="2278835"/>
            <a:ext cx="1161740" cy="1155964"/>
          </a:xfrm>
          <a:custGeom>
            <a:avLst/>
            <a:gdLst/>
            <a:ahLst/>
            <a:cxnLst/>
            <a:rect l="l" t="t" r="r" b="b"/>
            <a:pathLst>
              <a:path w="1915795" h="1906270">
                <a:moveTo>
                  <a:pt x="1145170" y="10470"/>
                </a:moveTo>
                <a:lnTo>
                  <a:pt x="770457" y="10470"/>
                </a:lnTo>
                <a:lnTo>
                  <a:pt x="681187" y="31412"/>
                </a:lnTo>
                <a:lnTo>
                  <a:pt x="637846" y="52354"/>
                </a:lnTo>
                <a:lnTo>
                  <a:pt x="595441" y="62825"/>
                </a:lnTo>
                <a:lnTo>
                  <a:pt x="554026" y="83767"/>
                </a:lnTo>
                <a:lnTo>
                  <a:pt x="513658" y="104708"/>
                </a:lnTo>
                <a:lnTo>
                  <a:pt x="474390" y="125650"/>
                </a:lnTo>
                <a:lnTo>
                  <a:pt x="436277" y="146592"/>
                </a:lnTo>
                <a:lnTo>
                  <a:pt x="399374" y="178005"/>
                </a:lnTo>
                <a:lnTo>
                  <a:pt x="363737" y="198946"/>
                </a:lnTo>
                <a:lnTo>
                  <a:pt x="329420" y="230359"/>
                </a:lnTo>
                <a:lnTo>
                  <a:pt x="296478" y="261772"/>
                </a:lnTo>
                <a:lnTo>
                  <a:pt x="264965" y="293184"/>
                </a:lnTo>
                <a:lnTo>
                  <a:pt x="234938" y="324597"/>
                </a:lnTo>
                <a:lnTo>
                  <a:pt x="206449" y="356010"/>
                </a:lnTo>
                <a:lnTo>
                  <a:pt x="179556" y="397893"/>
                </a:lnTo>
                <a:lnTo>
                  <a:pt x="154311" y="429306"/>
                </a:lnTo>
                <a:lnTo>
                  <a:pt x="130771" y="471189"/>
                </a:lnTo>
                <a:lnTo>
                  <a:pt x="108990" y="513073"/>
                </a:lnTo>
                <a:lnTo>
                  <a:pt x="89022" y="544486"/>
                </a:lnTo>
                <a:lnTo>
                  <a:pt x="70924" y="586369"/>
                </a:lnTo>
                <a:lnTo>
                  <a:pt x="54749" y="628253"/>
                </a:lnTo>
                <a:lnTo>
                  <a:pt x="40553" y="680607"/>
                </a:lnTo>
                <a:lnTo>
                  <a:pt x="28390" y="722491"/>
                </a:lnTo>
                <a:lnTo>
                  <a:pt x="18316" y="764374"/>
                </a:lnTo>
                <a:lnTo>
                  <a:pt x="10385" y="816729"/>
                </a:lnTo>
                <a:lnTo>
                  <a:pt x="4652" y="858612"/>
                </a:lnTo>
                <a:lnTo>
                  <a:pt x="1172" y="900496"/>
                </a:lnTo>
                <a:lnTo>
                  <a:pt x="0" y="952850"/>
                </a:lnTo>
                <a:lnTo>
                  <a:pt x="1172" y="1005204"/>
                </a:lnTo>
                <a:lnTo>
                  <a:pt x="4652" y="1047088"/>
                </a:lnTo>
                <a:lnTo>
                  <a:pt x="10385" y="1099442"/>
                </a:lnTo>
                <a:lnTo>
                  <a:pt x="18316" y="1141326"/>
                </a:lnTo>
                <a:lnTo>
                  <a:pt x="28390" y="1183210"/>
                </a:lnTo>
                <a:lnTo>
                  <a:pt x="40553" y="1225093"/>
                </a:lnTo>
                <a:lnTo>
                  <a:pt x="54749" y="1277448"/>
                </a:lnTo>
                <a:lnTo>
                  <a:pt x="70924" y="1319331"/>
                </a:lnTo>
                <a:lnTo>
                  <a:pt x="89022" y="1361215"/>
                </a:lnTo>
                <a:lnTo>
                  <a:pt x="108990" y="1392627"/>
                </a:lnTo>
                <a:lnTo>
                  <a:pt x="130771" y="1434511"/>
                </a:lnTo>
                <a:lnTo>
                  <a:pt x="154311" y="1476394"/>
                </a:lnTo>
                <a:lnTo>
                  <a:pt x="179556" y="1507807"/>
                </a:lnTo>
                <a:lnTo>
                  <a:pt x="206449" y="1549691"/>
                </a:lnTo>
                <a:lnTo>
                  <a:pt x="234938" y="1581103"/>
                </a:lnTo>
                <a:lnTo>
                  <a:pt x="264965" y="1612516"/>
                </a:lnTo>
                <a:lnTo>
                  <a:pt x="296478" y="1643929"/>
                </a:lnTo>
                <a:lnTo>
                  <a:pt x="329420" y="1675341"/>
                </a:lnTo>
                <a:lnTo>
                  <a:pt x="363737" y="1706754"/>
                </a:lnTo>
                <a:lnTo>
                  <a:pt x="399374" y="1727696"/>
                </a:lnTo>
                <a:lnTo>
                  <a:pt x="436277" y="1759108"/>
                </a:lnTo>
                <a:lnTo>
                  <a:pt x="474390" y="1780050"/>
                </a:lnTo>
                <a:lnTo>
                  <a:pt x="513658" y="1800992"/>
                </a:lnTo>
                <a:lnTo>
                  <a:pt x="554026" y="1821934"/>
                </a:lnTo>
                <a:lnTo>
                  <a:pt x="595441" y="1842875"/>
                </a:lnTo>
                <a:lnTo>
                  <a:pt x="637846" y="1853346"/>
                </a:lnTo>
                <a:lnTo>
                  <a:pt x="681187" y="1874288"/>
                </a:lnTo>
                <a:lnTo>
                  <a:pt x="816276" y="1905701"/>
                </a:lnTo>
                <a:lnTo>
                  <a:pt x="1099350" y="1905701"/>
                </a:lnTo>
                <a:lnTo>
                  <a:pt x="1234440" y="1874288"/>
                </a:lnTo>
                <a:lnTo>
                  <a:pt x="909114" y="1874288"/>
                </a:lnTo>
                <a:lnTo>
                  <a:pt x="861068" y="1863817"/>
                </a:lnTo>
                <a:lnTo>
                  <a:pt x="813739" y="1863817"/>
                </a:lnTo>
                <a:lnTo>
                  <a:pt x="676697" y="1832404"/>
                </a:lnTo>
                <a:lnTo>
                  <a:pt x="632877" y="1811463"/>
                </a:lnTo>
                <a:lnTo>
                  <a:pt x="590095" y="1790521"/>
                </a:lnTo>
                <a:lnTo>
                  <a:pt x="548413" y="1780050"/>
                </a:lnTo>
                <a:lnTo>
                  <a:pt x="507897" y="1748637"/>
                </a:lnTo>
                <a:lnTo>
                  <a:pt x="468609" y="1727696"/>
                </a:lnTo>
                <a:lnTo>
                  <a:pt x="430615" y="1706754"/>
                </a:lnTo>
                <a:lnTo>
                  <a:pt x="393977" y="1675341"/>
                </a:lnTo>
                <a:lnTo>
                  <a:pt x="358761" y="1643929"/>
                </a:lnTo>
                <a:lnTo>
                  <a:pt x="325029" y="1622987"/>
                </a:lnTo>
                <a:lnTo>
                  <a:pt x="292846" y="1581103"/>
                </a:lnTo>
                <a:lnTo>
                  <a:pt x="262276" y="1549691"/>
                </a:lnTo>
                <a:lnTo>
                  <a:pt x="233383" y="1518278"/>
                </a:lnTo>
                <a:lnTo>
                  <a:pt x="206230" y="1476394"/>
                </a:lnTo>
                <a:lnTo>
                  <a:pt x="180882" y="1444982"/>
                </a:lnTo>
                <a:lnTo>
                  <a:pt x="157403" y="1403098"/>
                </a:lnTo>
                <a:lnTo>
                  <a:pt x="135856" y="1361215"/>
                </a:lnTo>
                <a:lnTo>
                  <a:pt x="116306" y="1319331"/>
                </a:lnTo>
                <a:lnTo>
                  <a:pt x="98816" y="1277448"/>
                </a:lnTo>
                <a:lnTo>
                  <a:pt x="83450" y="1235564"/>
                </a:lnTo>
                <a:lnTo>
                  <a:pt x="70274" y="1193680"/>
                </a:lnTo>
                <a:lnTo>
                  <a:pt x="59349" y="1141326"/>
                </a:lnTo>
                <a:lnTo>
                  <a:pt x="50741" y="1099442"/>
                </a:lnTo>
                <a:lnTo>
                  <a:pt x="44513" y="1047088"/>
                </a:lnTo>
                <a:lnTo>
                  <a:pt x="40729" y="1005204"/>
                </a:lnTo>
                <a:lnTo>
                  <a:pt x="39454" y="952850"/>
                </a:lnTo>
                <a:lnTo>
                  <a:pt x="40729" y="900496"/>
                </a:lnTo>
                <a:lnTo>
                  <a:pt x="44513" y="858612"/>
                </a:lnTo>
                <a:lnTo>
                  <a:pt x="50741" y="806258"/>
                </a:lnTo>
                <a:lnTo>
                  <a:pt x="59349" y="764374"/>
                </a:lnTo>
                <a:lnTo>
                  <a:pt x="70274" y="712020"/>
                </a:lnTo>
                <a:lnTo>
                  <a:pt x="83450" y="670136"/>
                </a:lnTo>
                <a:lnTo>
                  <a:pt x="98816" y="628253"/>
                </a:lnTo>
                <a:lnTo>
                  <a:pt x="116306" y="586369"/>
                </a:lnTo>
                <a:lnTo>
                  <a:pt x="135856" y="544486"/>
                </a:lnTo>
                <a:lnTo>
                  <a:pt x="157403" y="502602"/>
                </a:lnTo>
                <a:lnTo>
                  <a:pt x="180882" y="460718"/>
                </a:lnTo>
                <a:lnTo>
                  <a:pt x="206230" y="429306"/>
                </a:lnTo>
                <a:lnTo>
                  <a:pt x="233383" y="387422"/>
                </a:lnTo>
                <a:lnTo>
                  <a:pt x="262276" y="356010"/>
                </a:lnTo>
                <a:lnTo>
                  <a:pt x="292846" y="324597"/>
                </a:lnTo>
                <a:lnTo>
                  <a:pt x="325029" y="293184"/>
                </a:lnTo>
                <a:lnTo>
                  <a:pt x="358761" y="261772"/>
                </a:lnTo>
                <a:lnTo>
                  <a:pt x="393977" y="230359"/>
                </a:lnTo>
                <a:lnTo>
                  <a:pt x="430615" y="198946"/>
                </a:lnTo>
                <a:lnTo>
                  <a:pt x="468609" y="178005"/>
                </a:lnTo>
                <a:lnTo>
                  <a:pt x="507897" y="157063"/>
                </a:lnTo>
                <a:lnTo>
                  <a:pt x="548413" y="136121"/>
                </a:lnTo>
                <a:lnTo>
                  <a:pt x="590095" y="115179"/>
                </a:lnTo>
                <a:lnTo>
                  <a:pt x="632877" y="94237"/>
                </a:lnTo>
                <a:lnTo>
                  <a:pt x="676697" y="83767"/>
                </a:lnTo>
                <a:lnTo>
                  <a:pt x="721490" y="62825"/>
                </a:lnTo>
                <a:lnTo>
                  <a:pt x="813739" y="41883"/>
                </a:lnTo>
                <a:lnTo>
                  <a:pt x="861068" y="41883"/>
                </a:lnTo>
                <a:lnTo>
                  <a:pt x="909114" y="31412"/>
                </a:lnTo>
                <a:lnTo>
                  <a:pt x="1234440" y="31412"/>
                </a:lnTo>
                <a:lnTo>
                  <a:pt x="1145170" y="10470"/>
                </a:lnTo>
                <a:close/>
              </a:path>
              <a:path w="1915795" h="1906270">
                <a:moveTo>
                  <a:pt x="1234440" y="31412"/>
                </a:moveTo>
                <a:lnTo>
                  <a:pt x="1006513" y="31412"/>
                </a:lnTo>
                <a:lnTo>
                  <a:pt x="1054559" y="41883"/>
                </a:lnTo>
                <a:lnTo>
                  <a:pt x="1101887" y="41883"/>
                </a:lnTo>
                <a:lnTo>
                  <a:pt x="1194136" y="62825"/>
                </a:lnTo>
                <a:lnTo>
                  <a:pt x="1238929" y="83767"/>
                </a:lnTo>
                <a:lnTo>
                  <a:pt x="1282748" y="94237"/>
                </a:lnTo>
                <a:lnTo>
                  <a:pt x="1325530" y="115179"/>
                </a:lnTo>
                <a:lnTo>
                  <a:pt x="1367211" y="136121"/>
                </a:lnTo>
                <a:lnTo>
                  <a:pt x="1407727" y="157063"/>
                </a:lnTo>
                <a:lnTo>
                  <a:pt x="1447014" y="178005"/>
                </a:lnTo>
                <a:lnTo>
                  <a:pt x="1485008" y="198946"/>
                </a:lnTo>
                <a:lnTo>
                  <a:pt x="1521645" y="230359"/>
                </a:lnTo>
                <a:lnTo>
                  <a:pt x="1556861" y="261772"/>
                </a:lnTo>
                <a:lnTo>
                  <a:pt x="1590592" y="293184"/>
                </a:lnTo>
                <a:lnTo>
                  <a:pt x="1622775" y="324597"/>
                </a:lnTo>
                <a:lnTo>
                  <a:pt x="1653344" y="356010"/>
                </a:lnTo>
                <a:lnTo>
                  <a:pt x="1682237" y="387422"/>
                </a:lnTo>
                <a:lnTo>
                  <a:pt x="1709389" y="429306"/>
                </a:lnTo>
                <a:lnTo>
                  <a:pt x="1734737" y="460718"/>
                </a:lnTo>
                <a:lnTo>
                  <a:pt x="1758216" y="502602"/>
                </a:lnTo>
                <a:lnTo>
                  <a:pt x="1779762" y="544486"/>
                </a:lnTo>
                <a:lnTo>
                  <a:pt x="1799312" y="586369"/>
                </a:lnTo>
                <a:lnTo>
                  <a:pt x="1816802" y="628253"/>
                </a:lnTo>
                <a:lnTo>
                  <a:pt x="1832167" y="670136"/>
                </a:lnTo>
                <a:lnTo>
                  <a:pt x="1845343" y="712020"/>
                </a:lnTo>
                <a:lnTo>
                  <a:pt x="1856268" y="764374"/>
                </a:lnTo>
                <a:lnTo>
                  <a:pt x="1864876" y="806258"/>
                </a:lnTo>
                <a:lnTo>
                  <a:pt x="1871103" y="858612"/>
                </a:lnTo>
                <a:lnTo>
                  <a:pt x="1874887" y="900496"/>
                </a:lnTo>
                <a:lnTo>
                  <a:pt x="1876162" y="952850"/>
                </a:lnTo>
                <a:lnTo>
                  <a:pt x="1874887" y="1005204"/>
                </a:lnTo>
                <a:lnTo>
                  <a:pt x="1871103" y="1047088"/>
                </a:lnTo>
                <a:lnTo>
                  <a:pt x="1864876" y="1099442"/>
                </a:lnTo>
                <a:lnTo>
                  <a:pt x="1856268" y="1141326"/>
                </a:lnTo>
                <a:lnTo>
                  <a:pt x="1845343" y="1193680"/>
                </a:lnTo>
                <a:lnTo>
                  <a:pt x="1832167" y="1235564"/>
                </a:lnTo>
                <a:lnTo>
                  <a:pt x="1816802" y="1277448"/>
                </a:lnTo>
                <a:lnTo>
                  <a:pt x="1799312" y="1319331"/>
                </a:lnTo>
                <a:lnTo>
                  <a:pt x="1779762" y="1361215"/>
                </a:lnTo>
                <a:lnTo>
                  <a:pt x="1758216" y="1403098"/>
                </a:lnTo>
                <a:lnTo>
                  <a:pt x="1734737" y="1444982"/>
                </a:lnTo>
                <a:lnTo>
                  <a:pt x="1709389" y="1476394"/>
                </a:lnTo>
                <a:lnTo>
                  <a:pt x="1682237" y="1518278"/>
                </a:lnTo>
                <a:lnTo>
                  <a:pt x="1653344" y="1549691"/>
                </a:lnTo>
                <a:lnTo>
                  <a:pt x="1622775" y="1581103"/>
                </a:lnTo>
                <a:lnTo>
                  <a:pt x="1590592" y="1622987"/>
                </a:lnTo>
                <a:lnTo>
                  <a:pt x="1556861" y="1643929"/>
                </a:lnTo>
                <a:lnTo>
                  <a:pt x="1521645" y="1675341"/>
                </a:lnTo>
                <a:lnTo>
                  <a:pt x="1485008" y="1706754"/>
                </a:lnTo>
                <a:lnTo>
                  <a:pt x="1447014" y="1727696"/>
                </a:lnTo>
                <a:lnTo>
                  <a:pt x="1407727" y="1748637"/>
                </a:lnTo>
                <a:lnTo>
                  <a:pt x="1367211" y="1780050"/>
                </a:lnTo>
                <a:lnTo>
                  <a:pt x="1325530" y="1790521"/>
                </a:lnTo>
                <a:lnTo>
                  <a:pt x="1282748" y="1811463"/>
                </a:lnTo>
                <a:lnTo>
                  <a:pt x="1238929" y="1832404"/>
                </a:lnTo>
                <a:lnTo>
                  <a:pt x="1101887" y="1863817"/>
                </a:lnTo>
                <a:lnTo>
                  <a:pt x="1054559" y="1863817"/>
                </a:lnTo>
                <a:lnTo>
                  <a:pt x="1006513" y="1874288"/>
                </a:lnTo>
                <a:lnTo>
                  <a:pt x="1234440" y="1874288"/>
                </a:lnTo>
                <a:lnTo>
                  <a:pt x="1277781" y="1853346"/>
                </a:lnTo>
                <a:lnTo>
                  <a:pt x="1320186" y="1842875"/>
                </a:lnTo>
                <a:lnTo>
                  <a:pt x="1361600" y="1821934"/>
                </a:lnTo>
                <a:lnTo>
                  <a:pt x="1401969" y="1800992"/>
                </a:lnTo>
                <a:lnTo>
                  <a:pt x="1441237" y="1780050"/>
                </a:lnTo>
                <a:lnTo>
                  <a:pt x="1479350" y="1759108"/>
                </a:lnTo>
                <a:lnTo>
                  <a:pt x="1516252" y="1727696"/>
                </a:lnTo>
                <a:lnTo>
                  <a:pt x="1551889" y="1706754"/>
                </a:lnTo>
                <a:lnTo>
                  <a:pt x="1586207" y="1675341"/>
                </a:lnTo>
                <a:lnTo>
                  <a:pt x="1619149" y="1643929"/>
                </a:lnTo>
                <a:lnTo>
                  <a:pt x="1650661" y="1612516"/>
                </a:lnTo>
                <a:lnTo>
                  <a:pt x="1680689" y="1581103"/>
                </a:lnTo>
                <a:lnTo>
                  <a:pt x="1709177" y="1549691"/>
                </a:lnTo>
                <a:lnTo>
                  <a:pt x="1736071" y="1507807"/>
                </a:lnTo>
                <a:lnTo>
                  <a:pt x="1761315" y="1476394"/>
                </a:lnTo>
                <a:lnTo>
                  <a:pt x="1784856" y="1434511"/>
                </a:lnTo>
                <a:lnTo>
                  <a:pt x="1806637" y="1392627"/>
                </a:lnTo>
                <a:lnTo>
                  <a:pt x="1826604" y="1361215"/>
                </a:lnTo>
                <a:lnTo>
                  <a:pt x="1844703" y="1319331"/>
                </a:lnTo>
                <a:lnTo>
                  <a:pt x="1860877" y="1277448"/>
                </a:lnTo>
                <a:lnTo>
                  <a:pt x="1875074" y="1225093"/>
                </a:lnTo>
                <a:lnTo>
                  <a:pt x="1887236" y="1183210"/>
                </a:lnTo>
                <a:lnTo>
                  <a:pt x="1897311" y="1141326"/>
                </a:lnTo>
                <a:lnTo>
                  <a:pt x="1905242" y="1099442"/>
                </a:lnTo>
                <a:lnTo>
                  <a:pt x="1910975" y="1047088"/>
                </a:lnTo>
                <a:lnTo>
                  <a:pt x="1914455" y="1005204"/>
                </a:lnTo>
                <a:lnTo>
                  <a:pt x="1915627" y="952850"/>
                </a:lnTo>
                <a:lnTo>
                  <a:pt x="1914455" y="900496"/>
                </a:lnTo>
                <a:lnTo>
                  <a:pt x="1910975" y="858612"/>
                </a:lnTo>
                <a:lnTo>
                  <a:pt x="1905242" y="816729"/>
                </a:lnTo>
                <a:lnTo>
                  <a:pt x="1897311" y="764374"/>
                </a:lnTo>
                <a:lnTo>
                  <a:pt x="1887236" y="722491"/>
                </a:lnTo>
                <a:lnTo>
                  <a:pt x="1875074" y="680607"/>
                </a:lnTo>
                <a:lnTo>
                  <a:pt x="1860877" y="628253"/>
                </a:lnTo>
                <a:lnTo>
                  <a:pt x="1844703" y="586369"/>
                </a:lnTo>
                <a:lnTo>
                  <a:pt x="1826604" y="544486"/>
                </a:lnTo>
                <a:lnTo>
                  <a:pt x="1806637" y="513073"/>
                </a:lnTo>
                <a:lnTo>
                  <a:pt x="1784856" y="471189"/>
                </a:lnTo>
                <a:lnTo>
                  <a:pt x="1761315" y="429306"/>
                </a:lnTo>
                <a:lnTo>
                  <a:pt x="1736071" y="397893"/>
                </a:lnTo>
                <a:lnTo>
                  <a:pt x="1709177" y="356010"/>
                </a:lnTo>
                <a:lnTo>
                  <a:pt x="1680689" y="324597"/>
                </a:lnTo>
                <a:lnTo>
                  <a:pt x="1650661" y="293184"/>
                </a:lnTo>
                <a:lnTo>
                  <a:pt x="1619149" y="261772"/>
                </a:lnTo>
                <a:lnTo>
                  <a:pt x="1586207" y="230359"/>
                </a:lnTo>
                <a:lnTo>
                  <a:pt x="1551889" y="198946"/>
                </a:lnTo>
                <a:lnTo>
                  <a:pt x="1516252" y="178005"/>
                </a:lnTo>
                <a:lnTo>
                  <a:pt x="1479350" y="146592"/>
                </a:lnTo>
                <a:lnTo>
                  <a:pt x="1441237" y="125650"/>
                </a:lnTo>
                <a:lnTo>
                  <a:pt x="1401969" y="104708"/>
                </a:lnTo>
                <a:lnTo>
                  <a:pt x="1361600" y="83767"/>
                </a:lnTo>
                <a:lnTo>
                  <a:pt x="1320186" y="62825"/>
                </a:lnTo>
                <a:lnTo>
                  <a:pt x="1277781" y="52354"/>
                </a:lnTo>
                <a:lnTo>
                  <a:pt x="1234440" y="31412"/>
                </a:lnTo>
                <a:close/>
              </a:path>
              <a:path w="1915795" h="1906270">
                <a:moveTo>
                  <a:pt x="1052815" y="0"/>
                </a:moveTo>
                <a:lnTo>
                  <a:pt x="862812" y="0"/>
                </a:lnTo>
                <a:lnTo>
                  <a:pt x="816276" y="10470"/>
                </a:lnTo>
                <a:lnTo>
                  <a:pt x="1099350" y="10470"/>
                </a:lnTo>
                <a:lnTo>
                  <a:pt x="1052815" y="0"/>
                </a:lnTo>
                <a:close/>
              </a:path>
            </a:pathLst>
          </a:custGeom>
          <a:solidFill>
            <a:srgbClr val="00CC00"/>
          </a:solidFill>
          <a:ln>
            <a:solidFill>
              <a:srgbClr val="00CC00"/>
            </a:solidFill>
          </a:ln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pic>
        <p:nvPicPr>
          <p:cNvPr id="120" name="Resim 119" descr="metin, saat içeren bir resim&#10;&#10;Açıklama otomatik olarak oluşturuldu">
            <a:extLst>
              <a:ext uri="{FF2B5EF4-FFF2-40B4-BE49-F238E27FC236}">
                <a16:creationId xmlns:a16="http://schemas.microsoft.com/office/drawing/2014/main" id="{64AB7B8D-076A-43F1-BF2D-9449FE42FB2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14598" y="2616289"/>
            <a:ext cx="524413" cy="524413"/>
          </a:xfrm>
          <a:prstGeom prst="rect">
            <a:avLst/>
          </a:prstGeom>
        </p:spPr>
      </p:pic>
      <p:sp>
        <p:nvSpPr>
          <p:cNvPr id="121" name="object 15">
            <a:extLst>
              <a:ext uri="{FF2B5EF4-FFF2-40B4-BE49-F238E27FC236}">
                <a16:creationId xmlns:a16="http://schemas.microsoft.com/office/drawing/2014/main" id="{4BDEB934-597A-4D82-9C1F-5B0503B2D4C1}"/>
              </a:ext>
            </a:extLst>
          </p:cNvPr>
          <p:cNvSpPr/>
          <p:nvPr/>
        </p:nvSpPr>
        <p:spPr>
          <a:xfrm>
            <a:off x="7045697" y="4336050"/>
            <a:ext cx="1897598" cy="0"/>
          </a:xfrm>
          <a:custGeom>
            <a:avLst/>
            <a:gdLst/>
            <a:ahLst/>
            <a:cxnLst/>
            <a:rect l="l" t="t" r="r" b="b"/>
            <a:pathLst>
              <a:path w="3129280">
                <a:moveTo>
                  <a:pt x="0" y="0"/>
                </a:moveTo>
                <a:lnTo>
                  <a:pt x="3128972" y="0"/>
                </a:lnTo>
              </a:path>
            </a:pathLst>
          </a:custGeom>
          <a:ln w="20941">
            <a:solidFill>
              <a:srgbClr val="E8E8E8"/>
            </a:solidFill>
          </a:ln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22" name="object 16">
            <a:extLst>
              <a:ext uri="{FF2B5EF4-FFF2-40B4-BE49-F238E27FC236}">
                <a16:creationId xmlns:a16="http://schemas.microsoft.com/office/drawing/2014/main" id="{BCC15DD8-2CB1-4A78-95E4-9792C23C73CB}"/>
              </a:ext>
            </a:extLst>
          </p:cNvPr>
          <p:cNvSpPr/>
          <p:nvPr/>
        </p:nvSpPr>
        <p:spPr>
          <a:xfrm>
            <a:off x="7045697" y="5255722"/>
            <a:ext cx="1897598" cy="0"/>
          </a:xfrm>
          <a:custGeom>
            <a:avLst/>
            <a:gdLst/>
            <a:ahLst/>
            <a:cxnLst/>
            <a:rect l="l" t="t" r="r" b="b"/>
            <a:pathLst>
              <a:path w="3129280">
                <a:moveTo>
                  <a:pt x="0" y="0"/>
                </a:moveTo>
                <a:lnTo>
                  <a:pt x="3128972" y="0"/>
                </a:lnTo>
              </a:path>
            </a:pathLst>
          </a:custGeom>
          <a:ln w="20941">
            <a:solidFill>
              <a:srgbClr val="E8E8E8"/>
            </a:solidFill>
          </a:ln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24" name="object 27">
            <a:extLst>
              <a:ext uri="{FF2B5EF4-FFF2-40B4-BE49-F238E27FC236}">
                <a16:creationId xmlns:a16="http://schemas.microsoft.com/office/drawing/2014/main" id="{6C2E5EAC-0FE5-41A2-BE65-26826DA8F4CD}"/>
              </a:ext>
            </a:extLst>
          </p:cNvPr>
          <p:cNvSpPr/>
          <p:nvPr/>
        </p:nvSpPr>
        <p:spPr>
          <a:xfrm>
            <a:off x="7886511" y="4299162"/>
            <a:ext cx="216021" cy="216021"/>
          </a:xfrm>
          <a:custGeom>
            <a:avLst/>
            <a:gdLst/>
            <a:ahLst/>
            <a:cxnLst/>
            <a:rect l="l" t="t" r="r" b="b"/>
            <a:pathLst>
              <a:path w="356234" h="356234">
                <a:moveTo>
                  <a:pt x="178005" y="0"/>
                </a:moveTo>
                <a:lnTo>
                  <a:pt x="130683" y="6358"/>
                </a:lnTo>
                <a:lnTo>
                  <a:pt x="88161" y="24302"/>
                </a:lnTo>
                <a:lnTo>
                  <a:pt x="52135" y="52135"/>
                </a:lnTo>
                <a:lnTo>
                  <a:pt x="24302" y="88161"/>
                </a:lnTo>
                <a:lnTo>
                  <a:pt x="6358" y="130683"/>
                </a:lnTo>
                <a:lnTo>
                  <a:pt x="0" y="178005"/>
                </a:lnTo>
                <a:lnTo>
                  <a:pt x="6358" y="225326"/>
                </a:lnTo>
                <a:lnTo>
                  <a:pt x="24302" y="267848"/>
                </a:lnTo>
                <a:lnTo>
                  <a:pt x="52135" y="303874"/>
                </a:lnTo>
                <a:lnTo>
                  <a:pt x="88161" y="331707"/>
                </a:lnTo>
                <a:lnTo>
                  <a:pt x="130683" y="349651"/>
                </a:lnTo>
                <a:lnTo>
                  <a:pt x="178005" y="356010"/>
                </a:lnTo>
                <a:lnTo>
                  <a:pt x="225326" y="349651"/>
                </a:lnTo>
                <a:lnTo>
                  <a:pt x="267848" y="331707"/>
                </a:lnTo>
                <a:lnTo>
                  <a:pt x="303874" y="303874"/>
                </a:lnTo>
                <a:lnTo>
                  <a:pt x="331707" y="267848"/>
                </a:lnTo>
                <a:lnTo>
                  <a:pt x="349651" y="225326"/>
                </a:lnTo>
                <a:lnTo>
                  <a:pt x="356010" y="178005"/>
                </a:lnTo>
                <a:lnTo>
                  <a:pt x="349651" y="130683"/>
                </a:lnTo>
                <a:lnTo>
                  <a:pt x="331707" y="88161"/>
                </a:lnTo>
                <a:lnTo>
                  <a:pt x="303874" y="52135"/>
                </a:lnTo>
                <a:lnTo>
                  <a:pt x="267848" y="24302"/>
                </a:lnTo>
                <a:lnTo>
                  <a:pt x="225326" y="6358"/>
                </a:lnTo>
                <a:lnTo>
                  <a:pt x="178005" y="0"/>
                </a:lnTo>
                <a:close/>
              </a:path>
            </a:pathLst>
          </a:custGeom>
          <a:solidFill>
            <a:srgbClr val="263D4F"/>
          </a:solidFill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25" name="object 28">
            <a:extLst>
              <a:ext uri="{FF2B5EF4-FFF2-40B4-BE49-F238E27FC236}">
                <a16:creationId xmlns:a16="http://schemas.microsoft.com/office/drawing/2014/main" id="{F1CFA5F3-08D9-4FF7-B2B3-62148243A1C2}"/>
              </a:ext>
            </a:extLst>
          </p:cNvPr>
          <p:cNvSpPr/>
          <p:nvPr/>
        </p:nvSpPr>
        <p:spPr>
          <a:xfrm>
            <a:off x="7940589" y="4283821"/>
            <a:ext cx="107818" cy="104738"/>
          </a:xfrm>
          <a:custGeom>
            <a:avLst/>
            <a:gdLst/>
            <a:ahLst/>
            <a:cxnLst/>
            <a:rect l="l" t="t" r="r" b="b"/>
            <a:pathLst>
              <a:path w="177800" h="172720">
                <a:moveTo>
                  <a:pt x="88740" y="0"/>
                </a:moveTo>
                <a:lnTo>
                  <a:pt x="54197" y="6768"/>
                </a:lnTo>
                <a:lnTo>
                  <a:pt x="25990" y="25228"/>
                </a:lnTo>
                <a:lnTo>
                  <a:pt x="6973" y="52606"/>
                </a:lnTo>
                <a:lnTo>
                  <a:pt x="0" y="86133"/>
                </a:lnTo>
                <a:lnTo>
                  <a:pt x="6973" y="119654"/>
                </a:lnTo>
                <a:lnTo>
                  <a:pt x="25990" y="147029"/>
                </a:lnTo>
                <a:lnTo>
                  <a:pt x="54197" y="165487"/>
                </a:lnTo>
                <a:lnTo>
                  <a:pt x="88740" y="172256"/>
                </a:lnTo>
                <a:lnTo>
                  <a:pt x="123284" y="165487"/>
                </a:lnTo>
                <a:lnTo>
                  <a:pt x="151491" y="147029"/>
                </a:lnTo>
                <a:lnTo>
                  <a:pt x="170508" y="119654"/>
                </a:lnTo>
                <a:lnTo>
                  <a:pt x="177481" y="86133"/>
                </a:lnTo>
                <a:lnTo>
                  <a:pt x="170508" y="52606"/>
                </a:lnTo>
                <a:lnTo>
                  <a:pt x="151491" y="25228"/>
                </a:lnTo>
                <a:lnTo>
                  <a:pt x="123284" y="6768"/>
                </a:lnTo>
                <a:lnTo>
                  <a:pt x="88740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26" name="object 29">
            <a:extLst>
              <a:ext uri="{FF2B5EF4-FFF2-40B4-BE49-F238E27FC236}">
                <a16:creationId xmlns:a16="http://schemas.microsoft.com/office/drawing/2014/main" id="{06D20592-FE28-463E-B868-6623C3723B4A}"/>
              </a:ext>
            </a:extLst>
          </p:cNvPr>
          <p:cNvSpPr/>
          <p:nvPr/>
        </p:nvSpPr>
        <p:spPr>
          <a:xfrm>
            <a:off x="7994454" y="3509315"/>
            <a:ext cx="0" cy="885263"/>
          </a:xfrm>
          <a:custGeom>
            <a:avLst/>
            <a:gdLst/>
            <a:ahLst/>
            <a:cxnLst/>
            <a:rect l="l" t="t" r="r" b="b"/>
            <a:pathLst>
              <a:path h="1459865">
                <a:moveTo>
                  <a:pt x="0" y="1459578"/>
                </a:moveTo>
                <a:lnTo>
                  <a:pt x="0" y="0"/>
                </a:lnTo>
              </a:path>
            </a:pathLst>
          </a:custGeom>
          <a:ln w="20941">
            <a:solidFill>
              <a:srgbClr val="E8E8E8"/>
            </a:solidFill>
          </a:ln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27" name="object 36">
            <a:extLst>
              <a:ext uri="{FF2B5EF4-FFF2-40B4-BE49-F238E27FC236}">
                <a16:creationId xmlns:a16="http://schemas.microsoft.com/office/drawing/2014/main" id="{1449EFAC-8F9C-4482-9299-CD022A1F5CE9}"/>
              </a:ext>
            </a:extLst>
          </p:cNvPr>
          <p:cNvSpPr txBox="1"/>
          <p:nvPr/>
        </p:nvSpPr>
        <p:spPr>
          <a:xfrm>
            <a:off x="6720907" y="4578857"/>
            <a:ext cx="2508060" cy="451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4819" marR="3081" lvl="0" indent="-167503" algn="ctr" defTabSz="554492" rtl="0" eaLnBrk="1" fontAlgn="auto" latinLnBrk="0" hangingPunct="1">
              <a:lnSpc>
                <a:spcPct val="140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tr-TR" sz="1092" b="0" i="0" u="none" strike="noStrike" kern="1200" cap="none" spc="149" normalizeH="0" baseline="0" noProof="0" dirty="0">
                <a:ln>
                  <a:noFill/>
                </a:ln>
                <a:solidFill>
                  <a:srgbClr val="E8E8E8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Arial"/>
              </a:rPr>
              <a:t>Web-API ve Web Uygulamasının Geliştirilmesi</a:t>
            </a:r>
            <a:endParaRPr kumimoji="0" lang="tr-TR" sz="109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  <a:sym typeface="Arial"/>
            </a:endParaRPr>
          </a:p>
        </p:txBody>
      </p:sp>
      <p:sp>
        <p:nvSpPr>
          <p:cNvPr id="142" name="object 41">
            <a:extLst>
              <a:ext uri="{FF2B5EF4-FFF2-40B4-BE49-F238E27FC236}">
                <a16:creationId xmlns:a16="http://schemas.microsoft.com/office/drawing/2014/main" id="{3C47539D-40BC-488D-B868-A695BA2944A3}"/>
              </a:ext>
            </a:extLst>
          </p:cNvPr>
          <p:cNvSpPr/>
          <p:nvPr/>
        </p:nvSpPr>
        <p:spPr>
          <a:xfrm>
            <a:off x="10115845" y="2551908"/>
            <a:ext cx="692532" cy="485735"/>
          </a:xfrm>
          <a:custGeom>
            <a:avLst/>
            <a:gdLst/>
            <a:ahLst/>
            <a:cxnLst/>
            <a:rect l="l" t="t" r="r" b="b"/>
            <a:pathLst>
              <a:path w="1245870" h="846454">
                <a:moveTo>
                  <a:pt x="622755" y="0"/>
                </a:moveTo>
                <a:lnTo>
                  <a:pt x="573608" y="2842"/>
                </a:lnTo>
                <a:lnTo>
                  <a:pt x="525676" y="11207"/>
                </a:lnTo>
                <a:lnTo>
                  <a:pt x="479377" y="24850"/>
                </a:lnTo>
                <a:lnTo>
                  <a:pt x="435131" y="43529"/>
                </a:lnTo>
                <a:lnTo>
                  <a:pt x="393359" y="67000"/>
                </a:lnTo>
                <a:lnTo>
                  <a:pt x="354478" y="95019"/>
                </a:lnTo>
                <a:lnTo>
                  <a:pt x="318909" y="127343"/>
                </a:lnTo>
                <a:lnTo>
                  <a:pt x="287072" y="163728"/>
                </a:lnTo>
                <a:lnTo>
                  <a:pt x="259384" y="203930"/>
                </a:lnTo>
                <a:lnTo>
                  <a:pt x="210711" y="218111"/>
                </a:lnTo>
                <a:lnTo>
                  <a:pt x="165740" y="239074"/>
                </a:lnTo>
                <a:lnTo>
                  <a:pt x="125011" y="266182"/>
                </a:lnTo>
                <a:lnTo>
                  <a:pt x="89065" y="298797"/>
                </a:lnTo>
                <a:lnTo>
                  <a:pt x="58443" y="336278"/>
                </a:lnTo>
                <a:lnTo>
                  <a:pt x="33685" y="377989"/>
                </a:lnTo>
                <a:lnTo>
                  <a:pt x="15331" y="423290"/>
                </a:lnTo>
                <a:lnTo>
                  <a:pt x="3922" y="471543"/>
                </a:lnTo>
                <a:lnTo>
                  <a:pt x="0" y="522109"/>
                </a:lnTo>
                <a:lnTo>
                  <a:pt x="3523" y="569962"/>
                </a:lnTo>
                <a:lnTo>
                  <a:pt x="13757" y="615657"/>
                </a:lnTo>
                <a:lnTo>
                  <a:pt x="30196" y="658687"/>
                </a:lnTo>
                <a:lnTo>
                  <a:pt x="52333" y="698548"/>
                </a:lnTo>
                <a:lnTo>
                  <a:pt x="79664" y="734734"/>
                </a:lnTo>
                <a:lnTo>
                  <a:pt x="111681" y="766739"/>
                </a:lnTo>
                <a:lnTo>
                  <a:pt x="147881" y="794059"/>
                </a:lnTo>
                <a:lnTo>
                  <a:pt x="187756" y="816188"/>
                </a:lnTo>
                <a:lnTo>
                  <a:pt x="230800" y="832620"/>
                </a:lnTo>
                <a:lnTo>
                  <a:pt x="276510" y="842849"/>
                </a:lnTo>
                <a:lnTo>
                  <a:pt x="324377" y="846372"/>
                </a:lnTo>
                <a:lnTo>
                  <a:pt x="1020701" y="846372"/>
                </a:lnTo>
                <a:lnTo>
                  <a:pt x="1065953" y="841793"/>
                </a:lnTo>
                <a:lnTo>
                  <a:pt x="1108127" y="828665"/>
                </a:lnTo>
                <a:lnTo>
                  <a:pt x="1146313" y="807898"/>
                </a:lnTo>
                <a:lnTo>
                  <a:pt x="1162573" y="794467"/>
                </a:lnTo>
                <a:lnTo>
                  <a:pt x="324377" y="794467"/>
                </a:lnTo>
                <a:lnTo>
                  <a:pt x="275461" y="790071"/>
                </a:lnTo>
                <a:lnTo>
                  <a:pt x="229396" y="777399"/>
                </a:lnTo>
                <a:lnTo>
                  <a:pt x="186957" y="757226"/>
                </a:lnTo>
                <a:lnTo>
                  <a:pt x="148919" y="730328"/>
                </a:lnTo>
                <a:lnTo>
                  <a:pt x="116058" y="697481"/>
                </a:lnTo>
                <a:lnTo>
                  <a:pt x="89149" y="659460"/>
                </a:lnTo>
                <a:lnTo>
                  <a:pt x="68968" y="617040"/>
                </a:lnTo>
                <a:lnTo>
                  <a:pt x="56291" y="570998"/>
                </a:lnTo>
                <a:lnTo>
                  <a:pt x="51893" y="522109"/>
                </a:lnTo>
                <a:lnTo>
                  <a:pt x="56277" y="473217"/>
                </a:lnTo>
                <a:lnTo>
                  <a:pt x="68963" y="427023"/>
                </a:lnTo>
                <a:lnTo>
                  <a:pt x="89251" y="384354"/>
                </a:lnTo>
                <a:lnTo>
                  <a:pt x="116440" y="346036"/>
                </a:lnTo>
                <a:lnTo>
                  <a:pt x="149830" y="312895"/>
                </a:lnTo>
                <a:lnTo>
                  <a:pt x="188722" y="285757"/>
                </a:lnTo>
                <a:lnTo>
                  <a:pt x="232416" y="265450"/>
                </a:lnTo>
                <a:lnTo>
                  <a:pt x="280211" y="252798"/>
                </a:lnTo>
                <a:lnTo>
                  <a:pt x="292326" y="250662"/>
                </a:lnTo>
                <a:lnTo>
                  <a:pt x="298378" y="240024"/>
                </a:lnTo>
                <a:lnTo>
                  <a:pt x="325703" y="198618"/>
                </a:lnTo>
                <a:lnTo>
                  <a:pt x="357942" y="161666"/>
                </a:lnTo>
                <a:lnTo>
                  <a:pt x="394528" y="129495"/>
                </a:lnTo>
                <a:lnTo>
                  <a:pt x="434891" y="102436"/>
                </a:lnTo>
                <a:lnTo>
                  <a:pt x="478463" y="80817"/>
                </a:lnTo>
                <a:lnTo>
                  <a:pt x="524677" y="64968"/>
                </a:lnTo>
                <a:lnTo>
                  <a:pt x="572964" y="55217"/>
                </a:lnTo>
                <a:lnTo>
                  <a:pt x="622755" y="51893"/>
                </a:lnTo>
                <a:lnTo>
                  <a:pt x="824883" y="51893"/>
                </a:lnTo>
                <a:lnTo>
                  <a:pt x="803020" y="40146"/>
                </a:lnTo>
                <a:lnTo>
                  <a:pt x="760823" y="23012"/>
                </a:lnTo>
                <a:lnTo>
                  <a:pt x="716522" y="10419"/>
                </a:lnTo>
                <a:lnTo>
                  <a:pt x="670404" y="2652"/>
                </a:lnTo>
                <a:lnTo>
                  <a:pt x="622755" y="0"/>
                </a:lnTo>
                <a:close/>
              </a:path>
              <a:path w="1245870" h="846454">
                <a:moveTo>
                  <a:pt x="824883" y="51893"/>
                </a:moveTo>
                <a:lnTo>
                  <a:pt x="622755" y="51893"/>
                </a:lnTo>
                <a:lnTo>
                  <a:pt x="669356" y="54787"/>
                </a:lnTo>
                <a:lnTo>
                  <a:pt x="714247" y="63234"/>
                </a:lnTo>
                <a:lnTo>
                  <a:pt x="757077" y="76885"/>
                </a:lnTo>
                <a:lnTo>
                  <a:pt x="797495" y="95390"/>
                </a:lnTo>
                <a:lnTo>
                  <a:pt x="835149" y="118400"/>
                </a:lnTo>
                <a:lnTo>
                  <a:pt x="869689" y="145563"/>
                </a:lnTo>
                <a:lnTo>
                  <a:pt x="900762" y="176530"/>
                </a:lnTo>
                <a:lnTo>
                  <a:pt x="928019" y="210952"/>
                </a:lnTo>
                <a:lnTo>
                  <a:pt x="951107" y="248478"/>
                </a:lnTo>
                <a:lnTo>
                  <a:pt x="969676" y="288758"/>
                </a:lnTo>
                <a:lnTo>
                  <a:pt x="983374" y="331442"/>
                </a:lnTo>
                <a:lnTo>
                  <a:pt x="991851" y="376182"/>
                </a:lnTo>
                <a:lnTo>
                  <a:pt x="994755" y="422625"/>
                </a:lnTo>
                <a:lnTo>
                  <a:pt x="994755" y="448572"/>
                </a:lnTo>
                <a:lnTo>
                  <a:pt x="1020701" y="448572"/>
                </a:lnTo>
                <a:lnTo>
                  <a:pt x="1066621" y="454758"/>
                </a:lnTo>
                <a:lnTo>
                  <a:pt x="1107913" y="472206"/>
                </a:lnTo>
                <a:lnTo>
                  <a:pt x="1142919" y="499255"/>
                </a:lnTo>
                <a:lnTo>
                  <a:pt x="1169978" y="534244"/>
                </a:lnTo>
                <a:lnTo>
                  <a:pt x="1187431" y="575511"/>
                </a:lnTo>
                <a:lnTo>
                  <a:pt x="1193618" y="621394"/>
                </a:lnTo>
                <a:lnTo>
                  <a:pt x="1187431" y="667350"/>
                </a:lnTo>
                <a:lnTo>
                  <a:pt x="1169978" y="708679"/>
                </a:lnTo>
                <a:lnTo>
                  <a:pt x="1142919" y="743718"/>
                </a:lnTo>
                <a:lnTo>
                  <a:pt x="1107913" y="770804"/>
                </a:lnTo>
                <a:lnTo>
                  <a:pt x="1066621" y="788274"/>
                </a:lnTo>
                <a:lnTo>
                  <a:pt x="1020701" y="794467"/>
                </a:lnTo>
                <a:lnTo>
                  <a:pt x="1162573" y="794467"/>
                </a:lnTo>
                <a:lnTo>
                  <a:pt x="1207073" y="747097"/>
                </a:lnTo>
                <a:lnTo>
                  <a:pt x="1227826" y="708884"/>
                </a:lnTo>
                <a:lnTo>
                  <a:pt x="1240946" y="666680"/>
                </a:lnTo>
                <a:lnTo>
                  <a:pt x="1245522" y="621394"/>
                </a:lnTo>
                <a:lnTo>
                  <a:pt x="1240351" y="573349"/>
                </a:lnTo>
                <a:lnTo>
                  <a:pt x="1225569" y="528858"/>
                </a:lnTo>
                <a:lnTo>
                  <a:pt x="1202276" y="489018"/>
                </a:lnTo>
                <a:lnTo>
                  <a:pt x="1171568" y="454924"/>
                </a:lnTo>
                <a:lnTo>
                  <a:pt x="1134546" y="427675"/>
                </a:lnTo>
                <a:lnTo>
                  <a:pt x="1092306" y="408365"/>
                </a:lnTo>
                <a:lnTo>
                  <a:pt x="1045947" y="398092"/>
                </a:lnTo>
                <a:lnTo>
                  <a:pt x="1040616" y="351332"/>
                </a:lnTo>
                <a:lnTo>
                  <a:pt x="1030305" y="306244"/>
                </a:lnTo>
                <a:lnTo>
                  <a:pt x="1015301" y="263114"/>
                </a:lnTo>
                <a:lnTo>
                  <a:pt x="995891" y="222230"/>
                </a:lnTo>
                <a:lnTo>
                  <a:pt x="972363" y="183879"/>
                </a:lnTo>
                <a:lnTo>
                  <a:pt x="945005" y="148346"/>
                </a:lnTo>
                <a:lnTo>
                  <a:pt x="914104" y="115920"/>
                </a:lnTo>
                <a:lnTo>
                  <a:pt x="879948" y="86887"/>
                </a:lnTo>
                <a:lnTo>
                  <a:pt x="842824" y="61533"/>
                </a:lnTo>
                <a:lnTo>
                  <a:pt x="824883" y="51893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  <p:bldP spid="18" grpId="0" animBg="1"/>
      <p:bldP spid="19" grpId="0" animBg="1"/>
      <p:bldP spid="21" grpId="0" animBg="1"/>
      <p:bldP spid="22" grpId="0" animBg="1"/>
      <p:bldP spid="23" grpId="0" animBg="1"/>
      <p:bldP spid="27" grpId="0" animBg="1"/>
      <p:bldP spid="28" grpId="0" animBg="1"/>
      <p:bldP spid="29" grpId="0" animBg="1"/>
      <p:bldP spid="36" grpId="0"/>
      <p:bldP spid="89" grpId="0" animBg="1"/>
      <p:bldP spid="104" grpId="0" animBg="1"/>
      <p:bldP spid="105" grpId="0" animBg="1"/>
      <p:bldP spid="106" grpId="0" animBg="1"/>
      <p:bldP spid="107" grpId="0" animBg="1"/>
      <p:bldP spid="108" grpId="0"/>
      <p:bldP spid="109" grpId="0" animBg="1"/>
      <p:bldP spid="121" grpId="0" animBg="1"/>
      <p:bldP spid="122" grpId="0" animBg="1"/>
      <p:bldP spid="124" grpId="0" animBg="1"/>
      <p:bldP spid="125" grpId="0" animBg="1"/>
      <p:bldP spid="126" grpId="0" animBg="1"/>
      <p:bldP spid="1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02" y="3181"/>
            <a:ext cx="12184983" cy="6851454"/>
          </a:xfrm>
          <a:custGeom>
            <a:avLst/>
            <a:gdLst/>
            <a:ahLst/>
            <a:cxnLst/>
            <a:rect l="l" t="t" r="r" b="b"/>
            <a:pathLst>
              <a:path w="20093940" h="11298555">
                <a:moveTo>
                  <a:pt x="0" y="11298074"/>
                </a:moveTo>
                <a:lnTo>
                  <a:pt x="20093629" y="11298074"/>
                </a:lnTo>
                <a:lnTo>
                  <a:pt x="20093629" y="0"/>
                </a:lnTo>
                <a:lnTo>
                  <a:pt x="0" y="0"/>
                </a:lnTo>
                <a:lnTo>
                  <a:pt x="0" y="11298074"/>
                </a:lnTo>
                <a:close/>
              </a:path>
            </a:pathLst>
          </a:custGeom>
          <a:solidFill>
            <a:srgbClr val="334A5C"/>
          </a:solidFill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2842" y="862618"/>
            <a:ext cx="11355555" cy="59917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91563" y="0"/>
            <a:ext cx="1081646" cy="1077026"/>
          </a:xfrm>
          <a:custGeom>
            <a:avLst/>
            <a:gdLst/>
            <a:ahLst/>
            <a:cxnLst/>
            <a:rect l="l" t="t" r="r" b="b"/>
            <a:pathLst>
              <a:path w="1783715" h="1776095">
                <a:moveTo>
                  <a:pt x="14780" y="0"/>
                </a:moveTo>
                <a:lnTo>
                  <a:pt x="0" y="0"/>
                </a:lnTo>
                <a:lnTo>
                  <a:pt x="1529855" y="1529852"/>
                </a:lnTo>
                <a:lnTo>
                  <a:pt x="1513418" y="1551045"/>
                </a:lnTo>
                <a:lnTo>
                  <a:pt x="1501024" y="1575050"/>
                </a:lnTo>
                <a:lnTo>
                  <a:pt x="1493200" y="1601379"/>
                </a:lnTo>
                <a:lnTo>
                  <a:pt x="1490474" y="1629545"/>
                </a:lnTo>
                <a:lnTo>
                  <a:pt x="1497942" y="1675838"/>
                </a:lnTo>
                <a:lnTo>
                  <a:pt x="1518734" y="1716041"/>
                </a:lnTo>
                <a:lnTo>
                  <a:pt x="1550439" y="1747745"/>
                </a:lnTo>
                <a:lnTo>
                  <a:pt x="1590642" y="1768535"/>
                </a:lnTo>
                <a:lnTo>
                  <a:pt x="1636931" y="1776002"/>
                </a:lnTo>
                <a:lnTo>
                  <a:pt x="1683224" y="1768535"/>
                </a:lnTo>
                <a:lnTo>
                  <a:pt x="1723430" y="1747745"/>
                </a:lnTo>
                <a:lnTo>
                  <a:pt x="1755137" y="1716041"/>
                </a:lnTo>
                <a:lnTo>
                  <a:pt x="1775930" y="1675838"/>
                </a:lnTo>
                <a:lnTo>
                  <a:pt x="1783397" y="1629545"/>
                </a:lnTo>
                <a:lnTo>
                  <a:pt x="1775930" y="1583249"/>
                </a:lnTo>
                <a:lnTo>
                  <a:pt x="1755137" y="1543045"/>
                </a:lnTo>
                <a:lnTo>
                  <a:pt x="1734548" y="1522460"/>
                </a:lnTo>
                <a:lnTo>
                  <a:pt x="1537237" y="1522460"/>
                </a:lnTo>
                <a:lnTo>
                  <a:pt x="14780" y="0"/>
                </a:lnTo>
                <a:close/>
              </a:path>
              <a:path w="1783715" h="1776095">
                <a:moveTo>
                  <a:pt x="1636931" y="1483089"/>
                </a:moveTo>
                <a:lnTo>
                  <a:pt x="1608768" y="1485814"/>
                </a:lnTo>
                <a:lnTo>
                  <a:pt x="1582439" y="1493637"/>
                </a:lnTo>
                <a:lnTo>
                  <a:pt x="1558432" y="1506029"/>
                </a:lnTo>
                <a:lnTo>
                  <a:pt x="1537237" y="1522460"/>
                </a:lnTo>
                <a:lnTo>
                  <a:pt x="1734548" y="1522460"/>
                </a:lnTo>
                <a:lnTo>
                  <a:pt x="1723430" y="1511343"/>
                </a:lnTo>
                <a:lnTo>
                  <a:pt x="1683224" y="1490554"/>
                </a:lnTo>
                <a:lnTo>
                  <a:pt x="1636931" y="1483089"/>
                </a:lnTo>
                <a:close/>
              </a:path>
            </a:pathLst>
          </a:custGeom>
          <a:solidFill>
            <a:srgbClr val="263D4F"/>
          </a:solidFill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078393" y="674117"/>
            <a:ext cx="795700" cy="10557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8" y="4814830"/>
            <a:ext cx="1000782" cy="1005404"/>
          </a:xfrm>
          <a:custGeom>
            <a:avLst/>
            <a:gdLst/>
            <a:ahLst/>
            <a:cxnLst/>
            <a:rect l="l" t="t" r="r" b="b"/>
            <a:pathLst>
              <a:path w="1650364" h="1657984">
                <a:moveTo>
                  <a:pt x="0" y="0"/>
                </a:moveTo>
                <a:lnTo>
                  <a:pt x="0" y="14780"/>
                </a:lnTo>
                <a:lnTo>
                  <a:pt x="1396815" y="1411593"/>
                </a:lnTo>
                <a:lnTo>
                  <a:pt x="1380378" y="1432786"/>
                </a:lnTo>
                <a:lnTo>
                  <a:pt x="1367984" y="1456790"/>
                </a:lnTo>
                <a:lnTo>
                  <a:pt x="1360160" y="1483119"/>
                </a:lnTo>
                <a:lnTo>
                  <a:pt x="1357434" y="1511286"/>
                </a:lnTo>
                <a:lnTo>
                  <a:pt x="1364902" y="1557578"/>
                </a:lnTo>
                <a:lnTo>
                  <a:pt x="1385694" y="1597782"/>
                </a:lnTo>
                <a:lnTo>
                  <a:pt x="1417399" y="1629485"/>
                </a:lnTo>
                <a:lnTo>
                  <a:pt x="1457602" y="1650276"/>
                </a:lnTo>
                <a:lnTo>
                  <a:pt x="1503891" y="1657742"/>
                </a:lnTo>
                <a:lnTo>
                  <a:pt x="1550184" y="1650276"/>
                </a:lnTo>
                <a:lnTo>
                  <a:pt x="1590390" y="1629485"/>
                </a:lnTo>
                <a:lnTo>
                  <a:pt x="1622097" y="1597782"/>
                </a:lnTo>
                <a:lnTo>
                  <a:pt x="1642890" y="1557578"/>
                </a:lnTo>
                <a:lnTo>
                  <a:pt x="1650357" y="1511286"/>
                </a:lnTo>
                <a:lnTo>
                  <a:pt x="1642890" y="1464990"/>
                </a:lnTo>
                <a:lnTo>
                  <a:pt x="1622097" y="1424785"/>
                </a:lnTo>
                <a:lnTo>
                  <a:pt x="1601509" y="1404200"/>
                </a:lnTo>
                <a:lnTo>
                  <a:pt x="1404197" y="1404200"/>
                </a:lnTo>
                <a:lnTo>
                  <a:pt x="0" y="0"/>
                </a:lnTo>
                <a:close/>
              </a:path>
              <a:path w="1650364" h="1657984">
                <a:moveTo>
                  <a:pt x="1503891" y="1364830"/>
                </a:moveTo>
                <a:lnTo>
                  <a:pt x="1475728" y="1367555"/>
                </a:lnTo>
                <a:lnTo>
                  <a:pt x="1449399" y="1375378"/>
                </a:lnTo>
                <a:lnTo>
                  <a:pt x="1425392" y="1387769"/>
                </a:lnTo>
                <a:lnTo>
                  <a:pt x="1404197" y="1404200"/>
                </a:lnTo>
                <a:lnTo>
                  <a:pt x="1601509" y="1404200"/>
                </a:lnTo>
                <a:lnTo>
                  <a:pt x="1590390" y="1393084"/>
                </a:lnTo>
                <a:lnTo>
                  <a:pt x="1550184" y="1372295"/>
                </a:lnTo>
                <a:lnTo>
                  <a:pt x="1503891" y="1364830"/>
                </a:lnTo>
                <a:close/>
              </a:path>
            </a:pathLst>
          </a:custGeom>
          <a:solidFill>
            <a:srgbClr val="263D4F"/>
          </a:solidFill>
        </p:spPr>
        <p:txBody>
          <a:bodyPr wrap="square" lIns="0" tIns="0" rIns="0" bIns="0" rtlCol="0"/>
          <a:lstStyle/>
          <a:p>
            <a:pPr defTabSz="554492">
              <a:buClrTx/>
            </a:pPr>
            <a:endParaRPr sz="1092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96017582-81FF-448A-9D47-BB4741D32576}"/>
              </a:ext>
            </a:extLst>
          </p:cNvPr>
          <p:cNvSpPr txBox="1"/>
          <p:nvPr/>
        </p:nvSpPr>
        <p:spPr>
          <a:xfrm>
            <a:off x="6514224" y="3029221"/>
            <a:ext cx="4749855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tr-TR" sz="4800" spc="-95" dirty="0">
                <a:solidFill>
                  <a:srgbClr val="FFFFFF"/>
                </a:solidFill>
                <a:latin typeface="Montserrat"/>
                <a:cs typeface="Montserrat"/>
              </a:rPr>
              <a:t>Sonuç</a:t>
            </a:r>
          </a:p>
        </p:txBody>
      </p:sp>
      <p:sp>
        <p:nvSpPr>
          <p:cNvPr id="13" name="object 58">
            <a:extLst>
              <a:ext uri="{FF2B5EF4-FFF2-40B4-BE49-F238E27FC236}">
                <a16:creationId xmlns:a16="http://schemas.microsoft.com/office/drawing/2014/main" id="{DEEB8CE4-C82A-4D4B-86CA-267954663607}"/>
              </a:ext>
            </a:extLst>
          </p:cNvPr>
          <p:cNvSpPr/>
          <p:nvPr/>
        </p:nvSpPr>
        <p:spPr>
          <a:xfrm>
            <a:off x="1922461" y="2063617"/>
            <a:ext cx="2730758" cy="27292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59">
            <a:extLst>
              <a:ext uri="{FF2B5EF4-FFF2-40B4-BE49-F238E27FC236}">
                <a16:creationId xmlns:a16="http://schemas.microsoft.com/office/drawing/2014/main" id="{98DA8EB1-680F-4366-B7C0-50A3117CD6BE}"/>
              </a:ext>
            </a:extLst>
          </p:cNvPr>
          <p:cNvSpPr/>
          <p:nvPr/>
        </p:nvSpPr>
        <p:spPr>
          <a:xfrm>
            <a:off x="2264075" y="2318255"/>
            <a:ext cx="2219960" cy="2219960"/>
          </a:xfrm>
          <a:custGeom>
            <a:avLst/>
            <a:gdLst/>
            <a:ahLst/>
            <a:cxnLst/>
            <a:rect l="l" t="t" r="r" b="b"/>
            <a:pathLst>
              <a:path w="2219959" h="2219960">
                <a:moveTo>
                  <a:pt x="1109725" y="0"/>
                </a:moveTo>
                <a:lnTo>
                  <a:pt x="1061587" y="1025"/>
                </a:lnTo>
                <a:lnTo>
                  <a:pt x="1013974" y="4073"/>
                </a:lnTo>
                <a:lnTo>
                  <a:pt x="966926" y="9102"/>
                </a:lnTo>
                <a:lnTo>
                  <a:pt x="920485" y="16071"/>
                </a:lnTo>
                <a:lnTo>
                  <a:pt x="874692" y="24938"/>
                </a:lnTo>
                <a:lnTo>
                  <a:pt x="829590" y="35661"/>
                </a:lnTo>
                <a:lnTo>
                  <a:pt x="785220" y="48198"/>
                </a:lnTo>
                <a:lnTo>
                  <a:pt x="741624" y="62509"/>
                </a:lnTo>
                <a:lnTo>
                  <a:pt x="698843" y="78550"/>
                </a:lnTo>
                <a:lnTo>
                  <a:pt x="656918" y="96282"/>
                </a:lnTo>
                <a:lnTo>
                  <a:pt x="615893" y="115662"/>
                </a:lnTo>
                <a:lnTo>
                  <a:pt x="575807" y="136648"/>
                </a:lnTo>
                <a:lnTo>
                  <a:pt x="536703" y="159198"/>
                </a:lnTo>
                <a:lnTo>
                  <a:pt x="498623" y="183272"/>
                </a:lnTo>
                <a:lnTo>
                  <a:pt x="461608" y="208828"/>
                </a:lnTo>
                <a:lnTo>
                  <a:pt x="425700" y="235823"/>
                </a:lnTo>
                <a:lnTo>
                  <a:pt x="390940" y="264216"/>
                </a:lnTo>
                <a:lnTo>
                  <a:pt x="357370" y="293966"/>
                </a:lnTo>
                <a:lnTo>
                  <a:pt x="325031" y="325031"/>
                </a:lnTo>
                <a:lnTo>
                  <a:pt x="293966" y="357370"/>
                </a:lnTo>
                <a:lnTo>
                  <a:pt x="264216" y="390940"/>
                </a:lnTo>
                <a:lnTo>
                  <a:pt x="235823" y="425700"/>
                </a:lnTo>
                <a:lnTo>
                  <a:pt x="208828" y="461608"/>
                </a:lnTo>
                <a:lnTo>
                  <a:pt x="183272" y="498623"/>
                </a:lnTo>
                <a:lnTo>
                  <a:pt x="159198" y="536703"/>
                </a:lnTo>
                <a:lnTo>
                  <a:pt x="136648" y="575807"/>
                </a:lnTo>
                <a:lnTo>
                  <a:pt x="115662" y="615893"/>
                </a:lnTo>
                <a:lnTo>
                  <a:pt x="96282" y="656918"/>
                </a:lnTo>
                <a:lnTo>
                  <a:pt x="78550" y="698843"/>
                </a:lnTo>
                <a:lnTo>
                  <a:pt x="62509" y="741624"/>
                </a:lnTo>
                <a:lnTo>
                  <a:pt x="48198" y="785220"/>
                </a:lnTo>
                <a:lnTo>
                  <a:pt x="35661" y="829590"/>
                </a:lnTo>
                <a:lnTo>
                  <a:pt x="24938" y="874692"/>
                </a:lnTo>
                <a:lnTo>
                  <a:pt x="16071" y="920485"/>
                </a:lnTo>
                <a:lnTo>
                  <a:pt x="9102" y="966926"/>
                </a:lnTo>
                <a:lnTo>
                  <a:pt x="4073" y="1013974"/>
                </a:lnTo>
                <a:lnTo>
                  <a:pt x="1025" y="1061587"/>
                </a:lnTo>
                <a:lnTo>
                  <a:pt x="0" y="1109725"/>
                </a:lnTo>
                <a:lnTo>
                  <a:pt x="1025" y="1157862"/>
                </a:lnTo>
                <a:lnTo>
                  <a:pt x="4073" y="1205476"/>
                </a:lnTo>
                <a:lnTo>
                  <a:pt x="9102" y="1252524"/>
                </a:lnTo>
                <a:lnTo>
                  <a:pt x="16071" y="1298965"/>
                </a:lnTo>
                <a:lnTo>
                  <a:pt x="24938" y="1344758"/>
                </a:lnTo>
                <a:lnTo>
                  <a:pt x="35661" y="1389860"/>
                </a:lnTo>
                <a:lnTo>
                  <a:pt x="48198" y="1434230"/>
                </a:lnTo>
                <a:lnTo>
                  <a:pt x="62509" y="1477826"/>
                </a:lnTo>
                <a:lnTo>
                  <a:pt x="78550" y="1520607"/>
                </a:lnTo>
                <a:lnTo>
                  <a:pt x="96282" y="1562531"/>
                </a:lnTo>
                <a:lnTo>
                  <a:pt x="115662" y="1603557"/>
                </a:lnTo>
                <a:lnTo>
                  <a:pt x="136648" y="1643643"/>
                </a:lnTo>
                <a:lnTo>
                  <a:pt x="159198" y="1682746"/>
                </a:lnTo>
                <a:lnTo>
                  <a:pt x="183272" y="1720827"/>
                </a:lnTo>
                <a:lnTo>
                  <a:pt x="208828" y="1757842"/>
                </a:lnTo>
                <a:lnTo>
                  <a:pt x="235823" y="1793750"/>
                </a:lnTo>
                <a:lnTo>
                  <a:pt x="264216" y="1828510"/>
                </a:lnTo>
                <a:lnTo>
                  <a:pt x="293966" y="1862080"/>
                </a:lnTo>
                <a:lnTo>
                  <a:pt x="325031" y="1894418"/>
                </a:lnTo>
                <a:lnTo>
                  <a:pt x="357370" y="1925483"/>
                </a:lnTo>
                <a:lnTo>
                  <a:pt x="390940" y="1955233"/>
                </a:lnTo>
                <a:lnTo>
                  <a:pt x="425700" y="1983627"/>
                </a:lnTo>
                <a:lnTo>
                  <a:pt x="461608" y="2010622"/>
                </a:lnTo>
                <a:lnTo>
                  <a:pt x="498623" y="2036178"/>
                </a:lnTo>
                <a:lnTo>
                  <a:pt x="536703" y="2060251"/>
                </a:lnTo>
                <a:lnTo>
                  <a:pt x="575807" y="2082802"/>
                </a:lnTo>
                <a:lnTo>
                  <a:pt x="615893" y="2103788"/>
                </a:lnTo>
                <a:lnTo>
                  <a:pt x="656918" y="2123168"/>
                </a:lnTo>
                <a:lnTo>
                  <a:pt x="698843" y="2140899"/>
                </a:lnTo>
                <a:lnTo>
                  <a:pt x="741624" y="2156941"/>
                </a:lnTo>
                <a:lnTo>
                  <a:pt x="785220" y="2171252"/>
                </a:lnTo>
                <a:lnTo>
                  <a:pt x="829590" y="2183789"/>
                </a:lnTo>
                <a:lnTo>
                  <a:pt x="874692" y="2194512"/>
                </a:lnTo>
                <a:lnTo>
                  <a:pt x="920485" y="2203379"/>
                </a:lnTo>
                <a:lnTo>
                  <a:pt x="966926" y="2210348"/>
                </a:lnTo>
                <a:lnTo>
                  <a:pt x="1013974" y="2215377"/>
                </a:lnTo>
                <a:lnTo>
                  <a:pt x="1061587" y="2218425"/>
                </a:lnTo>
                <a:lnTo>
                  <a:pt x="1109725" y="2219450"/>
                </a:lnTo>
                <a:lnTo>
                  <a:pt x="1157862" y="2218425"/>
                </a:lnTo>
                <a:lnTo>
                  <a:pt x="1205476" y="2215377"/>
                </a:lnTo>
                <a:lnTo>
                  <a:pt x="1252524" y="2210348"/>
                </a:lnTo>
                <a:lnTo>
                  <a:pt x="1298965" y="2203379"/>
                </a:lnTo>
                <a:lnTo>
                  <a:pt x="1344758" y="2194512"/>
                </a:lnTo>
                <a:lnTo>
                  <a:pt x="1389860" y="2183789"/>
                </a:lnTo>
                <a:lnTo>
                  <a:pt x="1434230" y="2171252"/>
                </a:lnTo>
                <a:lnTo>
                  <a:pt x="1477826" y="2156941"/>
                </a:lnTo>
                <a:lnTo>
                  <a:pt x="1520607" y="2140899"/>
                </a:lnTo>
                <a:lnTo>
                  <a:pt x="1562531" y="2123168"/>
                </a:lnTo>
                <a:lnTo>
                  <a:pt x="1603557" y="2103788"/>
                </a:lnTo>
                <a:lnTo>
                  <a:pt x="1643643" y="2082802"/>
                </a:lnTo>
                <a:lnTo>
                  <a:pt x="1682746" y="2060251"/>
                </a:lnTo>
                <a:lnTo>
                  <a:pt x="1720827" y="2036178"/>
                </a:lnTo>
                <a:lnTo>
                  <a:pt x="1757842" y="2010622"/>
                </a:lnTo>
                <a:lnTo>
                  <a:pt x="1793750" y="1983627"/>
                </a:lnTo>
                <a:lnTo>
                  <a:pt x="1828510" y="1955233"/>
                </a:lnTo>
                <a:lnTo>
                  <a:pt x="1862080" y="1925483"/>
                </a:lnTo>
                <a:lnTo>
                  <a:pt x="1894418" y="1894418"/>
                </a:lnTo>
                <a:lnTo>
                  <a:pt x="1925483" y="1862080"/>
                </a:lnTo>
                <a:lnTo>
                  <a:pt x="1955233" y="1828510"/>
                </a:lnTo>
                <a:lnTo>
                  <a:pt x="1983627" y="1793750"/>
                </a:lnTo>
                <a:lnTo>
                  <a:pt x="2010622" y="1757842"/>
                </a:lnTo>
                <a:lnTo>
                  <a:pt x="2036178" y="1720827"/>
                </a:lnTo>
                <a:lnTo>
                  <a:pt x="2060251" y="1682746"/>
                </a:lnTo>
                <a:lnTo>
                  <a:pt x="2082802" y="1643643"/>
                </a:lnTo>
                <a:lnTo>
                  <a:pt x="2103788" y="1603557"/>
                </a:lnTo>
                <a:lnTo>
                  <a:pt x="2123168" y="1562531"/>
                </a:lnTo>
                <a:lnTo>
                  <a:pt x="2140899" y="1520607"/>
                </a:lnTo>
                <a:lnTo>
                  <a:pt x="2156941" y="1477826"/>
                </a:lnTo>
                <a:lnTo>
                  <a:pt x="2171252" y="1434230"/>
                </a:lnTo>
                <a:lnTo>
                  <a:pt x="2183789" y="1389860"/>
                </a:lnTo>
                <a:lnTo>
                  <a:pt x="2194512" y="1344758"/>
                </a:lnTo>
                <a:lnTo>
                  <a:pt x="2203379" y="1298965"/>
                </a:lnTo>
                <a:lnTo>
                  <a:pt x="2210348" y="1252524"/>
                </a:lnTo>
                <a:lnTo>
                  <a:pt x="2215377" y="1205476"/>
                </a:lnTo>
                <a:lnTo>
                  <a:pt x="2218425" y="1157862"/>
                </a:lnTo>
                <a:lnTo>
                  <a:pt x="2219450" y="1109725"/>
                </a:lnTo>
                <a:lnTo>
                  <a:pt x="2218425" y="1061587"/>
                </a:lnTo>
                <a:lnTo>
                  <a:pt x="2215377" y="1013974"/>
                </a:lnTo>
                <a:lnTo>
                  <a:pt x="2210348" y="966926"/>
                </a:lnTo>
                <a:lnTo>
                  <a:pt x="2203379" y="920485"/>
                </a:lnTo>
                <a:lnTo>
                  <a:pt x="2194512" y="874692"/>
                </a:lnTo>
                <a:lnTo>
                  <a:pt x="2183789" y="829590"/>
                </a:lnTo>
                <a:lnTo>
                  <a:pt x="2171252" y="785220"/>
                </a:lnTo>
                <a:lnTo>
                  <a:pt x="2156941" y="741624"/>
                </a:lnTo>
                <a:lnTo>
                  <a:pt x="2140899" y="698843"/>
                </a:lnTo>
                <a:lnTo>
                  <a:pt x="2123168" y="656918"/>
                </a:lnTo>
                <a:lnTo>
                  <a:pt x="2103788" y="615893"/>
                </a:lnTo>
                <a:lnTo>
                  <a:pt x="2082802" y="575807"/>
                </a:lnTo>
                <a:lnTo>
                  <a:pt x="2060251" y="536703"/>
                </a:lnTo>
                <a:lnTo>
                  <a:pt x="2036178" y="498623"/>
                </a:lnTo>
                <a:lnTo>
                  <a:pt x="2010622" y="461608"/>
                </a:lnTo>
                <a:lnTo>
                  <a:pt x="1983627" y="425700"/>
                </a:lnTo>
                <a:lnTo>
                  <a:pt x="1955233" y="390940"/>
                </a:lnTo>
                <a:lnTo>
                  <a:pt x="1925483" y="357370"/>
                </a:lnTo>
                <a:lnTo>
                  <a:pt x="1894418" y="325031"/>
                </a:lnTo>
                <a:lnTo>
                  <a:pt x="1862080" y="293966"/>
                </a:lnTo>
                <a:lnTo>
                  <a:pt x="1828510" y="264216"/>
                </a:lnTo>
                <a:lnTo>
                  <a:pt x="1793750" y="235823"/>
                </a:lnTo>
                <a:lnTo>
                  <a:pt x="1757842" y="208828"/>
                </a:lnTo>
                <a:lnTo>
                  <a:pt x="1720827" y="183272"/>
                </a:lnTo>
                <a:lnTo>
                  <a:pt x="1682746" y="159198"/>
                </a:lnTo>
                <a:lnTo>
                  <a:pt x="1643643" y="136648"/>
                </a:lnTo>
                <a:lnTo>
                  <a:pt x="1603557" y="115662"/>
                </a:lnTo>
                <a:lnTo>
                  <a:pt x="1562531" y="96282"/>
                </a:lnTo>
                <a:lnTo>
                  <a:pt x="1520607" y="78550"/>
                </a:lnTo>
                <a:lnTo>
                  <a:pt x="1477826" y="62509"/>
                </a:lnTo>
                <a:lnTo>
                  <a:pt x="1434230" y="48198"/>
                </a:lnTo>
                <a:lnTo>
                  <a:pt x="1389860" y="35661"/>
                </a:lnTo>
                <a:lnTo>
                  <a:pt x="1344758" y="24938"/>
                </a:lnTo>
                <a:lnTo>
                  <a:pt x="1298965" y="16071"/>
                </a:lnTo>
                <a:lnTo>
                  <a:pt x="1252524" y="9102"/>
                </a:lnTo>
                <a:lnTo>
                  <a:pt x="1205476" y="4073"/>
                </a:lnTo>
                <a:lnTo>
                  <a:pt x="1157862" y="1025"/>
                </a:lnTo>
                <a:lnTo>
                  <a:pt x="1109725" y="0"/>
                </a:lnTo>
                <a:close/>
              </a:path>
            </a:pathLst>
          </a:custGeom>
          <a:solidFill>
            <a:srgbClr val="263E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60">
            <a:extLst>
              <a:ext uri="{FF2B5EF4-FFF2-40B4-BE49-F238E27FC236}">
                <a16:creationId xmlns:a16="http://schemas.microsoft.com/office/drawing/2014/main" id="{6CBAC97B-7627-48FD-9A54-2005A59A7CBF}"/>
              </a:ext>
            </a:extLst>
          </p:cNvPr>
          <p:cNvSpPr/>
          <p:nvPr/>
        </p:nvSpPr>
        <p:spPr>
          <a:xfrm>
            <a:off x="2413024" y="2473570"/>
            <a:ext cx="1922145" cy="1916430"/>
          </a:xfrm>
          <a:custGeom>
            <a:avLst/>
            <a:gdLst/>
            <a:ahLst/>
            <a:cxnLst/>
            <a:rect l="l" t="t" r="r" b="b"/>
            <a:pathLst>
              <a:path w="1922144" h="1916429">
                <a:moveTo>
                  <a:pt x="1056326" y="0"/>
                </a:moveTo>
                <a:lnTo>
                  <a:pt x="865688" y="0"/>
                </a:lnTo>
                <a:lnTo>
                  <a:pt x="639970" y="52354"/>
                </a:lnTo>
                <a:lnTo>
                  <a:pt x="597424" y="73296"/>
                </a:lnTo>
                <a:lnTo>
                  <a:pt x="555871" y="83767"/>
                </a:lnTo>
                <a:lnTo>
                  <a:pt x="515368" y="104708"/>
                </a:lnTo>
                <a:lnTo>
                  <a:pt x="475969" y="125650"/>
                </a:lnTo>
                <a:lnTo>
                  <a:pt x="437729" y="157063"/>
                </a:lnTo>
                <a:lnTo>
                  <a:pt x="400704" y="178005"/>
                </a:lnTo>
                <a:lnTo>
                  <a:pt x="364948" y="209417"/>
                </a:lnTo>
                <a:lnTo>
                  <a:pt x="330516" y="230359"/>
                </a:lnTo>
                <a:lnTo>
                  <a:pt x="297464" y="261772"/>
                </a:lnTo>
                <a:lnTo>
                  <a:pt x="265847" y="293184"/>
                </a:lnTo>
                <a:lnTo>
                  <a:pt x="235719" y="335068"/>
                </a:lnTo>
                <a:lnTo>
                  <a:pt x="207136" y="366480"/>
                </a:lnTo>
                <a:lnTo>
                  <a:pt x="180153" y="397893"/>
                </a:lnTo>
                <a:lnTo>
                  <a:pt x="154824" y="439777"/>
                </a:lnTo>
                <a:lnTo>
                  <a:pt x="131206" y="471189"/>
                </a:lnTo>
                <a:lnTo>
                  <a:pt x="109352" y="513073"/>
                </a:lnTo>
                <a:lnTo>
                  <a:pt x="89318" y="554956"/>
                </a:lnTo>
                <a:lnTo>
                  <a:pt x="71160" y="596840"/>
                </a:lnTo>
                <a:lnTo>
                  <a:pt x="54931" y="638724"/>
                </a:lnTo>
                <a:lnTo>
                  <a:pt x="40688" y="680607"/>
                </a:lnTo>
                <a:lnTo>
                  <a:pt x="28485" y="722491"/>
                </a:lnTo>
                <a:lnTo>
                  <a:pt x="18377" y="774845"/>
                </a:lnTo>
                <a:lnTo>
                  <a:pt x="10419" y="816729"/>
                </a:lnTo>
                <a:lnTo>
                  <a:pt x="4667" y="869083"/>
                </a:lnTo>
                <a:lnTo>
                  <a:pt x="1176" y="910967"/>
                </a:lnTo>
                <a:lnTo>
                  <a:pt x="0" y="963321"/>
                </a:lnTo>
                <a:lnTo>
                  <a:pt x="1176" y="1005204"/>
                </a:lnTo>
                <a:lnTo>
                  <a:pt x="4667" y="1057559"/>
                </a:lnTo>
                <a:lnTo>
                  <a:pt x="10419" y="1099442"/>
                </a:lnTo>
                <a:lnTo>
                  <a:pt x="18377" y="1151797"/>
                </a:lnTo>
                <a:lnTo>
                  <a:pt x="28485" y="1193680"/>
                </a:lnTo>
                <a:lnTo>
                  <a:pt x="40688" y="1235564"/>
                </a:lnTo>
                <a:lnTo>
                  <a:pt x="54931" y="1277448"/>
                </a:lnTo>
                <a:lnTo>
                  <a:pt x="71160" y="1319331"/>
                </a:lnTo>
                <a:lnTo>
                  <a:pt x="89318" y="1361215"/>
                </a:lnTo>
                <a:lnTo>
                  <a:pt x="109352" y="1403098"/>
                </a:lnTo>
                <a:lnTo>
                  <a:pt x="131206" y="1444982"/>
                </a:lnTo>
                <a:lnTo>
                  <a:pt x="154824" y="1486865"/>
                </a:lnTo>
                <a:lnTo>
                  <a:pt x="180153" y="1518278"/>
                </a:lnTo>
                <a:lnTo>
                  <a:pt x="207136" y="1560161"/>
                </a:lnTo>
                <a:lnTo>
                  <a:pt x="235719" y="1591574"/>
                </a:lnTo>
                <a:lnTo>
                  <a:pt x="265847" y="1622987"/>
                </a:lnTo>
                <a:lnTo>
                  <a:pt x="297464" y="1654399"/>
                </a:lnTo>
                <a:lnTo>
                  <a:pt x="330516" y="1685812"/>
                </a:lnTo>
                <a:lnTo>
                  <a:pt x="364948" y="1717225"/>
                </a:lnTo>
                <a:lnTo>
                  <a:pt x="400704" y="1738166"/>
                </a:lnTo>
                <a:lnTo>
                  <a:pt x="437729" y="1769579"/>
                </a:lnTo>
                <a:lnTo>
                  <a:pt x="475969" y="1790521"/>
                </a:lnTo>
                <a:lnTo>
                  <a:pt x="515368" y="1811463"/>
                </a:lnTo>
                <a:lnTo>
                  <a:pt x="555871" y="1832404"/>
                </a:lnTo>
                <a:lnTo>
                  <a:pt x="597424" y="1853346"/>
                </a:lnTo>
                <a:lnTo>
                  <a:pt x="639970" y="1863817"/>
                </a:lnTo>
                <a:lnTo>
                  <a:pt x="683456" y="1884759"/>
                </a:lnTo>
                <a:lnTo>
                  <a:pt x="818997" y="1916172"/>
                </a:lnTo>
                <a:lnTo>
                  <a:pt x="1103017" y="1916172"/>
                </a:lnTo>
                <a:lnTo>
                  <a:pt x="1238558" y="1884759"/>
                </a:lnTo>
                <a:lnTo>
                  <a:pt x="1260301" y="1874288"/>
                </a:lnTo>
                <a:lnTo>
                  <a:pt x="864243" y="1874288"/>
                </a:lnTo>
                <a:lnTo>
                  <a:pt x="679930" y="1832404"/>
                </a:lnTo>
                <a:lnTo>
                  <a:pt x="636141" y="1821934"/>
                </a:lnTo>
                <a:lnTo>
                  <a:pt x="593395" y="1800992"/>
                </a:lnTo>
                <a:lnTo>
                  <a:pt x="551755" y="1780050"/>
                </a:lnTo>
                <a:lnTo>
                  <a:pt x="511284" y="1759108"/>
                </a:lnTo>
                <a:lnTo>
                  <a:pt x="472046" y="1738166"/>
                </a:lnTo>
                <a:lnTo>
                  <a:pt x="434103" y="1706754"/>
                </a:lnTo>
                <a:lnTo>
                  <a:pt x="397521" y="1685812"/>
                </a:lnTo>
                <a:lnTo>
                  <a:pt x="362361" y="1654399"/>
                </a:lnTo>
                <a:lnTo>
                  <a:pt x="328688" y="1622987"/>
                </a:lnTo>
                <a:lnTo>
                  <a:pt x="296564" y="1591574"/>
                </a:lnTo>
                <a:lnTo>
                  <a:pt x="266054" y="1560161"/>
                </a:lnTo>
                <a:lnTo>
                  <a:pt x="237220" y="1528749"/>
                </a:lnTo>
                <a:lnTo>
                  <a:pt x="210125" y="1486865"/>
                </a:lnTo>
                <a:lnTo>
                  <a:pt x="184834" y="1444982"/>
                </a:lnTo>
                <a:lnTo>
                  <a:pt x="161410" y="1413569"/>
                </a:lnTo>
                <a:lnTo>
                  <a:pt x="139916" y="1371685"/>
                </a:lnTo>
                <a:lnTo>
                  <a:pt x="120415" y="1329802"/>
                </a:lnTo>
                <a:lnTo>
                  <a:pt x="102971" y="1287918"/>
                </a:lnTo>
                <a:lnTo>
                  <a:pt x="87647" y="1246035"/>
                </a:lnTo>
                <a:lnTo>
                  <a:pt x="74507" y="1193680"/>
                </a:lnTo>
                <a:lnTo>
                  <a:pt x="63614" y="1151797"/>
                </a:lnTo>
                <a:lnTo>
                  <a:pt x="55031" y="1099442"/>
                </a:lnTo>
                <a:lnTo>
                  <a:pt x="48822" y="1057559"/>
                </a:lnTo>
                <a:lnTo>
                  <a:pt x="45050" y="1005204"/>
                </a:lnTo>
                <a:lnTo>
                  <a:pt x="43778" y="963321"/>
                </a:lnTo>
                <a:lnTo>
                  <a:pt x="45050" y="910967"/>
                </a:lnTo>
                <a:lnTo>
                  <a:pt x="48822" y="858612"/>
                </a:lnTo>
                <a:lnTo>
                  <a:pt x="55031" y="816729"/>
                </a:lnTo>
                <a:lnTo>
                  <a:pt x="63614" y="774845"/>
                </a:lnTo>
                <a:lnTo>
                  <a:pt x="74507" y="722491"/>
                </a:lnTo>
                <a:lnTo>
                  <a:pt x="87647" y="680607"/>
                </a:lnTo>
                <a:lnTo>
                  <a:pt x="102971" y="638724"/>
                </a:lnTo>
                <a:lnTo>
                  <a:pt x="120415" y="596840"/>
                </a:lnTo>
                <a:lnTo>
                  <a:pt x="139916" y="554956"/>
                </a:lnTo>
                <a:lnTo>
                  <a:pt x="161410" y="513073"/>
                </a:lnTo>
                <a:lnTo>
                  <a:pt x="184834" y="471189"/>
                </a:lnTo>
                <a:lnTo>
                  <a:pt x="210125" y="429306"/>
                </a:lnTo>
                <a:lnTo>
                  <a:pt x="237220" y="397893"/>
                </a:lnTo>
                <a:lnTo>
                  <a:pt x="266054" y="366480"/>
                </a:lnTo>
                <a:lnTo>
                  <a:pt x="296564" y="324597"/>
                </a:lnTo>
                <a:lnTo>
                  <a:pt x="328688" y="293184"/>
                </a:lnTo>
                <a:lnTo>
                  <a:pt x="362361" y="261772"/>
                </a:lnTo>
                <a:lnTo>
                  <a:pt x="397521" y="240830"/>
                </a:lnTo>
                <a:lnTo>
                  <a:pt x="434103" y="209417"/>
                </a:lnTo>
                <a:lnTo>
                  <a:pt x="472046" y="188475"/>
                </a:lnTo>
                <a:lnTo>
                  <a:pt x="511284" y="157063"/>
                </a:lnTo>
                <a:lnTo>
                  <a:pt x="551755" y="136121"/>
                </a:lnTo>
                <a:lnTo>
                  <a:pt x="593395" y="115179"/>
                </a:lnTo>
                <a:lnTo>
                  <a:pt x="636141" y="104708"/>
                </a:lnTo>
                <a:lnTo>
                  <a:pt x="679930" y="83767"/>
                </a:lnTo>
                <a:lnTo>
                  <a:pt x="816918" y="52354"/>
                </a:lnTo>
                <a:lnTo>
                  <a:pt x="864243" y="52354"/>
                </a:lnTo>
                <a:lnTo>
                  <a:pt x="912294" y="41883"/>
                </a:lnTo>
                <a:lnTo>
                  <a:pt x="1238558" y="41883"/>
                </a:lnTo>
                <a:lnTo>
                  <a:pt x="1056326" y="0"/>
                </a:lnTo>
                <a:close/>
              </a:path>
              <a:path w="1922144" h="1916429">
                <a:moveTo>
                  <a:pt x="1238558" y="41883"/>
                </a:moveTo>
                <a:lnTo>
                  <a:pt x="1009720" y="41883"/>
                </a:lnTo>
                <a:lnTo>
                  <a:pt x="1057771" y="52354"/>
                </a:lnTo>
                <a:lnTo>
                  <a:pt x="1105096" y="52354"/>
                </a:lnTo>
                <a:lnTo>
                  <a:pt x="1242084" y="83767"/>
                </a:lnTo>
                <a:lnTo>
                  <a:pt x="1285873" y="104708"/>
                </a:lnTo>
                <a:lnTo>
                  <a:pt x="1328619" y="115179"/>
                </a:lnTo>
                <a:lnTo>
                  <a:pt x="1370259" y="136121"/>
                </a:lnTo>
                <a:lnTo>
                  <a:pt x="1410730" y="157063"/>
                </a:lnTo>
                <a:lnTo>
                  <a:pt x="1449968" y="188475"/>
                </a:lnTo>
                <a:lnTo>
                  <a:pt x="1487910" y="209417"/>
                </a:lnTo>
                <a:lnTo>
                  <a:pt x="1524493" y="240830"/>
                </a:lnTo>
                <a:lnTo>
                  <a:pt x="1559652" y="261772"/>
                </a:lnTo>
                <a:lnTo>
                  <a:pt x="1593326" y="293184"/>
                </a:lnTo>
                <a:lnTo>
                  <a:pt x="1625449" y="324597"/>
                </a:lnTo>
                <a:lnTo>
                  <a:pt x="1655960" y="366480"/>
                </a:lnTo>
                <a:lnTo>
                  <a:pt x="1684794" y="397893"/>
                </a:lnTo>
                <a:lnTo>
                  <a:pt x="1711888" y="429306"/>
                </a:lnTo>
                <a:lnTo>
                  <a:pt x="1737179" y="471189"/>
                </a:lnTo>
                <a:lnTo>
                  <a:pt x="1760604" y="513073"/>
                </a:lnTo>
                <a:lnTo>
                  <a:pt x="1782098" y="554956"/>
                </a:lnTo>
                <a:lnTo>
                  <a:pt x="1801599" y="596840"/>
                </a:lnTo>
                <a:lnTo>
                  <a:pt x="1819043" y="638724"/>
                </a:lnTo>
                <a:lnTo>
                  <a:pt x="1834367" y="680607"/>
                </a:lnTo>
                <a:lnTo>
                  <a:pt x="1847507" y="722491"/>
                </a:lnTo>
                <a:lnTo>
                  <a:pt x="1858400" y="774845"/>
                </a:lnTo>
                <a:lnTo>
                  <a:pt x="1866983" y="816729"/>
                </a:lnTo>
                <a:lnTo>
                  <a:pt x="1873192" y="858612"/>
                </a:lnTo>
                <a:lnTo>
                  <a:pt x="1876964" y="910967"/>
                </a:lnTo>
                <a:lnTo>
                  <a:pt x="1878236" y="963321"/>
                </a:lnTo>
                <a:lnTo>
                  <a:pt x="1876964" y="1005204"/>
                </a:lnTo>
                <a:lnTo>
                  <a:pt x="1873192" y="1057559"/>
                </a:lnTo>
                <a:lnTo>
                  <a:pt x="1866983" y="1099442"/>
                </a:lnTo>
                <a:lnTo>
                  <a:pt x="1858400" y="1151797"/>
                </a:lnTo>
                <a:lnTo>
                  <a:pt x="1847507" y="1193680"/>
                </a:lnTo>
                <a:lnTo>
                  <a:pt x="1834367" y="1246035"/>
                </a:lnTo>
                <a:lnTo>
                  <a:pt x="1819043" y="1287918"/>
                </a:lnTo>
                <a:lnTo>
                  <a:pt x="1801599" y="1329802"/>
                </a:lnTo>
                <a:lnTo>
                  <a:pt x="1782098" y="1371685"/>
                </a:lnTo>
                <a:lnTo>
                  <a:pt x="1760604" y="1413569"/>
                </a:lnTo>
                <a:lnTo>
                  <a:pt x="1737179" y="1444982"/>
                </a:lnTo>
                <a:lnTo>
                  <a:pt x="1711888" y="1486865"/>
                </a:lnTo>
                <a:lnTo>
                  <a:pt x="1684794" y="1528749"/>
                </a:lnTo>
                <a:lnTo>
                  <a:pt x="1655960" y="1560161"/>
                </a:lnTo>
                <a:lnTo>
                  <a:pt x="1625449" y="1591574"/>
                </a:lnTo>
                <a:lnTo>
                  <a:pt x="1593326" y="1622987"/>
                </a:lnTo>
                <a:lnTo>
                  <a:pt x="1559652" y="1654399"/>
                </a:lnTo>
                <a:lnTo>
                  <a:pt x="1524493" y="1685812"/>
                </a:lnTo>
                <a:lnTo>
                  <a:pt x="1487910" y="1706754"/>
                </a:lnTo>
                <a:lnTo>
                  <a:pt x="1449968" y="1738166"/>
                </a:lnTo>
                <a:lnTo>
                  <a:pt x="1410730" y="1759108"/>
                </a:lnTo>
                <a:lnTo>
                  <a:pt x="1370259" y="1780050"/>
                </a:lnTo>
                <a:lnTo>
                  <a:pt x="1328619" y="1800992"/>
                </a:lnTo>
                <a:lnTo>
                  <a:pt x="1285873" y="1821934"/>
                </a:lnTo>
                <a:lnTo>
                  <a:pt x="1242084" y="1832404"/>
                </a:lnTo>
                <a:lnTo>
                  <a:pt x="1057771" y="1874288"/>
                </a:lnTo>
                <a:lnTo>
                  <a:pt x="1260301" y="1874288"/>
                </a:lnTo>
                <a:lnTo>
                  <a:pt x="1282044" y="1863817"/>
                </a:lnTo>
                <a:lnTo>
                  <a:pt x="1324590" y="1853346"/>
                </a:lnTo>
                <a:lnTo>
                  <a:pt x="1366143" y="1832404"/>
                </a:lnTo>
                <a:lnTo>
                  <a:pt x="1406646" y="1811463"/>
                </a:lnTo>
                <a:lnTo>
                  <a:pt x="1446045" y="1790521"/>
                </a:lnTo>
                <a:lnTo>
                  <a:pt x="1484285" y="1769579"/>
                </a:lnTo>
                <a:lnTo>
                  <a:pt x="1521310" y="1738166"/>
                </a:lnTo>
                <a:lnTo>
                  <a:pt x="1557066" y="1717225"/>
                </a:lnTo>
                <a:lnTo>
                  <a:pt x="1591498" y="1685812"/>
                </a:lnTo>
                <a:lnTo>
                  <a:pt x="1624550" y="1654399"/>
                </a:lnTo>
                <a:lnTo>
                  <a:pt x="1656167" y="1622987"/>
                </a:lnTo>
                <a:lnTo>
                  <a:pt x="1686295" y="1591574"/>
                </a:lnTo>
                <a:lnTo>
                  <a:pt x="1714878" y="1560161"/>
                </a:lnTo>
                <a:lnTo>
                  <a:pt x="1741861" y="1518278"/>
                </a:lnTo>
                <a:lnTo>
                  <a:pt x="1767190" y="1486865"/>
                </a:lnTo>
                <a:lnTo>
                  <a:pt x="1790808" y="1444982"/>
                </a:lnTo>
                <a:lnTo>
                  <a:pt x="1812662" y="1403098"/>
                </a:lnTo>
                <a:lnTo>
                  <a:pt x="1832696" y="1361215"/>
                </a:lnTo>
                <a:lnTo>
                  <a:pt x="1850854" y="1319331"/>
                </a:lnTo>
                <a:lnTo>
                  <a:pt x="1867083" y="1277448"/>
                </a:lnTo>
                <a:lnTo>
                  <a:pt x="1881326" y="1235564"/>
                </a:lnTo>
                <a:lnTo>
                  <a:pt x="1893529" y="1193680"/>
                </a:lnTo>
                <a:lnTo>
                  <a:pt x="1903637" y="1151797"/>
                </a:lnTo>
                <a:lnTo>
                  <a:pt x="1911594" y="1099442"/>
                </a:lnTo>
                <a:lnTo>
                  <a:pt x="1917347" y="1057559"/>
                </a:lnTo>
                <a:lnTo>
                  <a:pt x="1920838" y="1005204"/>
                </a:lnTo>
                <a:lnTo>
                  <a:pt x="1922014" y="963321"/>
                </a:lnTo>
                <a:lnTo>
                  <a:pt x="1920838" y="910967"/>
                </a:lnTo>
                <a:lnTo>
                  <a:pt x="1917347" y="869083"/>
                </a:lnTo>
                <a:lnTo>
                  <a:pt x="1911594" y="816729"/>
                </a:lnTo>
                <a:lnTo>
                  <a:pt x="1903637" y="774845"/>
                </a:lnTo>
                <a:lnTo>
                  <a:pt x="1893529" y="722491"/>
                </a:lnTo>
                <a:lnTo>
                  <a:pt x="1881326" y="680607"/>
                </a:lnTo>
                <a:lnTo>
                  <a:pt x="1867083" y="638724"/>
                </a:lnTo>
                <a:lnTo>
                  <a:pt x="1850854" y="596840"/>
                </a:lnTo>
                <a:lnTo>
                  <a:pt x="1832696" y="554956"/>
                </a:lnTo>
                <a:lnTo>
                  <a:pt x="1812662" y="513073"/>
                </a:lnTo>
                <a:lnTo>
                  <a:pt x="1790808" y="471189"/>
                </a:lnTo>
                <a:lnTo>
                  <a:pt x="1767190" y="439777"/>
                </a:lnTo>
                <a:lnTo>
                  <a:pt x="1741861" y="397893"/>
                </a:lnTo>
                <a:lnTo>
                  <a:pt x="1714878" y="366480"/>
                </a:lnTo>
                <a:lnTo>
                  <a:pt x="1686295" y="335068"/>
                </a:lnTo>
                <a:lnTo>
                  <a:pt x="1656167" y="293184"/>
                </a:lnTo>
                <a:lnTo>
                  <a:pt x="1624550" y="261772"/>
                </a:lnTo>
                <a:lnTo>
                  <a:pt x="1591498" y="230359"/>
                </a:lnTo>
                <a:lnTo>
                  <a:pt x="1557066" y="209417"/>
                </a:lnTo>
                <a:lnTo>
                  <a:pt x="1521310" y="178005"/>
                </a:lnTo>
                <a:lnTo>
                  <a:pt x="1484285" y="157063"/>
                </a:lnTo>
                <a:lnTo>
                  <a:pt x="1446045" y="125650"/>
                </a:lnTo>
                <a:lnTo>
                  <a:pt x="1406646" y="104708"/>
                </a:lnTo>
                <a:lnTo>
                  <a:pt x="1366143" y="83767"/>
                </a:lnTo>
                <a:lnTo>
                  <a:pt x="1324590" y="73296"/>
                </a:lnTo>
                <a:lnTo>
                  <a:pt x="1282044" y="52354"/>
                </a:lnTo>
                <a:lnTo>
                  <a:pt x="1238558" y="41883"/>
                </a:lnTo>
                <a:close/>
              </a:path>
            </a:pathLst>
          </a:custGeom>
          <a:solidFill>
            <a:srgbClr val="9484B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Resim 18">
            <a:extLst>
              <a:ext uri="{FF2B5EF4-FFF2-40B4-BE49-F238E27FC236}">
                <a16:creationId xmlns:a16="http://schemas.microsoft.com/office/drawing/2014/main" id="{782B6D5B-5785-4D8D-9DBD-CD41473DA3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5167" y="2858581"/>
            <a:ext cx="1139308" cy="113930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360</Words>
  <Application>Microsoft Office PowerPoint</Application>
  <PresentationFormat>Geniş ekran</PresentationFormat>
  <Paragraphs>80</Paragraphs>
  <Slides>11</Slides>
  <Notes>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3</vt:i4>
      </vt:variant>
      <vt:variant>
        <vt:lpstr>Slayt Başlıkları</vt:lpstr>
      </vt:variant>
      <vt:variant>
        <vt:i4>11</vt:i4>
      </vt:variant>
    </vt:vector>
  </HeadingPairs>
  <TitlesOfParts>
    <vt:vector size="20" baseType="lpstr">
      <vt:lpstr>Arial</vt:lpstr>
      <vt:lpstr>Calibri</vt:lpstr>
      <vt:lpstr>Montserrat</vt:lpstr>
      <vt:lpstr>Montserrat Black</vt:lpstr>
      <vt:lpstr>Oxygen script=latin rev=2</vt:lpstr>
      <vt:lpstr>Times New Roman</vt:lpstr>
      <vt:lpstr>Office Theme</vt:lpstr>
      <vt:lpstr>1_Custom Design</vt:lpstr>
      <vt:lpstr>1_Office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cp:lastModifiedBy>MEHMETCAN DALMAZGIL</cp:lastModifiedBy>
  <cp:revision>7</cp:revision>
  <dcterms:modified xsi:type="dcterms:W3CDTF">2022-11-12T06:36:45Z</dcterms:modified>
</cp:coreProperties>
</file>