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MavenPr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g5806a6d0a3_2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g5806a6d0a3_2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g5806a6d0a3_2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g5806a6d0a3_2_1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5804742715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5804742715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g5804742715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580474271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580474271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580474271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5804742715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5804742715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5804742715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5804742715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5804742715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5804742715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g5806a6d0a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g5806a6d0a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5804742715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5804742715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5806a6d0a3_2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g5806a6d0a3_2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Google Shape;597;g5806a6d0a3_2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g5806a6d0a3_2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277" name="Shape 277"/>
        <p:cNvGrpSpPr/>
        <p:nvPr/>
      </p:nvGrpSpPr>
      <p:grpSpPr>
        <a:xfrm>
          <a:off x="0" y="0"/>
          <a:ext cx="0" cy="0"/>
          <a:chOff x="0" y="0"/>
          <a:chExt cx="0" cy="0"/>
        </a:xfrm>
      </p:grpSpPr>
      <p:grpSp>
        <p:nvGrpSpPr>
          <p:cNvPr id="278" name="Google Shape;278;p14"/>
          <p:cNvGrpSpPr/>
          <p:nvPr/>
        </p:nvGrpSpPr>
        <p:grpSpPr>
          <a:xfrm>
            <a:off x="7343003" y="3409675"/>
            <a:ext cx="1691422" cy="1732548"/>
            <a:chOff x="7343003" y="3409675"/>
            <a:chExt cx="1691422" cy="1732548"/>
          </a:xfrm>
        </p:grpSpPr>
        <p:grpSp>
          <p:nvGrpSpPr>
            <p:cNvPr id="279" name="Google Shape;279;p14"/>
            <p:cNvGrpSpPr/>
            <p:nvPr/>
          </p:nvGrpSpPr>
          <p:grpSpPr>
            <a:xfrm>
              <a:off x="7343003" y="4453711"/>
              <a:ext cx="316800" cy="688512"/>
              <a:chOff x="7343003" y="4453711"/>
              <a:chExt cx="316800" cy="688512"/>
            </a:xfrm>
          </p:grpSpPr>
          <p:sp>
            <p:nvSpPr>
              <p:cNvPr id="280" name="Google Shape;280;p14"/>
              <p:cNvSpPr/>
              <p:nvPr/>
            </p:nvSpPr>
            <p:spPr>
              <a:xfrm>
                <a:off x="7343003" y="4453711"/>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4"/>
              <p:cNvSpPr/>
              <p:nvPr/>
            </p:nvSpPr>
            <p:spPr>
              <a:xfrm>
                <a:off x="7343003" y="4801723"/>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2" name="Google Shape;282;p14"/>
            <p:cNvGrpSpPr/>
            <p:nvPr/>
          </p:nvGrpSpPr>
          <p:grpSpPr>
            <a:xfrm>
              <a:off x="7801210" y="4105700"/>
              <a:ext cx="316800" cy="1036523"/>
              <a:chOff x="7801210" y="4105700"/>
              <a:chExt cx="316800" cy="1036523"/>
            </a:xfrm>
          </p:grpSpPr>
          <p:sp>
            <p:nvSpPr>
              <p:cNvPr id="283" name="Google Shape;283;p14"/>
              <p:cNvSpPr/>
              <p:nvPr/>
            </p:nvSpPr>
            <p:spPr>
              <a:xfrm>
                <a:off x="7801210" y="4453711"/>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4"/>
              <p:cNvSpPr/>
              <p:nvPr/>
            </p:nvSpPr>
            <p:spPr>
              <a:xfrm>
                <a:off x="7801210" y="410570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4"/>
              <p:cNvSpPr/>
              <p:nvPr/>
            </p:nvSpPr>
            <p:spPr>
              <a:xfrm>
                <a:off x="7801210" y="4801723"/>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p14"/>
            <p:cNvGrpSpPr/>
            <p:nvPr/>
          </p:nvGrpSpPr>
          <p:grpSpPr>
            <a:xfrm>
              <a:off x="8259418" y="3757688"/>
              <a:ext cx="316800" cy="1384535"/>
              <a:chOff x="8259418" y="3757688"/>
              <a:chExt cx="316800" cy="1384535"/>
            </a:xfrm>
          </p:grpSpPr>
          <p:sp>
            <p:nvSpPr>
              <p:cNvPr id="287" name="Google Shape;287;p14"/>
              <p:cNvSpPr/>
              <p:nvPr/>
            </p:nvSpPr>
            <p:spPr>
              <a:xfrm>
                <a:off x="8259418" y="4453711"/>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4"/>
              <p:cNvSpPr/>
              <p:nvPr/>
            </p:nvSpPr>
            <p:spPr>
              <a:xfrm>
                <a:off x="8259418" y="3757688"/>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4"/>
              <p:cNvSpPr/>
              <p:nvPr/>
            </p:nvSpPr>
            <p:spPr>
              <a:xfrm>
                <a:off x="8259418" y="410570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4"/>
              <p:cNvSpPr/>
              <p:nvPr/>
            </p:nvSpPr>
            <p:spPr>
              <a:xfrm>
                <a:off x="8259418" y="4801723"/>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1" name="Google Shape;291;p14"/>
            <p:cNvGrpSpPr/>
            <p:nvPr/>
          </p:nvGrpSpPr>
          <p:grpSpPr>
            <a:xfrm>
              <a:off x="8717625" y="3409675"/>
              <a:ext cx="316800" cy="1732548"/>
              <a:chOff x="8717625" y="3409675"/>
              <a:chExt cx="316800" cy="1732548"/>
            </a:xfrm>
          </p:grpSpPr>
          <p:sp>
            <p:nvSpPr>
              <p:cNvPr id="292" name="Google Shape;292;p14"/>
              <p:cNvSpPr/>
              <p:nvPr/>
            </p:nvSpPr>
            <p:spPr>
              <a:xfrm>
                <a:off x="8717625" y="4453711"/>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4"/>
              <p:cNvSpPr/>
              <p:nvPr/>
            </p:nvSpPr>
            <p:spPr>
              <a:xfrm>
                <a:off x="8717625" y="3757688"/>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4"/>
              <p:cNvSpPr/>
              <p:nvPr/>
            </p:nvSpPr>
            <p:spPr>
              <a:xfrm>
                <a:off x="8717625" y="410570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4"/>
              <p:cNvSpPr/>
              <p:nvPr/>
            </p:nvSpPr>
            <p:spPr>
              <a:xfrm>
                <a:off x="8717625" y="3409675"/>
                <a:ext cx="316800" cy="1732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4"/>
              <p:cNvSpPr/>
              <p:nvPr/>
            </p:nvSpPr>
            <p:spPr>
              <a:xfrm>
                <a:off x="8717625" y="4801723"/>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7" name="Google Shape;297;p14"/>
          <p:cNvGrpSpPr/>
          <p:nvPr/>
        </p:nvGrpSpPr>
        <p:grpSpPr>
          <a:xfrm>
            <a:off x="5043503" y="0"/>
            <a:ext cx="3814072" cy="3839101"/>
            <a:chOff x="5043503" y="0"/>
            <a:chExt cx="3814072" cy="3839101"/>
          </a:xfrm>
        </p:grpSpPr>
        <p:sp>
          <p:nvSpPr>
            <p:cNvPr id="298" name="Google Shape;298;p14"/>
            <p:cNvSpPr/>
            <p:nvPr/>
          </p:nvSpPr>
          <p:spPr>
            <a:xfrm>
              <a:off x="8460975" y="1817775"/>
              <a:ext cx="396600" cy="396600"/>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4"/>
            <p:cNvSpPr/>
            <p:nvPr/>
          </p:nvSpPr>
          <p:spPr>
            <a:xfrm rot="-9830444">
              <a:off x="6469759" y="3480727"/>
              <a:ext cx="320148" cy="320148"/>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0" name="Google Shape;300;p14"/>
            <p:cNvGrpSpPr/>
            <p:nvPr/>
          </p:nvGrpSpPr>
          <p:grpSpPr>
            <a:xfrm>
              <a:off x="7647815" y="2704283"/>
              <a:ext cx="635219" cy="635219"/>
              <a:chOff x="6725724" y="2701260"/>
              <a:chExt cx="1208101" cy="1208100"/>
            </a:xfrm>
          </p:grpSpPr>
          <p:sp>
            <p:nvSpPr>
              <p:cNvPr id="301" name="Google Shape;301;p14"/>
              <p:cNvSpPr/>
              <p:nvPr/>
            </p:nvSpPr>
            <p:spPr>
              <a:xfrm rot="5400000">
                <a:off x="6725725" y="2701260"/>
                <a:ext cx="1208100" cy="1208100"/>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4"/>
              <p:cNvSpPr/>
              <p:nvPr/>
            </p:nvSpPr>
            <p:spPr>
              <a:xfrm rot="5400000">
                <a:off x="6725724" y="2701260"/>
                <a:ext cx="1208100" cy="1208100"/>
              </a:xfrm>
              <a:prstGeom prst="pie">
                <a:avLst>
                  <a:gd fmla="val 8244818" name="adj1"/>
                  <a:gd fmla="val 16246175"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4"/>
              <p:cNvSpPr/>
              <p:nvPr/>
            </p:nvSpPr>
            <p:spPr>
              <a:xfrm rot="5400000">
                <a:off x="6954988" y="2930398"/>
                <a:ext cx="749700" cy="749700"/>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4" name="Google Shape;304;p14"/>
            <p:cNvSpPr/>
            <p:nvPr/>
          </p:nvSpPr>
          <p:spPr>
            <a:xfrm>
              <a:off x="8460975" y="1817775"/>
              <a:ext cx="396600" cy="396600"/>
            </a:xfrm>
            <a:prstGeom prst="pie">
              <a:avLst>
                <a:gd fmla="val 19376841" name="adj1"/>
                <a:gd fmla="val 1620000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5" name="Google Shape;305;p14"/>
            <p:cNvGrpSpPr/>
            <p:nvPr/>
          </p:nvGrpSpPr>
          <p:grpSpPr>
            <a:xfrm>
              <a:off x="7952718" y="179238"/>
              <a:ext cx="873165" cy="873002"/>
              <a:chOff x="7754428" y="208725"/>
              <a:chExt cx="541800" cy="541800"/>
            </a:xfrm>
          </p:grpSpPr>
          <p:sp>
            <p:nvSpPr>
              <p:cNvPr id="306" name="Google Shape;306;p14"/>
              <p:cNvSpPr/>
              <p:nvPr/>
            </p:nvSpPr>
            <p:spPr>
              <a:xfrm rot="-8647347">
                <a:off x="7831319" y="285616"/>
                <a:ext cx="388018" cy="388018"/>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4"/>
              <p:cNvSpPr/>
              <p:nvPr/>
            </p:nvSpPr>
            <p:spPr>
              <a:xfrm rot="-8647347">
                <a:off x="7831319" y="285616"/>
                <a:ext cx="388018" cy="388018"/>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8" name="Google Shape;308;p14"/>
            <p:cNvSpPr/>
            <p:nvPr/>
          </p:nvSpPr>
          <p:spPr>
            <a:xfrm>
              <a:off x="5399840" y="356365"/>
              <a:ext cx="2577000" cy="2577000"/>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4"/>
            <p:cNvSpPr/>
            <p:nvPr/>
          </p:nvSpPr>
          <p:spPr>
            <a:xfrm rot="2043858">
              <a:off x="5503813" y="460310"/>
              <a:ext cx="2369480" cy="2369480"/>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4"/>
            <p:cNvSpPr/>
            <p:nvPr/>
          </p:nvSpPr>
          <p:spPr>
            <a:xfrm>
              <a:off x="5399795" y="360281"/>
              <a:ext cx="2577000" cy="2577000"/>
            </a:xfrm>
            <a:prstGeom prst="pie">
              <a:avLst>
                <a:gd fmla="val 8801158" name="adj1"/>
                <a:gd fmla="val 1620000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4"/>
            <p:cNvSpPr/>
            <p:nvPr/>
          </p:nvSpPr>
          <p:spPr>
            <a:xfrm>
              <a:off x="5399795" y="356358"/>
              <a:ext cx="2577000" cy="2577000"/>
            </a:xfrm>
            <a:prstGeom prst="pie">
              <a:avLst>
                <a:gd fmla="val 12554101" name="adj1"/>
                <a:gd fmla="val 1620000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4"/>
            <p:cNvSpPr/>
            <p:nvPr/>
          </p:nvSpPr>
          <p:spPr>
            <a:xfrm rot="-9830444">
              <a:off x="6469759" y="3480727"/>
              <a:ext cx="320148" cy="320148"/>
            </a:xfrm>
            <a:prstGeom prst="pie">
              <a:avLst>
                <a:gd fmla="val 19376841" name="adj1"/>
                <a:gd fmla="val 1620000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4" name="Google Shape;314;p14"/>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315" name="Google Shape;315;p14"/>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Clr>
                <a:schemeClr val="lt1"/>
              </a:buClr>
              <a:buSzPts val="1600"/>
              <a:buNone/>
              <a:defRPr sz="1600">
                <a:solidFill>
                  <a:schemeClr val="lt1"/>
                </a:solidFill>
              </a:defRPr>
            </a:lvl1pPr>
            <a:lvl2pPr lvl="1" rtl="0" algn="l">
              <a:lnSpc>
                <a:spcPct val="100000"/>
              </a:lnSpc>
              <a:spcBef>
                <a:spcPts val="0"/>
              </a:spcBef>
              <a:spcAft>
                <a:spcPts val="0"/>
              </a:spcAft>
              <a:buClr>
                <a:schemeClr val="lt1"/>
              </a:buClr>
              <a:buSzPts val="1600"/>
              <a:buNone/>
              <a:defRPr sz="1600">
                <a:solidFill>
                  <a:schemeClr val="lt1"/>
                </a:solidFill>
              </a:defRPr>
            </a:lvl2pPr>
            <a:lvl3pPr lvl="2" rtl="0" algn="l">
              <a:lnSpc>
                <a:spcPct val="100000"/>
              </a:lnSpc>
              <a:spcBef>
                <a:spcPts val="0"/>
              </a:spcBef>
              <a:spcAft>
                <a:spcPts val="0"/>
              </a:spcAft>
              <a:buClr>
                <a:schemeClr val="lt1"/>
              </a:buClr>
              <a:buSzPts val="1600"/>
              <a:buNone/>
              <a:defRPr sz="1600">
                <a:solidFill>
                  <a:schemeClr val="lt1"/>
                </a:solidFill>
              </a:defRPr>
            </a:lvl3pPr>
            <a:lvl4pPr lvl="3" rtl="0" algn="l">
              <a:lnSpc>
                <a:spcPct val="100000"/>
              </a:lnSpc>
              <a:spcBef>
                <a:spcPts val="0"/>
              </a:spcBef>
              <a:spcAft>
                <a:spcPts val="0"/>
              </a:spcAft>
              <a:buClr>
                <a:schemeClr val="lt1"/>
              </a:buClr>
              <a:buSzPts val="1600"/>
              <a:buNone/>
              <a:defRPr sz="1600">
                <a:solidFill>
                  <a:schemeClr val="lt1"/>
                </a:solidFill>
              </a:defRPr>
            </a:lvl4pPr>
            <a:lvl5pPr lvl="4" rtl="0" algn="l">
              <a:lnSpc>
                <a:spcPct val="100000"/>
              </a:lnSpc>
              <a:spcBef>
                <a:spcPts val="0"/>
              </a:spcBef>
              <a:spcAft>
                <a:spcPts val="0"/>
              </a:spcAft>
              <a:buClr>
                <a:schemeClr val="lt1"/>
              </a:buClr>
              <a:buSzPts val="1600"/>
              <a:buNone/>
              <a:defRPr sz="1600">
                <a:solidFill>
                  <a:schemeClr val="lt1"/>
                </a:solidFill>
              </a:defRPr>
            </a:lvl5pPr>
            <a:lvl6pPr lvl="5" rtl="0" algn="l">
              <a:lnSpc>
                <a:spcPct val="100000"/>
              </a:lnSpc>
              <a:spcBef>
                <a:spcPts val="0"/>
              </a:spcBef>
              <a:spcAft>
                <a:spcPts val="0"/>
              </a:spcAft>
              <a:buClr>
                <a:schemeClr val="lt1"/>
              </a:buClr>
              <a:buSzPts val="1600"/>
              <a:buNone/>
              <a:defRPr sz="1600">
                <a:solidFill>
                  <a:schemeClr val="lt1"/>
                </a:solidFill>
              </a:defRPr>
            </a:lvl6pPr>
            <a:lvl7pPr lvl="6" rtl="0" algn="l">
              <a:lnSpc>
                <a:spcPct val="100000"/>
              </a:lnSpc>
              <a:spcBef>
                <a:spcPts val="0"/>
              </a:spcBef>
              <a:spcAft>
                <a:spcPts val="0"/>
              </a:spcAft>
              <a:buClr>
                <a:schemeClr val="lt1"/>
              </a:buClr>
              <a:buSzPts val="1600"/>
              <a:buNone/>
              <a:defRPr sz="1600">
                <a:solidFill>
                  <a:schemeClr val="lt1"/>
                </a:solidFill>
              </a:defRPr>
            </a:lvl7pPr>
            <a:lvl8pPr lvl="7" rtl="0" algn="l">
              <a:lnSpc>
                <a:spcPct val="100000"/>
              </a:lnSpc>
              <a:spcBef>
                <a:spcPts val="0"/>
              </a:spcBef>
              <a:spcAft>
                <a:spcPts val="0"/>
              </a:spcAft>
              <a:buClr>
                <a:schemeClr val="lt1"/>
              </a:buClr>
              <a:buSzPts val="1600"/>
              <a:buNone/>
              <a:defRPr sz="1600">
                <a:solidFill>
                  <a:schemeClr val="lt1"/>
                </a:solidFill>
              </a:defRPr>
            </a:lvl8pPr>
            <a:lvl9pPr lvl="8" rtl="0" algn="l">
              <a:lnSpc>
                <a:spcPct val="100000"/>
              </a:lnSpc>
              <a:spcBef>
                <a:spcPts val="0"/>
              </a:spcBef>
              <a:spcAft>
                <a:spcPts val="0"/>
              </a:spcAft>
              <a:buClr>
                <a:schemeClr val="lt1"/>
              </a:buClr>
              <a:buSzPts val="1600"/>
              <a:buNone/>
              <a:defRPr sz="1600">
                <a:solidFill>
                  <a:schemeClr val="lt1"/>
                </a:solidFill>
              </a:defRPr>
            </a:lvl9pPr>
          </a:lstStyle>
          <a:p/>
        </p:txBody>
      </p:sp>
      <p:sp>
        <p:nvSpPr>
          <p:cNvPr id="316" name="Google Shape;316;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317" name="Shape 317"/>
        <p:cNvGrpSpPr/>
        <p:nvPr/>
      </p:nvGrpSpPr>
      <p:grpSpPr>
        <a:xfrm>
          <a:off x="0" y="0"/>
          <a:ext cx="0" cy="0"/>
          <a:chOff x="0" y="0"/>
          <a:chExt cx="0" cy="0"/>
        </a:xfrm>
      </p:grpSpPr>
      <p:grpSp>
        <p:nvGrpSpPr>
          <p:cNvPr id="318" name="Google Shape;318;p15"/>
          <p:cNvGrpSpPr/>
          <p:nvPr/>
        </p:nvGrpSpPr>
        <p:grpSpPr>
          <a:xfrm>
            <a:off x="49" y="4099200"/>
            <a:ext cx="9144040" cy="1044300"/>
            <a:chOff x="49" y="4099200"/>
            <a:chExt cx="9144040" cy="1044300"/>
          </a:xfrm>
        </p:grpSpPr>
        <p:grpSp>
          <p:nvGrpSpPr>
            <p:cNvPr id="319" name="Google Shape;319;p15"/>
            <p:cNvGrpSpPr/>
            <p:nvPr/>
          </p:nvGrpSpPr>
          <p:grpSpPr>
            <a:xfrm>
              <a:off x="49" y="4309200"/>
              <a:ext cx="231622" cy="834300"/>
              <a:chOff x="2688737" y="4301380"/>
              <a:chExt cx="231900" cy="834300"/>
            </a:xfrm>
          </p:grpSpPr>
          <p:sp>
            <p:nvSpPr>
              <p:cNvPr id="320" name="Google Shape;320;p1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5"/>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5"/>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4" name="Google Shape;324;p15"/>
            <p:cNvGrpSpPr/>
            <p:nvPr/>
          </p:nvGrpSpPr>
          <p:grpSpPr>
            <a:xfrm>
              <a:off x="371403" y="4099200"/>
              <a:ext cx="231622" cy="1044300"/>
              <a:chOff x="2688737" y="4091380"/>
              <a:chExt cx="231900" cy="1044300"/>
            </a:xfrm>
          </p:grpSpPr>
          <p:sp>
            <p:nvSpPr>
              <p:cNvPr id="325" name="Google Shape;325;p1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5"/>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5"/>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5"/>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0" name="Google Shape;330;p15"/>
            <p:cNvGrpSpPr/>
            <p:nvPr/>
          </p:nvGrpSpPr>
          <p:grpSpPr>
            <a:xfrm>
              <a:off x="742758" y="4309200"/>
              <a:ext cx="231622" cy="834300"/>
              <a:chOff x="2688737" y="4301380"/>
              <a:chExt cx="231900" cy="834300"/>
            </a:xfrm>
          </p:grpSpPr>
          <p:sp>
            <p:nvSpPr>
              <p:cNvPr id="331" name="Google Shape;331;p1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5"/>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5"/>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 name="Google Shape;335;p15"/>
            <p:cNvGrpSpPr/>
            <p:nvPr/>
          </p:nvGrpSpPr>
          <p:grpSpPr>
            <a:xfrm>
              <a:off x="1114112" y="4518900"/>
              <a:ext cx="231622" cy="624600"/>
              <a:chOff x="2688737" y="4511080"/>
              <a:chExt cx="231900" cy="624600"/>
            </a:xfrm>
          </p:grpSpPr>
          <p:sp>
            <p:nvSpPr>
              <p:cNvPr id="336" name="Google Shape;336;p1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5"/>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5"/>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9" name="Google Shape;339;p15"/>
            <p:cNvGrpSpPr/>
            <p:nvPr/>
          </p:nvGrpSpPr>
          <p:grpSpPr>
            <a:xfrm>
              <a:off x="1856753" y="4099200"/>
              <a:ext cx="231600" cy="1044300"/>
              <a:chOff x="1856753" y="4099200"/>
              <a:chExt cx="231600" cy="1044300"/>
            </a:xfrm>
          </p:grpSpPr>
          <p:sp>
            <p:nvSpPr>
              <p:cNvPr id="340" name="Google Shape;340;p15"/>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5"/>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5"/>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5"/>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5" name="Google Shape;345;p15"/>
            <p:cNvGrpSpPr/>
            <p:nvPr/>
          </p:nvGrpSpPr>
          <p:grpSpPr>
            <a:xfrm>
              <a:off x="2228107" y="4309200"/>
              <a:ext cx="231600" cy="834300"/>
              <a:chOff x="2228107" y="4309200"/>
              <a:chExt cx="231600" cy="834300"/>
            </a:xfrm>
          </p:grpSpPr>
          <p:sp>
            <p:nvSpPr>
              <p:cNvPr id="346" name="Google Shape;346;p15"/>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5"/>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5"/>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5"/>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 name="Google Shape;350;p15"/>
            <p:cNvGrpSpPr/>
            <p:nvPr/>
          </p:nvGrpSpPr>
          <p:grpSpPr>
            <a:xfrm>
              <a:off x="2599462" y="4518900"/>
              <a:ext cx="231600" cy="624600"/>
              <a:chOff x="2599462" y="4518900"/>
              <a:chExt cx="231600" cy="624600"/>
            </a:xfrm>
          </p:grpSpPr>
          <p:sp>
            <p:nvSpPr>
              <p:cNvPr id="351" name="Google Shape;351;p1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5"/>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5"/>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 name="Google Shape;354;p15"/>
            <p:cNvGrpSpPr/>
            <p:nvPr/>
          </p:nvGrpSpPr>
          <p:grpSpPr>
            <a:xfrm>
              <a:off x="3342171" y="4099200"/>
              <a:ext cx="231600" cy="1044300"/>
              <a:chOff x="3342171" y="4099200"/>
              <a:chExt cx="231600" cy="1044300"/>
            </a:xfrm>
          </p:grpSpPr>
          <p:sp>
            <p:nvSpPr>
              <p:cNvPr id="355" name="Google Shape;355;p15"/>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5"/>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5"/>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5"/>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5"/>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0" name="Google Shape;360;p15"/>
            <p:cNvGrpSpPr/>
            <p:nvPr/>
          </p:nvGrpSpPr>
          <p:grpSpPr>
            <a:xfrm>
              <a:off x="3713525" y="4309200"/>
              <a:ext cx="231600" cy="834300"/>
              <a:chOff x="3713525" y="4309200"/>
              <a:chExt cx="231600" cy="834300"/>
            </a:xfrm>
          </p:grpSpPr>
          <p:sp>
            <p:nvSpPr>
              <p:cNvPr id="361" name="Google Shape;361;p1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5"/>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5"/>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5"/>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5" name="Google Shape;365;p15"/>
            <p:cNvGrpSpPr/>
            <p:nvPr/>
          </p:nvGrpSpPr>
          <p:grpSpPr>
            <a:xfrm>
              <a:off x="1485398" y="4309200"/>
              <a:ext cx="231600" cy="834300"/>
              <a:chOff x="1485398" y="4309200"/>
              <a:chExt cx="231600" cy="834300"/>
            </a:xfrm>
          </p:grpSpPr>
          <p:sp>
            <p:nvSpPr>
              <p:cNvPr id="366" name="Google Shape;366;p15"/>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5"/>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5"/>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5"/>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 name="Google Shape;370;p15"/>
            <p:cNvGrpSpPr/>
            <p:nvPr/>
          </p:nvGrpSpPr>
          <p:grpSpPr>
            <a:xfrm>
              <a:off x="4084879" y="4518900"/>
              <a:ext cx="231600" cy="624600"/>
              <a:chOff x="4084879" y="4518900"/>
              <a:chExt cx="231600" cy="624600"/>
            </a:xfrm>
          </p:grpSpPr>
          <p:sp>
            <p:nvSpPr>
              <p:cNvPr id="371" name="Google Shape;371;p1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5"/>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5"/>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4" name="Google Shape;374;p15"/>
            <p:cNvGrpSpPr/>
            <p:nvPr/>
          </p:nvGrpSpPr>
          <p:grpSpPr>
            <a:xfrm>
              <a:off x="2970816" y="4309200"/>
              <a:ext cx="231600" cy="834300"/>
              <a:chOff x="2970816" y="4309200"/>
              <a:chExt cx="231600" cy="834300"/>
            </a:xfrm>
          </p:grpSpPr>
          <p:sp>
            <p:nvSpPr>
              <p:cNvPr id="375" name="Google Shape;375;p15"/>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5"/>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5"/>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5"/>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9" name="Google Shape;379;p15"/>
            <p:cNvGrpSpPr/>
            <p:nvPr/>
          </p:nvGrpSpPr>
          <p:grpSpPr>
            <a:xfrm>
              <a:off x="4456234" y="4309200"/>
              <a:ext cx="231600" cy="834300"/>
              <a:chOff x="4456234" y="4309200"/>
              <a:chExt cx="231600" cy="834300"/>
            </a:xfrm>
          </p:grpSpPr>
          <p:sp>
            <p:nvSpPr>
              <p:cNvPr id="380" name="Google Shape;380;p15"/>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5"/>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5"/>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4" name="Google Shape;384;p15"/>
            <p:cNvGrpSpPr/>
            <p:nvPr/>
          </p:nvGrpSpPr>
          <p:grpSpPr>
            <a:xfrm>
              <a:off x="4827588" y="4099200"/>
              <a:ext cx="231600" cy="1044300"/>
              <a:chOff x="4827588" y="4099200"/>
              <a:chExt cx="231600" cy="1044300"/>
            </a:xfrm>
          </p:grpSpPr>
          <p:sp>
            <p:nvSpPr>
              <p:cNvPr id="385" name="Google Shape;385;p15"/>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5"/>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5"/>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5"/>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5"/>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0" name="Google Shape;390;p15"/>
            <p:cNvGrpSpPr/>
            <p:nvPr/>
          </p:nvGrpSpPr>
          <p:grpSpPr>
            <a:xfrm>
              <a:off x="5198943" y="4309200"/>
              <a:ext cx="231600" cy="834300"/>
              <a:chOff x="5198943" y="4309200"/>
              <a:chExt cx="231600" cy="834300"/>
            </a:xfrm>
          </p:grpSpPr>
          <p:sp>
            <p:nvSpPr>
              <p:cNvPr id="391" name="Google Shape;391;p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5"/>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5"/>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5"/>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5" name="Google Shape;395;p15"/>
            <p:cNvGrpSpPr/>
            <p:nvPr/>
          </p:nvGrpSpPr>
          <p:grpSpPr>
            <a:xfrm>
              <a:off x="5570297" y="4518900"/>
              <a:ext cx="231600" cy="624600"/>
              <a:chOff x="5570297" y="4518900"/>
              <a:chExt cx="231600" cy="624600"/>
            </a:xfrm>
          </p:grpSpPr>
          <p:sp>
            <p:nvSpPr>
              <p:cNvPr id="396" name="Google Shape;396;p15"/>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5"/>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5"/>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9" name="Google Shape;399;p15"/>
            <p:cNvGrpSpPr/>
            <p:nvPr/>
          </p:nvGrpSpPr>
          <p:grpSpPr>
            <a:xfrm>
              <a:off x="5941652" y="4309200"/>
              <a:ext cx="231600" cy="834300"/>
              <a:chOff x="5941652" y="4309200"/>
              <a:chExt cx="231600" cy="834300"/>
            </a:xfrm>
          </p:grpSpPr>
          <p:sp>
            <p:nvSpPr>
              <p:cNvPr id="400" name="Google Shape;400;p15"/>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5"/>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5"/>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4" name="Google Shape;404;p15"/>
            <p:cNvGrpSpPr/>
            <p:nvPr/>
          </p:nvGrpSpPr>
          <p:grpSpPr>
            <a:xfrm>
              <a:off x="6313006" y="4099200"/>
              <a:ext cx="231600" cy="1044300"/>
              <a:chOff x="6313006" y="4099200"/>
              <a:chExt cx="231600" cy="1044300"/>
            </a:xfrm>
          </p:grpSpPr>
          <p:sp>
            <p:nvSpPr>
              <p:cNvPr id="405" name="Google Shape;405;p15"/>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5"/>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5"/>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5"/>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5"/>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0" name="Google Shape;410;p15"/>
            <p:cNvGrpSpPr/>
            <p:nvPr/>
          </p:nvGrpSpPr>
          <p:grpSpPr>
            <a:xfrm>
              <a:off x="6684361" y="4309200"/>
              <a:ext cx="231600" cy="834300"/>
              <a:chOff x="6684361" y="4309200"/>
              <a:chExt cx="231600" cy="834300"/>
            </a:xfrm>
          </p:grpSpPr>
          <p:sp>
            <p:nvSpPr>
              <p:cNvPr id="411" name="Google Shape;411;p1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5"/>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5"/>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5"/>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15"/>
            <p:cNvGrpSpPr/>
            <p:nvPr/>
          </p:nvGrpSpPr>
          <p:grpSpPr>
            <a:xfrm>
              <a:off x="7055715" y="4518900"/>
              <a:ext cx="231600" cy="624600"/>
              <a:chOff x="7055715" y="4518900"/>
              <a:chExt cx="231600" cy="624600"/>
            </a:xfrm>
          </p:grpSpPr>
          <p:sp>
            <p:nvSpPr>
              <p:cNvPr id="416" name="Google Shape;416;p15"/>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5"/>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5"/>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9" name="Google Shape;419;p15"/>
            <p:cNvGrpSpPr/>
            <p:nvPr/>
          </p:nvGrpSpPr>
          <p:grpSpPr>
            <a:xfrm>
              <a:off x="7798424" y="4099200"/>
              <a:ext cx="231600" cy="1044300"/>
              <a:chOff x="7798424" y="4099200"/>
              <a:chExt cx="231600" cy="1044300"/>
            </a:xfrm>
          </p:grpSpPr>
          <p:sp>
            <p:nvSpPr>
              <p:cNvPr id="420" name="Google Shape;420;p15"/>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5"/>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5"/>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5"/>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5" name="Google Shape;425;p15"/>
            <p:cNvGrpSpPr/>
            <p:nvPr/>
          </p:nvGrpSpPr>
          <p:grpSpPr>
            <a:xfrm>
              <a:off x="8169779" y="4309200"/>
              <a:ext cx="231600" cy="834300"/>
              <a:chOff x="8169779" y="4309200"/>
              <a:chExt cx="231600" cy="834300"/>
            </a:xfrm>
          </p:grpSpPr>
          <p:sp>
            <p:nvSpPr>
              <p:cNvPr id="426" name="Google Shape;426;p15"/>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5"/>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5"/>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5"/>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0" name="Google Shape;430;p15"/>
            <p:cNvGrpSpPr/>
            <p:nvPr/>
          </p:nvGrpSpPr>
          <p:grpSpPr>
            <a:xfrm>
              <a:off x="7427070" y="4309200"/>
              <a:ext cx="231600" cy="834300"/>
              <a:chOff x="7427070" y="4309200"/>
              <a:chExt cx="231600" cy="834300"/>
            </a:xfrm>
          </p:grpSpPr>
          <p:sp>
            <p:nvSpPr>
              <p:cNvPr id="431" name="Google Shape;431;p1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5"/>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5"/>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5"/>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5" name="Google Shape;435;p15"/>
            <p:cNvGrpSpPr/>
            <p:nvPr/>
          </p:nvGrpSpPr>
          <p:grpSpPr>
            <a:xfrm>
              <a:off x="8541133" y="4518900"/>
              <a:ext cx="231600" cy="624600"/>
              <a:chOff x="8541133" y="4518900"/>
              <a:chExt cx="231600" cy="624600"/>
            </a:xfrm>
          </p:grpSpPr>
          <p:sp>
            <p:nvSpPr>
              <p:cNvPr id="436" name="Google Shape;436;p15"/>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5"/>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5"/>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9" name="Google Shape;439;p15"/>
            <p:cNvGrpSpPr/>
            <p:nvPr/>
          </p:nvGrpSpPr>
          <p:grpSpPr>
            <a:xfrm>
              <a:off x="8912488" y="4309200"/>
              <a:ext cx="231600" cy="834300"/>
              <a:chOff x="8912488" y="4309200"/>
              <a:chExt cx="231600" cy="834300"/>
            </a:xfrm>
          </p:grpSpPr>
          <p:sp>
            <p:nvSpPr>
              <p:cNvPr id="440" name="Google Shape;440;p15"/>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5"/>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5"/>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44" name="Google Shape;444;p15"/>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lstStyle>
            <a:lvl1pPr lvl="0" rtl="0" algn="ctr">
              <a:lnSpc>
                <a:spcPct val="100000"/>
              </a:lnSpc>
              <a:spcBef>
                <a:spcPts val="0"/>
              </a:spcBef>
              <a:spcAft>
                <a:spcPts val="0"/>
              </a:spcAft>
              <a:buClr>
                <a:schemeClr val="lt1"/>
              </a:buClr>
              <a:buSzPts val="8000"/>
              <a:buNone/>
              <a:defRPr sz="8000">
                <a:solidFill>
                  <a:schemeClr val="lt1"/>
                </a:solidFill>
              </a:defRPr>
            </a:lvl1pPr>
            <a:lvl2pPr lvl="1" rtl="0" algn="ctr">
              <a:lnSpc>
                <a:spcPct val="100000"/>
              </a:lnSpc>
              <a:spcBef>
                <a:spcPts val="0"/>
              </a:spcBef>
              <a:spcAft>
                <a:spcPts val="0"/>
              </a:spcAft>
              <a:buClr>
                <a:schemeClr val="lt1"/>
              </a:buClr>
              <a:buSzPts val="8000"/>
              <a:buNone/>
              <a:defRPr sz="8000">
                <a:solidFill>
                  <a:schemeClr val="lt1"/>
                </a:solidFill>
              </a:defRPr>
            </a:lvl2pPr>
            <a:lvl3pPr lvl="2" rtl="0" algn="ctr">
              <a:lnSpc>
                <a:spcPct val="100000"/>
              </a:lnSpc>
              <a:spcBef>
                <a:spcPts val="0"/>
              </a:spcBef>
              <a:spcAft>
                <a:spcPts val="0"/>
              </a:spcAft>
              <a:buClr>
                <a:schemeClr val="lt1"/>
              </a:buClr>
              <a:buSzPts val="8000"/>
              <a:buNone/>
              <a:defRPr sz="8000">
                <a:solidFill>
                  <a:schemeClr val="lt1"/>
                </a:solidFill>
              </a:defRPr>
            </a:lvl3pPr>
            <a:lvl4pPr lvl="3" rtl="0" algn="ctr">
              <a:lnSpc>
                <a:spcPct val="100000"/>
              </a:lnSpc>
              <a:spcBef>
                <a:spcPts val="0"/>
              </a:spcBef>
              <a:spcAft>
                <a:spcPts val="0"/>
              </a:spcAft>
              <a:buClr>
                <a:schemeClr val="lt1"/>
              </a:buClr>
              <a:buSzPts val="8000"/>
              <a:buNone/>
              <a:defRPr sz="8000">
                <a:solidFill>
                  <a:schemeClr val="lt1"/>
                </a:solidFill>
              </a:defRPr>
            </a:lvl4pPr>
            <a:lvl5pPr lvl="4" rtl="0" algn="ctr">
              <a:lnSpc>
                <a:spcPct val="100000"/>
              </a:lnSpc>
              <a:spcBef>
                <a:spcPts val="0"/>
              </a:spcBef>
              <a:spcAft>
                <a:spcPts val="0"/>
              </a:spcAft>
              <a:buClr>
                <a:schemeClr val="lt1"/>
              </a:buClr>
              <a:buSzPts val="8000"/>
              <a:buNone/>
              <a:defRPr sz="8000">
                <a:solidFill>
                  <a:schemeClr val="lt1"/>
                </a:solidFill>
              </a:defRPr>
            </a:lvl5pPr>
            <a:lvl6pPr lvl="5" rtl="0" algn="ctr">
              <a:lnSpc>
                <a:spcPct val="100000"/>
              </a:lnSpc>
              <a:spcBef>
                <a:spcPts val="0"/>
              </a:spcBef>
              <a:spcAft>
                <a:spcPts val="0"/>
              </a:spcAft>
              <a:buClr>
                <a:schemeClr val="lt1"/>
              </a:buClr>
              <a:buSzPts val="8000"/>
              <a:buNone/>
              <a:defRPr sz="8000">
                <a:solidFill>
                  <a:schemeClr val="lt1"/>
                </a:solidFill>
              </a:defRPr>
            </a:lvl6pPr>
            <a:lvl7pPr lvl="6" rtl="0" algn="ctr">
              <a:lnSpc>
                <a:spcPct val="100000"/>
              </a:lnSpc>
              <a:spcBef>
                <a:spcPts val="0"/>
              </a:spcBef>
              <a:spcAft>
                <a:spcPts val="0"/>
              </a:spcAft>
              <a:buClr>
                <a:schemeClr val="lt1"/>
              </a:buClr>
              <a:buSzPts val="8000"/>
              <a:buNone/>
              <a:defRPr sz="8000">
                <a:solidFill>
                  <a:schemeClr val="lt1"/>
                </a:solidFill>
              </a:defRPr>
            </a:lvl7pPr>
            <a:lvl8pPr lvl="7" rtl="0" algn="ctr">
              <a:lnSpc>
                <a:spcPct val="100000"/>
              </a:lnSpc>
              <a:spcBef>
                <a:spcPts val="0"/>
              </a:spcBef>
              <a:spcAft>
                <a:spcPts val="0"/>
              </a:spcAft>
              <a:buClr>
                <a:schemeClr val="lt1"/>
              </a:buClr>
              <a:buSzPts val="8000"/>
              <a:buNone/>
              <a:defRPr sz="8000">
                <a:solidFill>
                  <a:schemeClr val="lt1"/>
                </a:solidFill>
              </a:defRPr>
            </a:lvl8pPr>
            <a:lvl9pPr lvl="8" rtl="0"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445" name="Google Shape;445;p15"/>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lstStyle>
            <a:lvl1pPr indent="-311150" lvl="0" marL="457200" rtl="0" algn="ctr">
              <a:lnSpc>
                <a:spcPct val="115000"/>
              </a:lnSpc>
              <a:spcBef>
                <a:spcPts val="0"/>
              </a:spcBef>
              <a:spcAft>
                <a:spcPts val="0"/>
              </a:spcAft>
              <a:buClr>
                <a:schemeClr val="lt1"/>
              </a:buClr>
              <a:buSzPts val="1300"/>
              <a:buChar char="●"/>
              <a:defRPr>
                <a:solidFill>
                  <a:schemeClr val="lt1"/>
                </a:solidFill>
              </a:defRPr>
            </a:lvl1pPr>
            <a:lvl2pPr indent="-298450" lvl="1" marL="914400" rtl="0" algn="ctr">
              <a:lnSpc>
                <a:spcPct val="115000"/>
              </a:lnSpc>
              <a:spcBef>
                <a:spcPts val="1600"/>
              </a:spcBef>
              <a:spcAft>
                <a:spcPts val="0"/>
              </a:spcAft>
              <a:buClr>
                <a:schemeClr val="lt1"/>
              </a:buClr>
              <a:buSzPts val="1100"/>
              <a:buChar char="○"/>
              <a:defRPr>
                <a:solidFill>
                  <a:schemeClr val="lt1"/>
                </a:solidFill>
              </a:defRPr>
            </a:lvl2pPr>
            <a:lvl3pPr indent="-298450" lvl="2" marL="1371600" rtl="0" algn="ctr">
              <a:lnSpc>
                <a:spcPct val="115000"/>
              </a:lnSpc>
              <a:spcBef>
                <a:spcPts val="1600"/>
              </a:spcBef>
              <a:spcAft>
                <a:spcPts val="0"/>
              </a:spcAft>
              <a:buClr>
                <a:schemeClr val="lt1"/>
              </a:buClr>
              <a:buSzPts val="1100"/>
              <a:buChar char="■"/>
              <a:defRPr>
                <a:solidFill>
                  <a:schemeClr val="lt1"/>
                </a:solidFill>
              </a:defRPr>
            </a:lvl3pPr>
            <a:lvl4pPr indent="-298450" lvl="3" marL="1828800" rtl="0" algn="ctr">
              <a:lnSpc>
                <a:spcPct val="115000"/>
              </a:lnSpc>
              <a:spcBef>
                <a:spcPts val="1600"/>
              </a:spcBef>
              <a:spcAft>
                <a:spcPts val="0"/>
              </a:spcAft>
              <a:buClr>
                <a:schemeClr val="lt1"/>
              </a:buClr>
              <a:buSzPts val="1100"/>
              <a:buChar char="●"/>
              <a:defRPr>
                <a:solidFill>
                  <a:schemeClr val="lt1"/>
                </a:solidFill>
              </a:defRPr>
            </a:lvl4pPr>
            <a:lvl5pPr indent="-298450" lvl="4" marL="2286000" rtl="0" algn="ctr">
              <a:lnSpc>
                <a:spcPct val="115000"/>
              </a:lnSpc>
              <a:spcBef>
                <a:spcPts val="1600"/>
              </a:spcBef>
              <a:spcAft>
                <a:spcPts val="0"/>
              </a:spcAft>
              <a:buClr>
                <a:schemeClr val="lt1"/>
              </a:buClr>
              <a:buSzPts val="1100"/>
              <a:buChar char="○"/>
              <a:defRPr>
                <a:solidFill>
                  <a:schemeClr val="lt1"/>
                </a:solidFill>
              </a:defRPr>
            </a:lvl5pPr>
            <a:lvl6pPr indent="-298450" lvl="5" marL="2743200" rtl="0" algn="ctr">
              <a:lnSpc>
                <a:spcPct val="115000"/>
              </a:lnSpc>
              <a:spcBef>
                <a:spcPts val="1600"/>
              </a:spcBef>
              <a:spcAft>
                <a:spcPts val="0"/>
              </a:spcAft>
              <a:buClr>
                <a:schemeClr val="lt1"/>
              </a:buClr>
              <a:buSzPts val="1100"/>
              <a:buChar char="■"/>
              <a:defRPr>
                <a:solidFill>
                  <a:schemeClr val="lt1"/>
                </a:solidFill>
              </a:defRPr>
            </a:lvl6pPr>
            <a:lvl7pPr indent="-298450" lvl="6" marL="3200400" rtl="0" algn="ctr">
              <a:lnSpc>
                <a:spcPct val="115000"/>
              </a:lnSpc>
              <a:spcBef>
                <a:spcPts val="1600"/>
              </a:spcBef>
              <a:spcAft>
                <a:spcPts val="0"/>
              </a:spcAft>
              <a:buClr>
                <a:schemeClr val="lt1"/>
              </a:buClr>
              <a:buSzPts val="1100"/>
              <a:buChar char="●"/>
              <a:defRPr>
                <a:solidFill>
                  <a:schemeClr val="lt1"/>
                </a:solidFill>
              </a:defRPr>
            </a:lvl7pPr>
            <a:lvl8pPr indent="-298450" lvl="7" marL="3657600" rtl="0" algn="ctr">
              <a:lnSpc>
                <a:spcPct val="115000"/>
              </a:lnSpc>
              <a:spcBef>
                <a:spcPts val="1600"/>
              </a:spcBef>
              <a:spcAft>
                <a:spcPts val="0"/>
              </a:spcAft>
              <a:buClr>
                <a:schemeClr val="lt1"/>
              </a:buClr>
              <a:buSzPts val="1100"/>
              <a:buChar char="○"/>
              <a:defRPr>
                <a:solidFill>
                  <a:schemeClr val="lt1"/>
                </a:solidFill>
              </a:defRPr>
            </a:lvl8pPr>
            <a:lvl9pPr indent="-298450" lvl="8" marL="4114800" rtl="0" algn="ctr">
              <a:lnSpc>
                <a:spcPct val="115000"/>
              </a:lnSpc>
              <a:spcBef>
                <a:spcPts val="1600"/>
              </a:spcBef>
              <a:spcAft>
                <a:spcPts val="1600"/>
              </a:spcAft>
              <a:buClr>
                <a:schemeClr val="lt1"/>
              </a:buClr>
              <a:buSzPts val="1100"/>
              <a:buChar char="■"/>
              <a:defRPr>
                <a:solidFill>
                  <a:schemeClr val="lt1"/>
                </a:solidFill>
              </a:defRPr>
            </a:lvl9pPr>
          </a:lstStyle>
          <a:p/>
        </p:txBody>
      </p:sp>
      <p:sp>
        <p:nvSpPr>
          <p:cNvPr id="446" name="Google Shape;446;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47" name="Shape 447"/>
        <p:cNvGrpSpPr/>
        <p:nvPr/>
      </p:nvGrpSpPr>
      <p:grpSpPr>
        <a:xfrm>
          <a:off x="0" y="0"/>
          <a:ext cx="0" cy="0"/>
          <a:chOff x="0" y="0"/>
          <a:chExt cx="0" cy="0"/>
        </a:xfrm>
      </p:grpSpPr>
      <p:grpSp>
        <p:nvGrpSpPr>
          <p:cNvPr id="448" name="Google Shape;448;p16"/>
          <p:cNvGrpSpPr/>
          <p:nvPr/>
        </p:nvGrpSpPr>
        <p:grpSpPr>
          <a:xfrm>
            <a:off x="146769" y="3406"/>
            <a:ext cx="1233214" cy="1384535"/>
            <a:chOff x="146769" y="3406"/>
            <a:chExt cx="1233214" cy="1384535"/>
          </a:xfrm>
        </p:grpSpPr>
        <p:grpSp>
          <p:nvGrpSpPr>
            <p:cNvPr id="449" name="Google Shape;449;p16"/>
            <p:cNvGrpSpPr/>
            <p:nvPr/>
          </p:nvGrpSpPr>
          <p:grpSpPr>
            <a:xfrm>
              <a:off x="1063183" y="3406"/>
              <a:ext cx="316800" cy="688513"/>
              <a:chOff x="1063183" y="3406"/>
              <a:chExt cx="316800" cy="688513"/>
            </a:xfrm>
          </p:grpSpPr>
          <p:sp>
            <p:nvSpPr>
              <p:cNvPr id="450" name="Google Shape;450;p16"/>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6"/>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2" name="Google Shape;452;p16"/>
            <p:cNvGrpSpPr/>
            <p:nvPr/>
          </p:nvGrpSpPr>
          <p:grpSpPr>
            <a:xfrm>
              <a:off x="604976" y="3406"/>
              <a:ext cx="316800" cy="1036524"/>
              <a:chOff x="604976" y="3406"/>
              <a:chExt cx="316800" cy="1036524"/>
            </a:xfrm>
          </p:grpSpPr>
          <p:sp>
            <p:nvSpPr>
              <p:cNvPr id="453" name="Google Shape;453;p16"/>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6"/>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6" name="Google Shape;456;p16"/>
            <p:cNvGrpSpPr/>
            <p:nvPr/>
          </p:nvGrpSpPr>
          <p:grpSpPr>
            <a:xfrm>
              <a:off x="146769" y="3406"/>
              <a:ext cx="316800" cy="1384535"/>
              <a:chOff x="146769" y="3406"/>
              <a:chExt cx="316800" cy="1384535"/>
            </a:xfrm>
          </p:grpSpPr>
          <p:sp>
            <p:nvSpPr>
              <p:cNvPr id="457" name="Google Shape;457;p16"/>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6"/>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6"/>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6"/>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61" name="Google Shape;461;p16"/>
          <p:cNvGrpSpPr/>
          <p:nvPr/>
        </p:nvGrpSpPr>
        <p:grpSpPr>
          <a:xfrm>
            <a:off x="6775084" y="2904008"/>
            <a:ext cx="2186147" cy="2239500"/>
            <a:chOff x="6775084" y="2904008"/>
            <a:chExt cx="2186147" cy="2239500"/>
          </a:xfrm>
        </p:grpSpPr>
        <p:grpSp>
          <p:nvGrpSpPr>
            <p:cNvPr id="462" name="Google Shape;462;p16"/>
            <p:cNvGrpSpPr/>
            <p:nvPr/>
          </p:nvGrpSpPr>
          <p:grpSpPr>
            <a:xfrm>
              <a:off x="6775084" y="4253708"/>
              <a:ext cx="409500" cy="889800"/>
              <a:chOff x="6775084" y="4253708"/>
              <a:chExt cx="409500" cy="889800"/>
            </a:xfrm>
          </p:grpSpPr>
          <p:sp>
            <p:nvSpPr>
              <p:cNvPr id="463" name="Google Shape;463;p16"/>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5" name="Google Shape;465;p16"/>
            <p:cNvGrpSpPr/>
            <p:nvPr/>
          </p:nvGrpSpPr>
          <p:grpSpPr>
            <a:xfrm>
              <a:off x="7367299" y="3804008"/>
              <a:ext cx="409500" cy="1339500"/>
              <a:chOff x="7367299" y="3804008"/>
              <a:chExt cx="409500" cy="1339500"/>
            </a:xfrm>
          </p:grpSpPr>
          <p:sp>
            <p:nvSpPr>
              <p:cNvPr id="466" name="Google Shape;466;p16"/>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6"/>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6"/>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9" name="Google Shape;469;p16"/>
            <p:cNvGrpSpPr/>
            <p:nvPr/>
          </p:nvGrpSpPr>
          <p:grpSpPr>
            <a:xfrm>
              <a:off x="7959516" y="3354008"/>
              <a:ext cx="409500" cy="1789500"/>
              <a:chOff x="7959516" y="3354008"/>
              <a:chExt cx="409500" cy="1789500"/>
            </a:xfrm>
          </p:grpSpPr>
          <p:sp>
            <p:nvSpPr>
              <p:cNvPr id="470" name="Google Shape;470;p16"/>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6"/>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6"/>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6"/>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4" name="Google Shape;474;p16"/>
            <p:cNvGrpSpPr/>
            <p:nvPr/>
          </p:nvGrpSpPr>
          <p:grpSpPr>
            <a:xfrm>
              <a:off x="8551731" y="2904008"/>
              <a:ext cx="409500" cy="2239500"/>
              <a:chOff x="8551731" y="2904008"/>
              <a:chExt cx="409500" cy="2239500"/>
            </a:xfrm>
          </p:grpSpPr>
          <p:sp>
            <p:nvSpPr>
              <p:cNvPr id="475" name="Google Shape;475;p16"/>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6"/>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6"/>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6"/>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6"/>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80" name="Google Shape;480;p16"/>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481" name="Google Shape;481;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82" name="Shape 482"/>
        <p:cNvGrpSpPr/>
        <p:nvPr/>
      </p:nvGrpSpPr>
      <p:grpSpPr>
        <a:xfrm>
          <a:off x="0" y="0"/>
          <a:ext cx="0" cy="0"/>
          <a:chOff x="0" y="0"/>
          <a:chExt cx="0" cy="0"/>
        </a:xfrm>
      </p:grpSpPr>
      <p:grpSp>
        <p:nvGrpSpPr>
          <p:cNvPr id="483" name="Google Shape;483;p17"/>
          <p:cNvGrpSpPr/>
          <p:nvPr/>
        </p:nvGrpSpPr>
        <p:grpSpPr>
          <a:xfrm>
            <a:off x="625966" y="299376"/>
            <a:ext cx="999312" cy="999312"/>
            <a:chOff x="348199" y="179450"/>
            <a:chExt cx="1116300" cy="1116300"/>
          </a:xfrm>
        </p:grpSpPr>
        <p:sp>
          <p:nvSpPr>
            <p:cNvPr id="484" name="Google Shape;484;p17"/>
            <p:cNvSpPr/>
            <p:nvPr/>
          </p:nvSpPr>
          <p:spPr>
            <a:xfrm rot="-5400000">
              <a:off x="574557" y="405788"/>
              <a:ext cx="663600" cy="6636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7"/>
            <p:cNvSpPr/>
            <p:nvPr/>
          </p:nvSpPr>
          <p:spPr>
            <a:xfrm rot="-5400000">
              <a:off x="348199" y="179450"/>
              <a:ext cx="1116300" cy="11163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6" name="Google Shape;486;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487" name="Google Shape;487;p17"/>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488" name="Google Shape;488;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9" name="Shape 489"/>
        <p:cNvGrpSpPr/>
        <p:nvPr/>
      </p:nvGrpSpPr>
      <p:grpSpPr>
        <a:xfrm>
          <a:off x="0" y="0"/>
          <a:ext cx="0" cy="0"/>
          <a:chOff x="0" y="0"/>
          <a:chExt cx="0" cy="0"/>
        </a:xfrm>
      </p:grpSpPr>
      <p:grpSp>
        <p:nvGrpSpPr>
          <p:cNvPr id="490" name="Google Shape;490;p18"/>
          <p:cNvGrpSpPr/>
          <p:nvPr/>
        </p:nvGrpSpPr>
        <p:grpSpPr>
          <a:xfrm>
            <a:off x="625966" y="299376"/>
            <a:ext cx="999312" cy="999312"/>
            <a:chOff x="348199" y="179450"/>
            <a:chExt cx="1116300" cy="1116300"/>
          </a:xfrm>
        </p:grpSpPr>
        <p:sp>
          <p:nvSpPr>
            <p:cNvPr id="491" name="Google Shape;491;p18"/>
            <p:cNvSpPr/>
            <p:nvPr/>
          </p:nvSpPr>
          <p:spPr>
            <a:xfrm rot="-5400000">
              <a:off x="574557" y="405788"/>
              <a:ext cx="663600" cy="6636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8"/>
            <p:cNvSpPr/>
            <p:nvPr/>
          </p:nvSpPr>
          <p:spPr>
            <a:xfrm rot="-5400000">
              <a:off x="348199" y="179450"/>
              <a:ext cx="1116300" cy="11163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3" name="Google Shape;493;p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494" name="Google Shape;494;p18"/>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495" name="Google Shape;495;p18"/>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496" name="Google Shape;496;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7" name="Shape 497"/>
        <p:cNvGrpSpPr/>
        <p:nvPr/>
      </p:nvGrpSpPr>
      <p:grpSpPr>
        <a:xfrm>
          <a:off x="0" y="0"/>
          <a:ext cx="0" cy="0"/>
          <a:chOff x="0" y="0"/>
          <a:chExt cx="0" cy="0"/>
        </a:xfrm>
      </p:grpSpPr>
      <p:grpSp>
        <p:nvGrpSpPr>
          <p:cNvPr id="498" name="Google Shape;498;p19"/>
          <p:cNvGrpSpPr/>
          <p:nvPr/>
        </p:nvGrpSpPr>
        <p:grpSpPr>
          <a:xfrm>
            <a:off x="625966" y="299376"/>
            <a:ext cx="999312" cy="999312"/>
            <a:chOff x="348199" y="179450"/>
            <a:chExt cx="1116300" cy="1116300"/>
          </a:xfrm>
        </p:grpSpPr>
        <p:sp>
          <p:nvSpPr>
            <p:cNvPr id="499" name="Google Shape;499;p19"/>
            <p:cNvSpPr/>
            <p:nvPr/>
          </p:nvSpPr>
          <p:spPr>
            <a:xfrm rot="-5400000">
              <a:off x="574557" y="405788"/>
              <a:ext cx="663600" cy="6636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9"/>
            <p:cNvSpPr/>
            <p:nvPr/>
          </p:nvSpPr>
          <p:spPr>
            <a:xfrm rot="-5400000">
              <a:off x="348199" y="179450"/>
              <a:ext cx="1116300" cy="11163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1" name="Google Shape;501;p1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02" name="Google Shape;502;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03" name="Shape 503"/>
        <p:cNvGrpSpPr/>
        <p:nvPr/>
      </p:nvGrpSpPr>
      <p:grpSpPr>
        <a:xfrm>
          <a:off x="0" y="0"/>
          <a:ext cx="0" cy="0"/>
          <a:chOff x="0" y="0"/>
          <a:chExt cx="0" cy="0"/>
        </a:xfrm>
      </p:grpSpPr>
      <p:grpSp>
        <p:nvGrpSpPr>
          <p:cNvPr id="504" name="Google Shape;504;p20"/>
          <p:cNvGrpSpPr/>
          <p:nvPr/>
        </p:nvGrpSpPr>
        <p:grpSpPr>
          <a:xfrm>
            <a:off x="625966" y="299376"/>
            <a:ext cx="999312" cy="999312"/>
            <a:chOff x="348199" y="179450"/>
            <a:chExt cx="1116300" cy="1116300"/>
          </a:xfrm>
        </p:grpSpPr>
        <p:sp>
          <p:nvSpPr>
            <p:cNvPr id="505" name="Google Shape;505;p20"/>
            <p:cNvSpPr/>
            <p:nvPr/>
          </p:nvSpPr>
          <p:spPr>
            <a:xfrm rot="-5400000">
              <a:off x="574557" y="405788"/>
              <a:ext cx="663600" cy="6636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0"/>
            <p:cNvSpPr/>
            <p:nvPr/>
          </p:nvSpPr>
          <p:spPr>
            <a:xfrm rot="-5400000">
              <a:off x="348199" y="179450"/>
              <a:ext cx="1116300" cy="11163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7" name="Google Shape;507;p20"/>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08" name="Google Shape;508;p20"/>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509" name="Google Shape;509;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510" name="Shape 510"/>
        <p:cNvGrpSpPr/>
        <p:nvPr/>
      </p:nvGrpSpPr>
      <p:grpSpPr>
        <a:xfrm>
          <a:off x="0" y="0"/>
          <a:ext cx="0" cy="0"/>
          <a:chOff x="0" y="0"/>
          <a:chExt cx="0" cy="0"/>
        </a:xfrm>
      </p:grpSpPr>
      <p:grpSp>
        <p:nvGrpSpPr>
          <p:cNvPr id="511" name="Google Shape;511;p21"/>
          <p:cNvGrpSpPr/>
          <p:nvPr/>
        </p:nvGrpSpPr>
        <p:grpSpPr>
          <a:xfrm>
            <a:off x="6866714" y="1359"/>
            <a:ext cx="2267521" cy="2601638"/>
            <a:chOff x="6790514" y="1359"/>
            <a:chExt cx="2267521" cy="2601638"/>
          </a:xfrm>
        </p:grpSpPr>
        <p:grpSp>
          <p:nvGrpSpPr>
            <p:cNvPr id="512" name="Google Shape;512;p21"/>
            <p:cNvGrpSpPr/>
            <p:nvPr/>
          </p:nvGrpSpPr>
          <p:grpSpPr>
            <a:xfrm>
              <a:off x="7067535" y="1359"/>
              <a:ext cx="1990500" cy="1990200"/>
              <a:chOff x="7067535" y="1359"/>
              <a:chExt cx="1990500" cy="1990200"/>
            </a:xfrm>
          </p:grpSpPr>
          <p:sp>
            <p:nvSpPr>
              <p:cNvPr id="513" name="Google Shape;513;p21"/>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1"/>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1"/>
              <p:cNvSpPr/>
              <p:nvPr/>
            </p:nvSpPr>
            <p:spPr>
              <a:xfrm rot="-8649154">
                <a:off x="7349962" y="283757"/>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6" name="Google Shape;516;p21"/>
            <p:cNvGrpSpPr/>
            <p:nvPr/>
          </p:nvGrpSpPr>
          <p:grpSpPr>
            <a:xfrm>
              <a:off x="8207126" y="1807997"/>
              <a:ext cx="795000" cy="795000"/>
              <a:chOff x="8207126" y="1807997"/>
              <a:chExt cx="795000" cy="795000"/>
            </a:xfrm>
          </p:grpSpPr>
          <p:sp>
            <p:nvSpPr>
              <p:cNvPr id="517" name="Google Shape;517;p21"/>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1"/>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0" name="Google Shape;520;p21"/>
            <p:cNvGrpSpPr/>
            <p:nvPr/>
          </p:nvGrpSpPr>
          <p:grpSpPr>
            <a:xfrm>
              <a:off x="6790514" y="118857"/>
              <a:ext cx="548700" cy="548700"/>
              <a:chOff x="6790514" y="118857"/>
              <a:chExt cx="548700" cy="548700"/>
            </a:xfrm>
          </p:grpSpPr>
          <p:sp>
            <p:nvSpPr>
              <p:cNvPr id="521" name="Google Shape;521;p21"/>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1"/>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23" name="Google Shape;523;p21"/>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524" name="Google Shape;524;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25" name="Shape 525"/>
        <p:cNvGrpSpPr/>
        <p:nvPr/>
      </p:nvGrpSpPr>
      <p:grpSpPr>
        <a:xfrm>
          <a:off x="0" y="0"/>
          <a:ext cx="0" cy="0"/>
          <a:chOff x="0" y="0"/>
          <a:chExt cx="0" cy="0"/>
        </a:xfrm>
      </p:grpSpPr>
      <p:grpSp>
        <p:nvGrpSpPr>
          <p:cNvPr id="526" name="Google Shape;526;p22"/>
          <p:cNvGrpSpPr/>
          <p:nvPr/>
        </p:nvGrpSpPr>
        <p:grpSpPr>
          <a:xfrm>
            <a:off x="625966" y="299376"/>
            <a:ext cx="999312" cy="999312"/>
            <a:chOff x="348199" y="179450"/>
            <a:chExt cx="1116300" cy="1116300"/>
          </a:xfrm>
        </p:grpSpPr>
        <p:sp>
          <p:nvSpPr>
            <p:cNvPr id="527" name="Google Shape;527;p22"/>
            <p:cNvSpPr/>
            <p:nvPr/>
          </p:nvSpPr>
          <p:spPr>
            <a:xfrm rot="-5400000">
              <a:off x="574557" y="405788"/>
              <a:ext cx="663600" cy="6636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2"/>
            <p:cNvSpPr/>
            <p:nvPr/>
          </p:nvSpPr>
          <p:spPr>
            <a:xfrm rot="-5400000">
              <a:off x="348199" y="179450"/>
              <a:ext cx="1116300" cy="11163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9" name="Google Shape;529;p22"/>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30" name="Google Shape;530;p22"/>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531" name="Google Shape;531;p22"/>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532" name="Google Shape;532;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3" name="Shape 533"/>
        <p:cNvGrpSpPr/>
        <p:nvPr/>
      </p:nvGrpSpPr>
      <p:grpSpPr>
        <a:xfrm>
          <a:off x="0" y="0"/>
          <a:ext cx="0" cy="0"/>
          <a:chOff x="0" y="0"/>
          <a:chExt cx="0" cy="0"/>
        </a:xfrm>
      </p:grpSpPr>
      <p:grpSp>
        <p:nvGrpSpPr>
          <p:cNvPr id="534" name="Google Shape;534;p23"/>
          <p:cNvGrpSpPr/>
          <p:nvPr/>
        </p:nvGrpSpPr>
        <p:grpSpPr>
          <a:xfrm>
            <a:off x="713373" y="3847119"/>
            <a:ext cx="825392" cy="825392"/>
            <a:chOff x="348199" y="179450"/>
            <a:chExt cx="1116300" cy="1116300"/>
          </a:xfrm>
        </p:grpSpPr>
        <p:sp>
          <p:nvSpPr>
            <p:cNvPr id="535" name="Google Shape;535;p23"/>
            <p:cNvSpPr/>
            <p:nvPr/>
          </p:nvSpPr>
          <p:spPr>
            <a:xfrm rot="-5400000">
              <a:off x="574557" y="405788"/>
              <a:ext cx="663600" cy="6636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3"/>
            <p:cNvSpPr/>
            <p:nvPr/>
          </p:nvSpPr>
          <p:spPr>
            <a:xfrm rot="-5400000">
              <a:off x="348199" y="179450"/>
              <a:ext cx="1116300" cy="11163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7" name="Google Shape;537;p23"/>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lstStyle>
            <a:lvl1pPr indent="-228600" lvl="0" marL="457200" rtl="0" algn="l">
              <a:lnSpc>
                <a:spcPct val="100000"/>
              </a:lnSpc>
              <a:spcBef>
                <a:spcPts val="0"/>
              </a:spcBef>
              <a:spcAft>
                <a:spcPts val="0"/>
              </a:spcAft>
              <a:buSzPts val="1300"/>
              <a:buNone/>
              <a:defRPr/>
            </a:lvl1pPr>
          </a:lstStyle>
          <a:p/>
        </p:txBody>
      </p:sp>
      <p:sp>
        <p:nvSpPr>
          <p:cNvPr id="538" name="Google Shape;538;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9" name="Shape 539"/>
        <p:cNvGrpSpPr/>
        <p:nvPr/>
      </p:nvGrpSpPr>
      <p:grpSpPr>
        <a:xfrm>
          <a:off x="0" y="0"/>
          <a:ext cx="0" cy="0"/>
          <a:chOff x="0" y="0"/>
          <a:chExt cx="0" cy="0"/>
        </a:xfrm>
      </p:grpSpPr>
      <p:sp>
        <p:nvSpPr>
          <p:cNvPr id="540" name="Google Shape;540;p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273" name="Shape 273"/>
        <p:cNvGrpSpPr/>
        <p:nvPr/>
      </p:nvGrpSpPr>
      <p:grpSpPr>
        <a:xfrm>
          <a:off x="0" y="0"/>
          <a:ext cx="0" cy="0"/>
          <a:chOff x="0" y="0"/>
          <a:chExt cx="0" cy="0"/>
        </a:xfrm>
      </p:grpSpPr>
      <p:sp>
        <p:nvSpPr>
          <p:cNvPr id="274" name="Google Shape;27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275" name="Google Shape;27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276" name="Google Shape;276;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hyperlink" Target="https://www.youtube.com/watch?v=qlJ3cs7o2DE&amp;feature=youtu.be" TargetMode="External"/><Relationship Id="rId4" Type="http://schemas.openxmlformats.org/officeDocument/2006/relationships/hyperlink" Target="https://www.youtube.com/watch?v=DFRLM0dYU2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25"/>
          <p:cNvSpPr txBox="1"/>
          <p:nvPr>
            <p:ph type="ctrTitle"/>
          </p:nvPr>
        </p:nvSpPr>
        <p:spPr>
          <a:xfrm>
            <a:off x="824000" y="1613825"/>
            <a:ext cx="79059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case for decentralized Polling</a:t>
            </a:r>
            <a:endParaRPr/>
          </a:p>
        </p:txBody>
      </p:sp>
      <p:sp>
        <p:nvSpPr>
          <p:cNvPr id="546" name="Google Shape;546;p25"/>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Dilanny, Luang, David, Daryna Aloff, Jonathan Pinder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34"/>
          <p:cNvSpPr txBox="1"/>
          <p:nvPr>
            <p:ph type="title"/>
          </p:nvPr>
        </p:nvSpPr>
        <p:spPr>
          <a:xfrm>
            <a:off x="1388550" y="0"/>
            <a:ext cx="6366900" cy="87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8000"/>
              <a:buNone/>
            </a:pPr>
            <a:r>
              <a:rPr lang="en" sz="2000"/>
              <a:t>Poll Creation contract</a:t>
            </a:r>
            <a:endParaRPr/>
          </a:p>
        </p:txBody>
      </p:sp>
      <p:sp>
        <p:nvSpPr>
          <p:cNvPr id="607" name="Google Shape;607;p34"/>
          <p:cNvSpPr txBox="1"/>
          <p:nvPr>
            <p:ph idx="1" type="body"/>
          </p:nvPr>
        </p:nvSpPr>
        <p:spPr>
          <a:xfrm>
            <a:off x="1388625" y="722299"/>
            <a:ext cx="6366900" cy="3101100"/>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rPr lang="en"/>
              <a:t>Elections structs are state machines stored in contract storage - they maintain a status (either "Open" or "Closed") representing their lifecycle stage</a:t>
            </a:r>
            <a:endParaRPr/>
          </a:p>
          <a:p>
            <a:pPr indent="0" lvl="0" marL="14605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
              <a:t>Open: the election is open, voters can vote on the election and admins can close the election</a:t>
            </a:r>
            <a:endParaRPr/>
          </a:p>
          <a:p>
            <a:pPr indent="-311150" lvl="0" marL="457200" rtl="0" algn="l">
              <a:lnSpc>
                <a:spcPct val="115000"/>
              </a:lnSpc>
              <a:spcBef>
                <a:spcPts val="0"/>
              </a:spcBef>
              <a:spcAft>
                <a:spcPts val="0"/>
              </a:spcAft>
              <a:buSzPts val="1300"/>
              <a:buChar char="●"/>
            </a:pPr>
            <a:r>
              <a:rPr lang="en"/>
              <a:t>Closed: the election is close, the winner is calculated and no further actions can be taken on the election</a:t>
            </a:r>
            <a:endParaRPr/>
          </a:p>
          <a:p>
            <a:pPr indent="-228600" lvl="0" marL="457200" rtl="0" algn="l">
              <a:lnSpc>
                <a:spcPct val="115000"/>
              </a:lnSpc>
              <a:spcBef>
                <a:spcPts val="0"/>
              </a:spcBef>
              <a:spcAft>
                <a:spcPts val="0"/>
              </a:spcAft>
              <a:buSzPts val="1300"/>
              <a:buNone/>
            </a:pPr>
            <a:r>
              <a:t/>
            </a:r>
            <a:endParaRPr/>
          </a:p>
          <a:p>
            <a:pPr indent="0" lvl="0" marL="146050" rtl="0" algn="ctr">
              <a:lnSpc>
                <a:spcPct val="115000"/>
              </a:lnSpc>
              <a:spcBef>
                <a:spcPts val="0"/>
              </a:spcBef>
              <a:spcAft>
                <a:spcPts val="0"/>
              </a:spcAft>
              <a:buSzPts val="1300"/>
              <a:buNone/>
            </a:pPr>
            <a:r>
              <a:t/>
            </a:r>
            <a:endParaRPr/>
          </a:p>
        </p:txBody>
      </p:sp>
      <p:pic>
        <p:nvPicPr>
          <p:cNvPr id="608" name="Google Shape;608;p34"/>
          <p:cNvPicPr preferRelativeResize="0"/>
          <p:nvPr/>
        </p:nvPicPr>
        <p:blipFill rotWithShape="1">
          <a:blip r:embed="rId3">
            <a:alphaModFix/>
          </a:blip>
          <a:srcRect b="0" l="0" r="0" t="0"/>
          <a:stretch/>
        </p:blipFill>
        <p:spPr>
          <a:xfrm>
            <a:off x="1967113" y="2571750"/>
            <a:ext cx="5163670" cy="180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p35"/>
          <p:cNvSpPr txBox="1"/>
          <p:nvPr>
            <p:ph type="title"/>
          </p:nvPr>
        </p:nvSpPr>
        <p:spPr>
          <a:xfrm>
            <a:off x="1388550" y="0"/>
            <a:ext cx="6366900" cy="87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8000"/>
              <a:buNone/>
            </a:pPr>
            <a:r>
              <a:rPr lang="en" sz="1800"/>
              <a:t>Web3 and Contracts</a:t>
            </a:r>
            <a:br>
              <a:rPr lang="en" sz="1800"/>
            </a:br>
            <a:endParaRPr sz="1800"/>
          </a:p>
        </p:txBody>
      </p:sp>
      <p:sp>
        <p:nvSpPr>
          <p:cNvPr id="614" name="Google Shape;614;p35"/>
          <p:cNvSpPr txBox="1"/>
          <p:nvPr>
            <p:ph idx="1" type="body"/>
          </p:nvPr>
        </p:nvSpPr>
        <p:spPr>
          <a:xfrm>
            <a:off x="1388550" y="385295"/>
            <a:ext cx="6366900" cy="3948600"/>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
              <a:t>We connected to an Ethereum network by getting a handle on the Web3 object and setting the provider.</a:t>
            </a:r>
            <a:endParaRPr/>
          </a:p>
          <a:p>
            <a:pPr indent="0" lvl="0" marL="146050" rtl="0" algn="ctr">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a:p>
            <a:pPr indent="0" lvl="0" marL="146050" rtl="0" algn="ctr">
              <a:lnSpc>
                <a:spcPct val="115000"/>
              </a:lnSpc>
              <a:spcBef>
                <a:spcPts val="0"/>
              </a:spcBef>
              <a:spcAft>
                <a:spcPts val="0"/>
              </a:spcAft>
              <a:buSzPts val="1300"/>
              <a:buNone/>
            </a:pPr>
            <a:r>
              <a:t/>
            </a:r>
            <a:endParaRPr/>
          </a:p>
        </p:txBody>
      </p:sp>
      <p:pic>
        <p:nvPicPr>
          <p:cNvPr id="615" name="Google Shape;615;p35"/>
          <p:cNvPicPr preferRelativeResize="0"/>
          <p:nvPr/>
        </p:nvPicPr>
        <p:blipFill rotWithShape="1">
          <a:blip r:embed="rId3">
            <a:alphaModFix/>
          </a:blip>
          <a:srcRect b="0" l="0" r="0" t="0"/>
          <a:stretch/>
        </p:blipFill>
        <p:spPr>
          <a:xfrm>
            <a:off x="1594977" y="1453043"/>
            <a:ext cx="6160473" cy="25006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36"/>
          <p:cNvSpPr txBox="1"/>
          <p:nvPr>
            <p:ph type="title"/>
          </p:nvPr>
        </p:nvSpPr>
        <p:spPr>
          <a:xfrm>
            <a:off x="978300" y="446725"/>
            <a:ext cx="6777300" cy="134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Many-to-One Application Template</a:t>
            </a:r>
            <a:endParaRPr sz="3000"/>
          </a:p>
        </p:txBody>
      </p:sp>
      <p:sp>
        <p:nvSpPr>
          <p:cNvPr id="621" name="Google Shape;621;p36"/>
          <p:cNvSpPr txBox="1"/>
          <p:nvPr>
            <p:ph idx="1" type="body"/>
          </p:nvPr>
        </p:nvSpPr>
        <p:spPr>
          <a:xfrm>
            <a:off x="978300" y="1482625"/>
            <a:ext cx="6777300" cy="2340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Our polling application utilises the Many-to-One Template</a:t>
            </a:r>
            <a:endParaRPr sz="2400"/>
          </a:p>
          <a:p>
            <a:pPr indent="-381000" lvl="1" marL="914400" rtl="0" algn="l">
              <a:spcBef>
                <a:spcPts val="0"/>
              </a:spcBef>
              <a:spcAft>
                <a:spcPts val="0"/>
              </a:spcAft>
              <a:buSzPts val="2400"/>
              <a:buChar char="○"/>
            </a:pPr>
            <a:r>
              <a:rPr lang="en" sz="2400"/>
              <a:t>Non Discriminatory user owns the contract, uses for a specific purpose</a:t>
            </a:r>
            <a:endParaRPr sz="2400"/>
          </a:p>
          <a:p>
            <a:pPr indent="-381000" lvl="1" marL="914400" rtl="0" algn="l">
              <a:spcBef>
                <a:spcPts val="0"/>
              </a:spcBef>
              <a:spcAft>
                <a:spcPts val="0"/>
              </a:spcAft>
              <a:buSzPts val="2400"/>
              <a:buChar char="○"/>
            </a:pPr>
            <a:r>
              <a:rPr lang="en" sz="2400"/>
              <a:t>All others that interact with the contract have same role (i.e. Voters)</a:t>
            </a:r>
            <a:endParaRPr sz="2400"/>
          </a:p>
          <a:p>
            <a:pPr indent="0" lvl="0" marL="9144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37"/>
          <p:cNvSpPr txBox="1"/>
          <p:nvPr>
            <p:ph type="title"/>
          </p:nvPr>
        </p:nvSpPr>
        <p:spPr>
          <a:xfrm>
            <a:off x="1388625" y="772725"/>
            <a:ext cx="6366900" cy="7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Resources</a:t>
            </a:r>
            <a:endParaRPr/>
          </a:p>
        </p:txBody>
      </p:sp>
      <p:sp>
        <p:nvSpPr>
          <p:cNvPr id="627" name="Google Shape;627;p37"/>
          <p:cNvSpPr txBox="1"/>
          <p:nvPr>
            <p:ph idx="1" type="body"/>
          </p:nvPr>
        </p:nvSpPr>
        <p:spPr>
          <a:xfrm>
            <a:off x="1388625" y="1645525"/>
            <a:ext cx="6366900" cy="217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u="sng">
                <a:solidFill>
                  <a:schemeClr val="hlink"/>
                </a:solidFill>
                <a:latin typeface="Arial"/>
                <a:ea typeface="Arial"/>
                <a:cs typeface="Arial"/>
                <a:sym typeface="Arial"/>
                <a:hlinkClick r:id="rId3"/>
              </a:rPr>
              <a:t>https://www.youtube.com/watch?v=qlJ3cs7o2DE&amp;feature=youtu.be</a:t>
            </a:r>
            <a:endParaRPr sz="1400"/>
          </a:p>
          <a:p>
            <a:pPr indent="-317500" lvl="1" marL="1371600" rtl="0" algn="l">
              <a:spcBef>
                <a:spcPts val="0"/>
              </a:spcBef>
              <a:spcAft>
                <a:spcPts val="0"/>
              </a:spcAft>
              <a:buSzPts val="1400"/>
              <a:buChar char="○"/>
            </a:pPr>
            <a:r>
              <a:rPr lang="en" sz="1400"/>
              <a:t>Ethereum, ReactJS, Truffle tutorial by DappUniversity</a:t>
            </a:r>
            <a:endParaRPr sz="1400"/>
          </a:p>
          <a:p>
            <a:pPr indent="-317500" lvl="0" marL="457200" rtl="0" algn="l">
              <a:spcBef>
                <a:spcPts val="0"/>
              </a:spcBef>
              <a:spcAft>
                <a:spcPts val="0"/>
              </a:spcAft>
              <a:buSzPts val="1400"/>
              <a:buChar char="●"/>
            </a:pPr>
            <a:r>
              <a:rPr lang="en" sz="1400"/>
              <a:t>Blockchain and Applications: A Hands-on-Approach by Arshdeep Bahga and Vijay Madisetti (textbook)</a:t>
            </a:r>
            <a:endParaRPr sz="1400"/>
          </a:p>
          <a:p>
            <a:pPr indent="-317500" lvl="0" marL="457200" rtl="0" algn="l">
              <a:spcBef>
                <a:spcPts val="0"/>
              </a:spcBef>
              <a:spcAft>
                <a:spcPts val="0"/>
              </a:spcAft>
              <a:buSzPts val="1400"/>
              <a:buChar char="●"/>
            </a:pPr>
            <a:r>
              <a:rPr lang="en" sz="1400" u="sng">
                <a:solidFill>
                  <a:schemeClr val="hlink"/>
                </a:solidFill>
                <a:latin typeface="Arial"/>
                <a:ea typeface="Arial"/>
                <a:cs typeface="Arial"/>
                <a:sym typeface="Arial"/>
                <a:hlinkClick r:id="rId4"/>
              </a:rPr>
              <a:t>https://www.youtube.com/watch?v=DFRLM0dYU2w</a:t>
            </a:r>
            <a:endParaRPr sz="1400"/>
          </a:p>
          <a:p>
            <a:pPr indent="-317500" lvl="1" marL="1371600" rtl="0" algn="l">
              <a:spcBef>
                <a:spcPts val="0"/>
              </a:spcBef>
              <a:spcAft>
                <a:spcPts val="0"/>
              </a:spcAft>
              <a:buSzPts val="1400"/>
              <a:buChar char="○"/>
            </a:pPr>
            <a:r>
              <a:rPr lang="en" sz="1400"/>
              <a:t>Buidling for dApp with ReactJS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26"/>
          <p:cNvSpPr txBox="1"/>
          <p:nvPr>
            <p:ph type="title"/>
          </p:nvPr>
        </p:nvSpPr>
        <p:spPr>
          <a:xfrm>
            <a:off x="975150" y="849000"/>
            <a:ext cx="7193700" cy="186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Technologies</a:t>
            </a:r>
            <a:endParaRPr/>
          </a:p>
        </p:txBody>
      </p:sp>
      <p:sp>
        <p:nvSpPr>
          <p:cNvPr id="552" name="Google Shape;552;p26"/>
          <p:cNvSpPr txBox="1"/>
          <p:nvPr>
            <p:ph idx="1" type="body"/>
          </p:nvPr>
        </p:nvSpPr>
        <p:spPr>
          <a:xfrm>
            <a:off x="1135075" y="2712300"/>
            <a:ext cx="63669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React, Web3.js, Truffle, Ganache, MetaMask</a:t>
            </a:r>
            <a:endParaRPr/>
          </a:p>
        </p:txBody>
      </p:sp>
      <p:pic>
        <p:nvPicPr>
          <p:cNvPr id="553" name="Google Shape;553;p26"/>
          <p:cNvPicPr preferRelativeResize="0"/>
          <p:nvPr/>
        </p:nvPicPr>
        <p:blipFill>
          <a:blip r:embed="rId3">
            <a:alphaModFix/>
          </a:blip>
          <a:stretch>
            <a:fillRect/>
          </a:stretch>
        </p:blipFill>
        <p:spPr>
          <a:xfrm>
            <a:off x="6867500" y="2966901"/>
            <a:ext cx="1724025" cy="1892117"/>
          </a:xfrm>
          <a:prstGeom prst="rect">
            <a:avLst/>
          </a:prstGeom>
          <a:noFill/>
          <a:ln>
            <a:noFill/>
          </a:ln>
        </p:spPr>
      </p:pic>
      <p:pic>
        <p:nvPicPr>
          <p:cNvPr id="554" name="Google Shape;554;p26"/>
          <p:cNvPicPr preferRelativeResize="0"/>
          <p:nvPr/>
        </p:nvPicPr>
        <p:blipFill>
          <a:blip r:embed="rId4">
            <a:alphaModFix/>
          </a:blip>
          <a:stretch>
            <a:fillRect/>
          </a:stretch>
        </p:blipFill>
        <p:spPr>
          <a:xfrm>
            <a:off x="238121" y="3167171"/>
            <a:ext cx="1208808" cy="1863300"/>
          </a:xfrm>
          <a:prstGeom prst="rect">
            <a:avLst/>
          </a:prstGeom>
          <a:noFill/>
          <a:ln>
            <a:noFill/>
          </a:ln>
        </p:spPr>
      </p:pic>
      <p:pic>
        <p:nvPicPr>
          <p:cNvPr id="555" name="Google Shape;555;p26"/>
          <p:cNvPicPr preferRelativeResize="0"/>
          <p:nvPr/>
        </p:nvPicPr>
        <p:blipFill>
          <a:blip r:embed="rId5">
            <a:alphaModFix/>
          </a:blip>
          <a:stretch>
            <a:fillRect/>
          </a:stretch>
        </p:blipFill>
        <p:spPr>
          <a:xfrm>
            <a:off x="2657913" y="2255975"/>
            <a:ext cx="3321225" cy="1567525"/>
          </a:xfrm>
          <a:prstGeom prst="rect">
            <a:avLst/>
          </a:prstGeom>
          <a:noFill/>
          <a:ln>
            <a:noFill/>
          </a:ln>
        </p:spPr>
      </p:pic>
      <p:pic>
        <p:nvPicPr>
          <p:cNvPr id="556" name="Google Shape;556;p26"/>
          <p:cNvPicPr preferRelativeResize="0"/>
          <p:nvPr/>
        </p:nvPicPr>
        <p:blipFill>
          <a:blip r:embed="rId6">
            <a:alphaModFix/>
          </a:blip>
          <a:stretch>
            <a:fillRect/>
          </a:stretch>
        </p:blipFill>
        <p:spPr>
          <a:xfrm>
            <a:off x="5436419" y="3823500"/>
            <a:ext cx="1058056" cy="1111200"/>
          </a:xfrm>
          <a:prstGeom prst="rect">
            <a:avLst/>
          </a:prstGeom>
          <a:noFill/>
          <a:ln>
            <a:noFill/>
          </a:ln>
        </p:spPr>
      </p:pic>
      <p:pic>
        <p:nvPicPr>
          <p:cNvPr id="557" name="Google Shape;557;p26"/>
          <p:cNvPicPr preferRelativeResize="0"/>
          <p:nvPr/>
        </p:nvPicPr>
        <p:blipFill>
          <a:blip r:embed="rId7">
            <a:alphaModFix/>
          </a:blip>
          <a:stretch>
            <a:fillRect/>
          </a:stretch>
        </p:blipFill>
        <p:spPr>
          <a:xfrm>
            <a:off x="2293150" y="4039125"/>
            <a:ext cx="1457600" cy="819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27"/>
          <p:cNvSpPr txBox="1"/>
          <p:nvPr>
            <p:ph type="title"/>
          </p:nvPr>
        </p:nvSpPr>
        <p:spPr>
          <a:xfrm>
            <a:off x="1388625" y="772725"/>
            <a:ext cx="6366900" cy="101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563" name="Google Shape;563;p27"/>
          <p:cNvSpPr txBox="1"/>
          <p:nvPr>
            <p:ph idx="1" type="body"/>
          </p:nvPr>
        </p:nvSpPr>
        <p:spPr>
          <a:xfrm>
            <a:off x="851525" y="1790325"/>
            <a:ext cx="7769700" cy="24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An approach to collecting information via polls that integrates with existing “centralised” document verification systems.</a:t>
            </a:r>
            <a:endParaRPr b="1" sz="1800"/>
          </a:p>
          <a:p>
            <a:pPr indent="0" lvl="0" marL="0" rtl="0" algn="l">
              <a:spcBef>
                <a:spcPts val="1600"/>
              </a:spcBef>
              <a:spcAft>
                <a:spcPts val="1600"/>
              </a:spcAft>
              <a:buNone/>
            </a:pPr>
            <a:r>
              <a:rPr b="1" lang="en" sz="1800"/>
              <a:t>Decentralized voting that allows users to participate and collect information from verified sources.</a:t>
            </a:r>
            <a:endParaRPr b="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28"/>
          <p:cNvSpPr txBox="1"/>
          <p:nvPr>
            <p:ph type="title"/>
          </p:nvPr>
        </p:nvSpPr>
        <p:spPr>
          <a:xfrm>
            <a:off x="1388625" y="772725"/>
            <a:ext cx="6366900" cy="123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Design Methodology for Blockchain Applications</a:t>
            </a:r>
            <a:endParaRPr sz="3600"/>
          </a:p>
        </p:txBody>
      </p:sp>
      <p:sp>
        <p:nvSpPr>
          <p:cNvPr id="569" name="Google Shape;569;p28"/>
          <p:cNvSpPr txBox="1"/>
          <p:nvPr>
            <p:ph idx="1" type="body"/>
          </p:nvPr>
        </p:nvSpPr>
        <p:spPr>
          <a:xfrm>
            <a:off x="1388625" y="2007825"/>
            <a:ext cx="6366900" cy="1815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Analysis Stage</a:t>
            </a:r>
            <a:endParaRPr b="1"/>
          </a:p>
          <a:p>
            <a:pPr indent="-298450" lvl="1" marL="914400" rtl="0" algn="l">
              <a:spcBef>
                <a:spcPts val="0"/>
              </a:spcBef>
              <a:spcAft>
                <a:spcPts val="0"/>
              </a:spcAft>
              <a:buSzPts val="1100"/>
              <a:buChar char="○"/>
            </a:pPr>
            <a:r>
              <a:rPr b="1" lang="en"/>
              <a:t>Identify entities involved in application, roles, and interactions</a:t>
            </a:r>
            <a:endParaRPr b="1"/>
          </a:p>
          <a:p>
            <a:pPr indent="-311150" lvl="0" marL="457200" rtl="0" algn="l">
              <a:spcBef>
                <a:spcPts val="0"/>
              </a:spcBef>
              <a:spcAft>
                <a:spcPts val="0"/>
              </a:spcAft>
              <a:buSzPts val="1300"/>
              <a:buChar char="●"/>
            </a:pPr>
            <a:r>
              <a:rPr b="1" lang="en"/>
              <a:t>Design Stage</a:t>
            </a:r>
            <a:endParaRPr b="1"/>
          </a:p>
          <a:p>
            <a:pPr indent="-298450" lvl="1" marL="914400" rtl="0" algn="l">
              <a:spcBef>
                <a:spcPts val="0"/>
              </a:spcBef>
              <a:spcAft>
                <a:spcPts val="0"/>
              </a:spcAft>
              <a:buSzPts val="1100"/>
              <a:buChar char="○"/>
            </a:pPr>
            <a:r>
              <a:rPr b="1" lang="en"/>
              <a:t>Model the attributes as state variables &amp; interactions between them as functions</a:t>
            </a:r>
            <a:endParaRPr b="1"/>
          </a:p>
          <a:p>
            <a:pPr indent="-311150" lvl="0" marL="457200" rtl="0" algn="l">
              <a:spcBef>
                <a:spcPts val="0"/>
              </a:spcBef>
              <a:spcAft>
                <a:spcPts val="0"/>
              </a:spcAft>
              <a:buSzPts val="1300"/>
              <a:buChar char="●"/>
            </a:pPr>
            <a:r>
              <a:rPr b="1" lang="en"/>
              <a:t>Implementation Stage</a:t>
            </a:r>
            <a:endParaRPr b="1"/>
          </a:p>
          <a:p>
            <a:pPr indent="-298450" lvl="1" marL="914400" rtl="0" algn="l">
              <a:spcBef>
                <a:spcPts val="0"/>
              </a:spcBef>
              <a:spcAft>
                <a:spcPts val="0"/>
              </a:spcAft>
              <a:buSzPts val="1100"/>
              <a:buChar char="○"/>
            </a:pPr>
            <a:r>
              <a:rPr b="1" lang="en"/>
              <a:t>Use contracts (state variables, functions, modifiers, events) to </a:t>
            </a:r>
            <a:endParaRPr b="1"/>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Methodology based on Blockchain and Applications by Bahga and Madisetti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29"/>
          <p:cNvSpPr txBox="1"/>
          <p:nvPr>
            <p:ph type="title"/>
          </p:nvPr>
        </p:nvSpPr>
        <p:spPr>
          <a:xfrm>
            <a:off x="1388625" y="450225"/>
            <a:ext cx="6366900" cy="120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a:t>
            </a:r>
            <a:endParaRPr/>
          </a:p>
        </p:txBody>
      </p:sp>
      <p:sp>
        <p:nvSpPr>
          <p:cNvPr id="575" name="Google Shape;575;p29"/>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pic>
        <p:nvPicPr>
          <p:cNvPr id="576" name="Google Shape;576;p29"/>
          <p:cNvPicPr preferRelativeResize="0"/>
          <p:nvPr/>
        </p:nvPicPr>
        <p:blipFill>
          <a:blip r:embed="rId3">
            <a:alphaModFix/>
          </a:blip>
          <a:stretch>
            <a:fillRect/>
          </a:stretch>
        </p:blipFill>
        <p:spPr>
          <a:xfrm>
            <a:off x="1575950" y="1616550"/>
            <a:ext cx="5813625" cy="3302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30"/>
          <p:cNvSpPr txBox="1"/>
          <p:nvPr>
            <p:ph idx="1" type="body"/>
          </p:nvPr>
        </p:nvSpPr>
        <p:spPr>
          <a:xfrm>
            <a:off x="1388550" y="537882"/>
            <a:ext cx="6366900" cy="3895800"/>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rPr b="1" lang="en" sz="1800"/>
              <a:t>Only admin (owner) can:</a:t>
            </a:r>
            <a:endParaRPr sz="1800"/>
          </a:p>
          <a:p>
            <a:pPr indent="-311150" lvl="0" marL="457200" rtl="0" algn="l">
              <a:lnSpc>
                <a:spcPct val="115000"/>
              </a:lnSpc>
              <a:spcBef>
                <a:spcPts val="0"/>
              </a:spcBef>
              <a:spcAft>
                <a:spcPts val="0"/>
              </a:spcAft>
              <a:buSzPts val="1300"/>
              <a:buChar char="●"/>
            </a:pPr>
            <a:r>
              <a:rPr lang="en" sz="1800"/>
              <a:t>Create elections by submitting a name for the election</a:t>
            </a:r>
            <a:endParaRPr/>
          </a:p>
          <a:p>
            <a:pPr indent="-311150" lvl="0" marL="457200" rtl="0" algn="l">
              <a:lnSpc>
                <a:spcPct val="115000"/>
              </a:lnSpc>
              <a:spcBef>
                <a:spcPts val="0"/>
              </a:spcBef>
              <a:spcAft>
                <a:spcPts val="0"/>
              </a:spcAft>
              <a:buSzPts val="1300"/>
              <a:buChar char="●"/>
            </a:pPr>
            <a:r>
              <a:rPr lang="en" sz="1800"/>
              <a:t>Add candidates to an election</a:t>
            </a:r>
            <a:endParaRPr/>
          </a:p>
          <a:p>
            <a:pPr indent="-311150" lvl="0" marL="457200" rtl="0" algn="l">
              <a:lnSpc>
                <a:spcPct val="115000"/>
              </a:lnSpc>
              <a:spcBef>
                <a:spcPts val="0"/>
              </a:spcBef>
              <a:spcAft>
                <a:spcPts val="0"/>
              </a:spcAft>
              <a:buSzPts val="1300"/>
              <a:buChar char="●"/>
            </a:pPr>
            <a:r>
              <a:rPr lang="en" sz="1800"/>
              <a:t>Open elections, which allow voters to vote on the election</a:t>
            </a:r>
            <a:endParaRPr/>
          </a:p>
          <a:p>
            <a:pPr indent="-311150" lvl="0" marL="457200" rtl="0" algn="l">
              <a:lnSpc>
                <a:spcPct val="115000"/>
              </a:lnSpc>
              <a:spcBef>
                <a:spcPts val="0"/>
              </a:spcBef>
              <a:spcAft>
                <a:spcPts val="0"/>
              </a:spcAft>
              <a:buSzPts val="1300"/>
              <a:buChar char="●"/>
            </a:pPr>
            <a:r>
              <a:rPr lang="en" sz="1800"/>
              <a:t>Close elections, which end voting and calculate a winner</a:t>
            </a:r>
            <a:endParaRPr/>
          </a:p>
          <a:p>
            <a:pPr indent="-228600" lvl="0" marL="457200" rtl="0" algn="l">
              <a:lnSpc>
                <a:spcPct val="115000"/>
              </a:lnSpc>
              <a:spcBef>
                <a:spcPts val="0"/>
              </a:spcBef>
              <a:spcAft>
                <a:spcPts val="0"/>
              </a:spcAft>
              <a:buSzPts val="1300"/>
              <a:buNone/>
            </a:pPr>
            <a:r>
              <a:t/>
            </a:r>
            <a:endParaRPr sz="1800"/>
          </a:p>
          <a:p>
            <a:pPr indent="0" lvl="0" marL="146050" rtl="0" algn="l">
              <a:lnSpc>
                <a:spcPct val="115000"/>
              </a:lnSpc>
              <a:spcBef>
                <a:spcPts val="0"/>
              </a:spcBef>
              <a:spcAft>
                <a:spcPts val="0"/>
              </a:spcAft>
              <a:buSzPts val="1300"/>
              <a:buNone/>
            </a:pPr>
            <a:r>
              <a:rPr b="1" lang="en" sz="1800"/>
              <a:t>All voters can:</a:t>
            </a:r>
            <a:endParaRPr sz="1800"/>
          </a:p>
          <a:p>
            <a:pPr indent="-311150" lvl="0" marL="457200" rtl="0" algn="l">
              <a:lnSpc>
                <a:spcPct val="115000"/>
              </a:lnSpc>
              <a:spcBef>
                <a:spcPts val="0"/>
              </a:spcBef>
              <a:spcAft>
                <a:spcPts val="0"/>
              </a:spcAft>
              <a:buSzPts val="1300"/>
              <a:buChar char="●"/>
            </a:pPr>
            <a:r>
              <a:rPr lang="en" sz="1800"/>
              <a:t>Vote once for a candidate per open election</a:t>
            </a:r>
            <a:endParaRPr/>
          </a:p>
          <a:p>
            <a:pPr indent="-311150" lvl="0" marL="457200" rtl="0" algn="l">
              <a:lnSpc>
                <a:spcPct val="115000"/>
              </a:lnSpc>
              <a:spcBef>
                <a:spcPts val="0"/>
              </a:spcBef>
              <a:spcAft>
                <a:spcPts val="0"/>
              </a:spcAft>
              <a:buSzPts val="1300"/>
              <a:buChar char="●"/>
            </a:pPr>
            <a:r>
              <a:rPr lang="en" sz="1800"/>
              <a:t>View election stats</a:t>
            </a:r>
            <a:endParaRPr/>
          </a:p>
          <a:p>
            <a:pPr indent="-228600" lvl="0" marL="457200" rtl="0" algn="l">
              <a:lnSpc>
                <a:spcPct val="115000"/>
              </a:lnSpc>
              <a:spcBef>
                <a:spcPts val="0"/>
              </a:spcBef>
              <a:spcAft>
                <a:spcPts val="0"/>
              </a:spcAft>
              <a:buSzPts val="1300"/>
              <a:buNone/>
            </a:pPr>
            <a:r>
              <a:t/>
            </a:r>
            <a:endParaRPr sz="1800"/>
          </a:p>
          <a:p>
            <a:pPr indent="-228600" lvl="0" marL="457200" rtl="0" algn="l">
              <a:lnSpc>
                <a:spcPct val="115000"/>
              </a:lnSpc>
              <a:spcBef>
                <a:spcPts val="0"/>
              </a:spcBef>
              <a:spcAft>
                <a:spcPts val="0"/>
              </a:spcAft>
              <a:buSzPts val="13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31"/>
          <p:cNvSpPr txBox="1"/>
          <p:nvPr>
            <p:ph type="title"/>
          </p:nvPr>
        </p:nvSpPr>
        <p:spPr>
          <a:xfrm>
            <a:off x="1388550" y="0"/>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Design</a:t>
            </a:r>
            <a:endParaRPr/>
          </a:p>
        </p:txBody>
      </p:sp>
      <p:sp>
        <p:nvSpPr>
          <p:cNvPr id="587" name="Google Shape;587;p31"/>
          <p:cNvSpPr txBox="1"/>
          <p:nvPr>
            <p:ph idx="1" type="body"/>
          </p:nvPr>
        </p:nvSpPr>
        <p:spPr>
          <a:xfrm>
            <a:off x="688525" y="1464400"/>
            <a:ext cx="3676500" cy="329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Poll Creator</a:t>
            </a:r>
            <a:endParaRPr b="1"/>
          </a:p>
          <a:p>
            <a:pPr indent="0" lvl="0" marL="0" rtl="0" algn="l">
              <a:spcBef>
                <a:spcPts val="1600"/>
              </a:spcBef>
              <a:spcAft>
                <a:spcPts val="0"/>
              </a:spcAft>
              <a:buNone/>
            </a:pPr>
            <a:r>
              <a:rPr b="1" lang="en"/>
              <a:t>State Variables</a:t>
            </a:r>
            <a:endParaRPr b="1"/>
          </a:p>
          <a:p>
            <a:pPr indent="0" lvl="0" marL="0" rtl="0" algn="l">
              <a:spcBef>
                <a:spcPts val="1600"/>
              </a:spcBef>
              <a:spcAft>
                <a:spcPts val="0"/>
              </a:spcAft>
              <a:buNone/>
            </a:pPr>
            <a:r>
              <a:rPr b="1" lang="en"/>
              <a:t>Bytes32 PollName</a:t>
            </a:r>
            <a:endParaRPr b="1"/>
          </a:p>
          <a:p>
            <a:pPr indent="0" lvl="0" marL="0" rtl="0" algn="l">
              <a:spcBef>
                <a:spcPts val="1600"/>
              </a:spcBef>
              <a:spcAft>
                <a:spcPts val="0"/>
              </a:spcAft>
              <a:buNone/>
            </a:pPr>
            <a:r>
              <a:rPr b="1" lang="en"/>
              <a:t>Uint voteCount</a:t>
            </a:r>
            <a:endParaRPr b="1"/>
          </a:p>
          <a:p>
            <a:pPr indent="0" lvl="0" marL="0" rtl="0" algn="l">
              <a:spcBef>
                <a:spcPts val="1600"/>
              </a:spcBef>
              <a:spcAft>
                <a:spcPts val="0"/>
              </a:spcAft>
              <a:buNone/>
            </a:pPr>
            <a:r>
              <a:rPr b="1" lang="en"/>
              <a:t>Functions</a:t>
            </a:r>
            <a:endParaRPr b="1"/>
          </a:p>
          <a:p>
            <a:pPr indent="0" lvl="0" marL="0" rtl="0" algn="l">
              <a:spcBef>
                <a:spcPts val="1600"/>
              </a:spcBef>
              <a:spcAft>
                <a:spcPts val="1600"/>
              </a:spcAft>
              <a:buNone/>
            </a:pPr>
            <a:r>
              <a:rPr b="1" lang="en"/>
              <a:t>constructor(bytes32 [] nameofPolls, uint poll deadline)</a:t>
            </a:r>
            <a:endParaRPr b="1"/>
          </a:p>
        </p:txBody>
      </p:sp>
      <p:sp>
        <p:nvSpPr>
          <p:cNvPr id="588" name="Google Shape;588;p31"/>
          <p:cNvSpPr txBox="1"/>
          <p:nvPr>
            <p:ph idx="1" type="body"/>
          </p:nvPr>
        </p:nvSpPr>
        <p:spPr>
          <a:xfrm>
            <a:off x="4908375" y="1464400"/>
            <a:ext cx="3031800" cy="329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Voter</a:t>
            </a:r>
            <a:endParaRPr b="1"/>
          </a:p>
          <a:p>
            <a:pPr indent="0" lvl="0" marL="0" rtl="0" algn="l">
              <a:spcBef>
                <a:spcPts val="1600"/>
              </a:spcBef>
              <a:spcAft>
                <a:spcPts val="0"/>
              </a:spcAft>
              <a:buNone/>
            </a:pPr>
            <a:r>
              <a:rPr b="1" lang="en"/>
              <a:t>State Variables</a:t>
            </a:r>
            <a:endParaRPr b="1"/>
          </a:p>
          <a:p>
            <a:pPr indent="0" lvl="0" marL="0" rtl="0" algn="l">
              <a:spcBef>
                <a:spcPts val="1600"/>
              </a:spcBef>
              <a:spcAft>
                <a:spcPts val="0"/>
              </a:spcAft>
              <a:buNone/>
            </a:pPr>
            <a:r>
              <a:rPr b="1" lang="en"/>
              <a:t>Bool voted</a:t>
            </a:r>
            <a:endParaRPr b="1"/>
          </a:p>
          <a:p>
            <a:pPr indent="0" lvl="0" marL="0" rtl="0" algn="l">
              <a:spcBef>
                <a:spcPts val="1600"/>
              </a:spcBef>
              <a:spcAft>
                <a:spcPts val="0"/>
              </a:spcAft>
              <a:buNone/>
            </a:pPr>
            <a:r>
              <a:rPr b="1" lang="en"/>
              <a:t>Uint vote</a:t>
            </a:r>
            <a:endParaRPr b="1"/>
          </a:p>
          <a:p>
            <a:pPr indent="0" lvl="0" marL="0" rtl="0" algn="l">
              <a:spcBef>
                <a:spcPts val="1600"/>
              </a:spcBef>
              <a:spcAft>
                <a:spcPts val="0"/>
              </a:spcAft>
              <a:buNone/>
            </a:pPr>
            <a:r>
              <a:rPr b="1" lang="en"/>
              <a:t>Bool canVote</a:t>
            </a:r>
            <a:endParaRPr b="1"/>
          </a:p>
          <a:p>
            <a:pPr indent="0" lvl="0" marL="0" rtl="0" algn="l">
              <a:spcBef>
                <a:spcPts val="1600"/>
              </a:spcBef>
              <a:spcAft>
                <a:spcPts val="0"/>
              </a:spcAft>
              <a:buNone/>
            </a:pPr>
            <a:r>
              <a:rPr b="1" lang="en"/>
              <a:t>Functions</a:t>
            </a:r>
            <a:endParaRPr b="1"/>
          </a:p>
          <a:p>
            <a:pPr indent="0" lvl="0" marL="0" rtl="0" algn="l">
              <a:spcBef>
                <a:spcPts val="1600"/>
              </a:spcBef>
              <a:spcAft>
                <a:spcPts val="1600"/>
              </a:spcAft>
              <a:buNone/>
            </a:pPr>
            <a:r>
              <a:rPr b="1" lang="en"/>
              <a:t>vote(uint pollNumber)</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32"/>
          <p:cNvSpPr txBox="1"/>
          <p:nvPr>
            <p:ph type="title"/>
          </p:nvPr>
        </p:nvSpPr>
        <p:spPr>
          <a:xfrm>
            <a:off x="1388550" y="0"/>
            <a:ext cx="6366900" cy="87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8000"/>
              <a:buNone/>
            </a:pPr>
            <a:r>
              <a:rPr lang="en" sz="2000"/>
              <a:t>Poll Creation contract</a:t>
            </a:r>
            <a:endParaRPr/>
          </a:p>
        </p:txBody>
      </p:sp>
      <p:sp>
        <p:nvSpPr>
          <p:cNvPr id="594" name="Google Shape;594;p32"/>
          <p:cNvSpPr txBox="1"/>
          <p:nvPr>
            <p:ph idx="1" type="body"/>
          </p:nvPr>
        </p:nvSpPr>
        <p:spPr>
          <a:xfrm>
            <a:off x="1388625" y="722299"/>
            <a:ext cx="6366900" cy="310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We have two Structs that describe a Voter and a Poll. To keep track of Voters and Polls, we put them into separate mappings</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
              <a:t>When a user votes, a new Voter struct is created and added to the mapping. In order to count the number of votes a certain candidate has, we loop through all the Voters and count the number of votes. Thus, these mappings will hold the history of all Voters.</a:t>
            </a:r>
            <a:endParaRPr/>
          </a:p>
          <a:p>
            <a:pPr indent="0" lvl="0" marL="146050" rtl="0" algn="ctr">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p:txBody>
      </p:sp>
      <p:pic>
        <p:nvPicPr>
          <p:cNvPr id="595" name="Google Shape;595;p32"/>
          <p:cNvPicPr preferRelativeResize="0"/>
          <p:nvPr/>
        </p:nvPicPr>
        <p:blipFill rotWithShape="1">
          <a:blip r:embed="rId3">
            <a:alphaModFix/>
          </a:blip>
          <a:srcRect b="0" l="0" r="0" t="0"/>
          <a:stretch/>
        </p:blipFill>
        <p:spPr>
          <a:xfrm>
            <a:off x="1684724" y="2537865"/>
            <a:ext cx="5943600" cy="15982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Google Shape;600;p33"/>
          <p:cNvSpPr txBox="1"/>
          <p:nvPr>
            <p:ph idx="1" type="body"/>
          </p:nvPr>
        </p:nvSpPr>
        <p:spPr>
          <a:xfrm>
            <a:off x="1388550" y="-273342"/>
            <a:ext cx="6366900" cy="3646800"/>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a:p>
            <a:pPr indent="0" lvl="0" marL="146050" rtl="0" algn="l">
              <a:lnSpc>
                <a:spcPct val="115000"/>
              </a:lnSpc>
              <a:spcBef>
                <a:spcPts val="0"/>
              </a:spcBef>
              <a:spcAft>
                <a:spcPts val="0"/>
              </a:spcAft>
              <a:buSzPts val="1300"/>
              <a:buNone/>
            </a:pPr>
            <a:r>
              <a:rPr lang="en" sz="1400"/>
              <a:t>It implements require statements that will stop execution if the conditions are not met. First require that the voter hasn't voted before. We do this by reading the account address with "msg.sender" from the mapping. If it's there, the account has already voted.</a:t>
            </a:r>
            <a:endParaRPr sz="1400"/>
          </a:p>
          <a:p>
            <a:pPr indent="0" lvl="0" marL="146050" rtl="0" algn="l">
              <a:lnSpc>
                <a:spcPct val="115000"/>
              </a:lnSpc>
              <a:spcBef>
                <a:spcPts val="0"/>
              </a:spcBef>
              <a:spcAft>
                <a:spcPts val="0"/>
              </a:spcAft>
              <a:buSzPts val="1300"/>
              <a:buNone/>
            </a:pPr>
            <a:r>
              <a:t/>
            </a:r>
            <a:endParaRPr sz="1400"/>
          </a:p>
          <a:p>
            <a:pPr indent="0" lvl="0" marL="146050" rtl="0" algn="l">
              <a:lnSpc>
                <a:spcPct val="115000"/>
              </a:lnSpc>
              <a:spcBef>
                <a:spcPts val="0"/>
              </a:spcBef>
              <a:spcAft>
                <a:spcPts val="0"/>
              </a:spcAft>
              <a:buSzPts val="1300"/>
              <a:buNone/>
            </a:pPr>
            <a:r>
              <a:rPr lang="en" sz="1400"/>
              <a:t>Gas efficient  approach using revert.</a:t>
            </a:r>
            <a:endParaRPr sz="1400"/>
          </a:p>
          <a:p>
            <a:pPr indent="0" lvl="0" marL="146050" rtl="0" algn="ctr">
              <a:lnSpc>
                <a:spcPct val="115000"/>
              </a:lnSpc>
              <a:spcBef>
                <a:spcPts val="0"/>
              </a:spcBef>
              <a:spcAft>
                <a:spcPts val="0"/>
              </a:spcAft>
              <a:buSzPts val="1300"/>
              <a:buNone/>
            </a:pPr>
            <a:r>
              <a:t/>
            </a:r>
            <a:endParaRPr sz="1400"/>
          </a:p>
          <a:p>
            <a:pPr indent="0" lvl="0" marL="146050" rtl="0" algn="ctr">
              <a:lnSpc>
                <a:spcPct val="115000"/>
              </a:lnSpc>
              <a:spcBef>
                <a:spcPts val="0"/>
              </a:spcBef>
              <a:spcAft>
                <a:spcPts val="0"/>
              </a:spcAft>
              <a:buSzPts val="1300"/>
              <a:buNone/>
            </a:pPr>
            <a:r>
              <a:t/>
            </a:r>
            <a:endParaRPr/>
          </a:p>
        </p:txBody>
      </p:sp>
      <p:pic>
        <p:nvPicPr>
          <p:cNvPr id="601" name="Google Shape;601;p33"/>
          <p:cNvPicPr preferRelativeResize="0"/>
          <p:nvPr/>
        </p:nvPicPr>
        <p:blipFill rotWithShape="1">
          <a:blip r:embed="rId3">
            <a:alphaModFix/>
          </a:blip>
          <a:srcRect b="0" l="0" r="0" t="0"/>
          <a:stretch/>
        </p:blipFill>
        <p:spPr>
          <a:xfrm>
            <a:off x="1600200" y="1794675"/>
            <a:ext cx="5943601" cy="266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