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ba8936d5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ba8936d5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a8936d5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ba8936d5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a8936d5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a8936d5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a8936d5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a8936d5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Grocery Store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*surprise prices &amp; discounts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Tells A Story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15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is a never-ending journey. Today, we’re shopping for tacos.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25" y="1667625"/>
            <a:ext cx="4631175" cy="33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“Casual” Grocery Store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What makes us different? We offer random prices and random discounts.</a:t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431100"/>
            <a:ext cx="4572000" cy="26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Feedback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on all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Electronic payments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Electronic receipts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Convenience Store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25" y="2571750"/>
            <a:ext cx="4205875" cy="2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working to improve your experience, come see us again soon!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989350" y="2491375"/>
            <a:ext cx="48720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025" y="2240225"/>
            <a:ext cx="5665875" cy="25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