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0"/>
  </p:normalViewPr>
  <p:slideViewPr>
    <p:cSldViewPr snapToGrid="0" snapToObjects="1">
      <p:cViewPr varScale="1">
        <p:scale>
          <a:sx n="88" d="100"/>
          <a:sy n="88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88A5-0A97-3647-A55A-F60FA5D90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DC3E-94CC-3B4A-BFD2-540E8E3BF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D085-FCD3-AF45-B696-0CB5CA0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0591-5FD8-384E-864E-C35610AB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A9F6B-0DE3-C84F-90E4-27910655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6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A2A1-FF3F-FB41-B5F8-FC45E87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BF4B3-5003-8A44-9FC1-09802B25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AF736-84C1-F148-B20B-4E077622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8EB5-374A-5944-9CE7-3BFE4C45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BF95-C0DC-CA43-9BF2-CD296462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53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9E4DC-6E0C-2F4E-8C30-D07E4D745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3EB89-684F-074A-8EBA-5D352D766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F1836-C57E-4B44-98EC-BDF139B6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6321-F4A5-4D4D-85A6-7BC969DD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F752-CA53-FA4F-954D-193673CA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C11-41E6-A440-AFC8-BB1E4C7F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C839-29D4-4046-A409-A1548C71C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BD16-DCA8-DC41-A2A4-22FF5233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1DBD-7F48-4A46-8D47-833B2345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8581-97B6-8940-A107-0342658B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4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B806-DDBF-9044-8B66-D91D7200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8E9B3-BC9F-F74F-BBAE-85551A9C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0F28-AD7A-9942-8858-608190F7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936D-8453-5E4B-9340-FB9CB7F2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BACF4-45B0-8547-8137-98EEE06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19A7-37DB-8B48-8088-AF9FE35F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B40C-B3F9-8F4B-BDB9-6387BA186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3E22-C322-5F47-9E54-0A2585C4A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644E-06F2-1C43-8875-5F7734D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48BC4-0111-F041-A21C-980BDB74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3ECEC-A91C-5444-88A5-5F2DC2B7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98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56C4-D81A-2E4F-BF11-989CEF0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CF9ED-8D40-A54B-99DA-89BAF0FC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8B68D-99C4-884D-A27E-B8800505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7EFE4-4F9C-F041-B9B0-F010287DC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11895-D686-8747-839C-077AA9CFB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DB43A-71DC-4A43-B5C8-9D5E99A6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AE783-2F1D-944B-B056-CF13CA80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E9754-2E8D-494B-B76E-D69114C2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8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9093-5B05-DB41-91B7-9612B13F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64ED6-9688-6E41-B509-44EC40E3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DDEB-ED16-2446-82CE-0DF5DBEB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BA726-EE76-C04F-BDA7-5F460FF6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BBA46-2611-5848-9C4F-9B28A2F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54853-27D9-F043-81E5-C754B9FE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DDCED-982E-1241-BF36-2DEE3EC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61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376E-A2BA-3445-B6BD-070AB9D1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EE34-8731-734F-9F20-EB8C1E0E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8E7D8-654E-E34B-9737-3BEF4C47F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B8092-EA23-2B4B-BA98-D58B55B9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6B41F-F67F-B24F-9856-8D3E1AA4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D4E5-D06A-CD46-B6AA-23B6E876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BA63-F953-374A-B360-0A34A3F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A6808-5FCB-4349-A098-5FA63D5EF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DF821-A87D-F54E-9F9E-BBB9566A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D2986-FC03-F046-8B62-1DB4606A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FB0E-1474-5F40-A8D6-ED85950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CA3BB-9345-9A47-B4F9-33C3B288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CCA55-360D-D443-BD92-07047EF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C7D7-1805-6E4B-B223-A5F7745C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1AB4-993E-874B-9C5A-7D14EBD6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96DD6-FD34-BF41-9123-5A0AB37F452B}" type="datetimeFigureOut">
              <a:rPr lang="en-GB" smtClean="0"/>
              <a:t>27/04/2018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CF65-71C4-C946-B048-E46C65409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6B0B-98E3-DA4E-B408-981FE49A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76F8-71C1-7948-90ED-3A2F64310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1BCF-8556-5346-880D-9EF7C0B5198E}"/>
              </a:ext>
            </a:extLst>
          </p:cNvPr>
          <p:cNvSpPr txBox="1"/>
          <p:nvPr/>
        </p:nvSpPr>
        <p:spPr>
          <a:xfrm>
            <a:off x="651164" y="360218"/>
            <a:ext cx="1077641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is the largest number in the Fibonacci sequence smaller than 10</a:t>
            </a:r>
            <a:r>
              <a:rPr lang="en-GB" baseline="30000" dirty="0"/>
              <a:t>22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Tip: The Fibonacci sequence is made by creating a new number by adding the previous two, staring from 0 and 1:</a:t>
            </a:r>
          </a:p>
          <a:p>
            <a:r>
              <a:rPr lang="en-GB" dirty="0"/>
              <a:t>0, 1, 1, 2, 3, 5…</a:t>
            </a:r>
          </a:p>
          <a:p>
            <a:endParaRPr lang="en-GB" dirty="0"/>
          </a:p>
          <a:p>
            <a:r>
              <a:rPr lang="en-GB" b="1" dirty="0"/>
              <a:t>Implementation:</a:t>
            </a:r>
          </a:p>
          <a:p>
            <a:r>
              <a:rPr lang="en-GB" dirty="0"/>
              <a:t>x0 = 0</a:t>
            </a:r>
            <a:br>
              <a:rPr lang="en-GB" dirty="0"/>
            </a:br>
            <a:r>
              <a:rPr lang="en-GB" dirty="0"/>
              <a:t>x1 = 1</a:t>
            </a:r>
            <a:br>
              <a:rPr lang="en-GB" dirty="0"/>
            </a:br>
            <a:r>
              <a:rPr lang="en-GB" dirty="0"/>
              <a:t>while</a:t>
            </a:r>
            <a:r>
              <a:rPr lang="en-GB" b="1" dirty="0"/>
              <a:t> </a:t>
            </a:r>
            <a:r>
              <a:rPr lang="en-GB" dirty="0"/>
              <a:t>x0 + x1 &lt; 1e22: </a:t>
            </a:r>
          </a:p>
          <a:p>
            <a:r>
              <a:rPr lang="en-GB" dirty="0"/>
              <a:t>    </a:t>
            </a:r>
            <a:r>
              <a:rPr lang="en-GB" dirty="0" err="1"/>
              <a:t>xtemp</a:t>
            </a:r>
            <a:r>
              <a:rPr lang="en-GB" dirty="0"/>
              <a:t> = x1 </a:t>
            </a:r>
          </a:p>
          <a:p>
            <a:r>
              <a:rPr lang="en-GB" b="1" dirty="0"/>
              <a:t>    </a:t>
            </a:r>
            <a:r>
              <a:rPr lang="en-GB" dirty="0"/>
              <a:t>x1 = x0 + x1 </a:t>
            </a:r>
          </a:p>
          <a:p>
            <a:r>
              <a:rPr lang="en-GB" b="1" dirty="0"/>
              <a:t>    </a:t>
            </a:r>
            <a:r>
              <a:rPr lang="en-GB" dirty="0"/>
              <a:t>x0 = </a:t>
            </a:r>
            <a:r>
              <a:rPr lang="en-GB" dirty="0" err="1"/>
              <a:t>xtemp</a:t>
            </a:r>
            <a:br>
              <a:rPr lang="en-GB" dirty="0"/>
            </a:br>
            <a:endParaRPr lang="en-GB" b="1" dirty="0"/>
          </a:p>
          <a:p>
            <a:r>
              <a:rPr lang="en-GB" b="1" dirty="0"/>
              <a:t>Solution:</a:t>
            </a:r>
          </a:p>
          <a:p>
            <a:r>
              <a:rPr lang="en-GB" dirty="0"/>
              <a:t>X1 =  6356306993006846248183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2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62169-C100-BE4B-AD9A-AC4623D5EA8F}"/>
              </a:ext>
            </a:extLst>
          </p:cNvPr>
          <p:cNvSpPr/>
          <p:nvPr/>
        </p:nvSpPr>
        <p:spPr>
          <a:xfrm>
            <a:off x="471053" y="598207"/>
            <a:ext cx="112564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NimbusRomNo9L"/>
              </a:rPr>
              <a:t>Create a list with the following elements:</a:t>
            </a:r>
          </a:p>
          <a:p>
            <a:endParaRPr lang="en-GB" dirty="0">
              <a:latin typeface="NimbusRomNo9L"/>
            </a:endParaRPr>
          </a:p>
          <a:p>
            <a:r>
              <a:rPr lang="en-GB" dirty="0">
                <a:latin typeface="NimbusRomNo9L"/>
              </a:rPr>
              <a:t>“vanilla", "strawberry", "chocolate", ”paella", "bacon", "green egg", "snail and lettuce”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NimbusRomNo9L"/>
              </a:rPr>
              <a:t>Swap the first two items in the list.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NimbusRomNo9L"/>
              </a:rPr>
              <a:t>Reverse the list with slices (what are slices?)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Sort the list of </a:t>
            </a:r>
            <a:r>
              <a:rPr lang="en-GB" dirty="0" err="1"/>
              <a:t>icecream</a:t>
            </a:r>
            <a:r>
              <a:rPr lang="en-GB" dirty="0"/>
              <a:t> flavours alphabetically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Remove the “egg” and insert two additional flavours of your choice. </a:t>
            </a:r>
            <a:endParaRPr lang="en-GB" dirty="0">
              <a:latin typeface="NimbusRomNo9L"/>
            </a:endParaRPr>
          </a:p>
          <a:p>
            <a:endParaRPr lang="en-GB" dirty="0">
              <a:latin typeface="NimbusRomNo9L"/>
            </a:endParaRPr>
          </a:p>
          <a:p>
            <a:r>
              <a:rPr lang="en-GB" b="1" dirty="0">
                <a:latin typeface="NimbusRomNo9L"/>
              </a:rPr>
              <a:t>Implementation:</a:t>
            </a:r>
          </a:p>
          <a:p>
            <a:r>
              <a:rPr lang="en-GB" dirty="0">
                <a:latin typeface="NimbusRomNo9L"/>
              </a:rPr>
              <a:t>1.</a:t>
            </a:r>
          </a:p>
          <a:p>
            <a:r>
              <a:rPr lang="en-GB" dirty="0" err="1"/>
              <a:t>icecream_flavours</a:t>
            </a:r>
            <a:r>
              <a:rPr lang="en-GB" dirty="0"/>
              <a:t>[0], </a:t>
            </a:r>
            <a:r>
              <a:rPr lang="en-GB" dirty="0" err="1"/>
              <a:t>icecream_flavours</a:t>
            </a:r>
            <a:r>
              <a:rPr lang="en-GB" dirty="0"/>
              <a:t>[1]  = </a:t>
            </a:r>
            <a:r>
              <a:rPr lang="en-GB" dirty="0" err="1"/>
              <a:t>icecream_flavours</a:t>
            </a:r>
            <a:r>
              <a:rPr lang="en-GB" dirty="0"/>
              <a:t>[1], </a:t>
            </a:r>
            <a:r>
              <a:rPr lang="en-GB" dirty="0" err="1"/>
              <a:t>icecream_flavours</a:t>
            </a:r>
            <a:r>
              <a:rPr lang="en-GB" dirty="0"/>
              <a:t>[0] </a:t>
            </a:r>
          </a:p>
          <a:p>
            <a:r>
              <a:rPr lang="en-GB" dirty="0"/>
              <a:t>2.</a:t>
            </a:r>
          </a:p>
          <a:p>
            <a:r>
              <a:rPr lang="en-GB" dirty="0" err="1"/>
              <a:t>icecream_flavours</a:t>
            </a:r>
            <a:r>
              <a:rPr lang="en-GB" dirty="0"/>
              <a:t> = </a:t>
            </a:r>
            <a:r>
              <a:rPr lang="en-GB" dirty="0" err="1"/>
              <a:t>icecream_flavours</a:t>
            </a:r>
            <a:r>
              <a:rPr lang="en-GB" dirty="0"/>
              <a:t>[::-1]</a:t>
            </a:r>
          </a:p>
          <a:p>
            <a:r>
              <a:rPr lang="en-GB" dirty="0"/>
              <a:t>3.</a:t>
            </a:r>
          </a:p>
          <a:p>
            <a:r>
              <a:rPr lang="en-GB" dirty="0" err="1"/>
              <a:t>icecream_flavours.sort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/>
              <a:t>4. </a:t>
            </a:r>
          </a:p>
          <a:p>
            <a:r>
              <a:rPr lang="en-GB" dirty="0" err="1"/>
              <a:t>icecream_flavours.remove</a:t>
            </a:r>
            <a:r>
              <a:rPr lang="en-GB" dirty="0"/>
              <a:t>(“green egg”) 	&lt;-- This will produce an error if “green egg” does not exists</a:t>
            </a:r>
          </a:p>
          <a:p>
            <a:r>
              <a:rPr lang="en-GB" dirty="0" err="1"/>
              <a:t>icecream_flavours.append</a:t>
            </a:r>
            <a:r>
              <a:rPr lang="en-GB" dirty="0"/>
              <a:t>(“fried chicken”)</a:t>
            </a:r>
          </a:p>
          <a:p>
            <a:r>
              <a:rPr lang="en-GB" dirty="0" err="1"/>
              <a:t>icecream_flavours.append</a:t>
            </a:r>
            <a:r>
              <a:rPr lang="en-GB" dirty="0"/>
              <a:t>(“pineapple”)</a:t>
            </a:r>
          </a:p>
        </p:txBody>
      </p:sp>
    </p:spTree>
    <p:extLst>
      <p:ext uri="{BB962C8B-B14F-4D97-AF65-F5344CB8AC3E}">
        <p14:creationId xmlns:p14="http://schemas.microsoft.com/office/powerpoint/2010/main" val="334118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175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NimbusRomNo9L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Alvarez, Diego</dc:creator>
  <cp:lastModifiedBy>Alonso Alvarez, Diego</cp:lastModifiedBy>
  <cp:revision>2</cp:revision>
  <dcterms:created xsi:type="dcterms:W3CDTF">2018-04-27T15:56:11Z</dcterms:created>
  <dcterms:modified xsi:type="dcterms:W3CDTF">2018-04-27T16:05:40Z</dcterms:modified>
</cp:coreProperties>
</file>