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Feature</a:t>
            </a:r>
            <a:r>
              <a:rPr lang="en-US" baseline="0" dirty="0" smtClean="0"/>
              <a:t> Importance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importance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timestamp_day_of_week</c:v>
                </c:pt>
                <c:pt idx="1">
                  <c:v>timestamp_day_of_month</c:v>
                </c:pt>
                <c:pt idx="2">
                  <c:v>quantity</c:v>
                </c:pt>
                <c:pt idx="3">
                  <c:v>timestamp_hour</c:v>
                </c:pt>
                <c:pt idx="4">
                  <c:v>temperature</c:v>
                </c:pt>
                <c:pt idx="5">
                  <c:v>category</c:v>
                </c:pt>
                <c:pt idx="6">
                  <c:v>unit_price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5.1722542218002203E-2</c:v>
                </c:pt>
                <c:pt idx="1">
                  <c:v>5.2511061372816699E-2</c:v>
                </c:pt>
                <c:pt idx="2">
                  <c:v>9.1850409592097101E-2</c:v>
                </c:pt>
                <c:pt idx="3">
                  <c:v>0.116212079081374</c:v>
                </c:pt>
                <c:pt idx="4">
                  <c:v>0.17645658146527399</c:v>
                </c:pt>
                <c:pt idx="5">
                  <c:v>0.193442528711159</c:v>
                </c:pt>
                <c:pt idx="6">
                  <c:v>0.31780479755927499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E9-4248-AA6F-D469CDBD1F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timestamp_day_of_week</c:v>
                </c:pt>
                <c:pt idx="1">
                  <c:v>timestamp_day_of_month</c:v>
                </c:pt>
                <c:pt idx="2">
                  <c:v>quantity</c:v>
                </c:pt>
                <c:pt idx="3">
                  <c:v>timestamp_hour</c:v>
                </c:pt>
                <c:pt idx="4">
                  <c:v>temperature</c:v>
                </c:pt>
                <c:pt idx="5">
                  <c:v>category</c:v>
                </c:pt>
                <c:pt idx="6">
                  <c:v>unit_price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79E9-4248-AA6F-D469CDBD1F3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timestamp_day_of_week</c:v>
                </c:pt>
                <c:pt idx="1">
                  <c:v>timestamp_day_of_month</c:v>
                </c:pt>
                <c:pt idx="2">
                  <c:v>quantity</c:v>
                </c:pt>
                <c:pt idx="3">
                  <c:v>timestamp_hour</c:v>
                </c:pt>
                <c:pt idx="4">
                  <c:v>temperature</c:v>
                </c:pt>
                <c:pt idx="5">
                  <c:v>category</c:v>
                </c:pt>
                <c:pt idx="6">
                  <c:v>unit_price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79E9-4248-AA6F-D469CDBD1F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4"/>
        <c:overlap val="100"/>
        <c:axId val="1645859071"/>
        <c:axId val="1645860735"/>
      </c:barChart>
      <c:catAx>
        <c:axId val="1645859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5860735"/>
        <c:crosses val="autoZero"/>
        <c:auto val="1"/>
        <c:lblAlgn val="ctr"/>
        <c:lblOffset val="100"/>
        <c:noMultiLvlLbl val="0"/>
      </c:catAx>
      <c:valAx>
        <c:axId val="16458607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5859071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MODELLING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DALPHON ORECHI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25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200" dirty="0" smtClean="0"/>
              <a:t>FACTORS INFLUNCING STOCK AVAILABILITY</a:t>
            </a:r>
            <a:endParaRPr lang="en-US" sz="32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465187"/>
              </p:ext>
            </p:extLst>
          </p:nvPr>
        </p:nvGraphicFramePr>
        <p:xfrm>
          <a:off x="112541" y="2375024"/>
          <a:ext cx="4768948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81489" y="2485346"/>
            <a:ext cx="69213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see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unit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category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temperature </a:t>
            </a:r>
          </a:p>
          <a:p>
            <a:r>
              <a:rPr lang="en-US" dirty="0" smtClean="0"/>
              <a:t>are the top three factor that affect stock availability pct.</a:t>
            </a:r>
          </a:p>
          <a:p>
            <a:endParaRPr lang="en-US" dirty="0"/>
          </a:p>
          <a:p>
            <a:r>
              <a:rPr lang="en-US" dirty="0" smtClean="0"/>
              <a:t>Recommendations to improve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need more data to make our model production ready. With the current data the overall accuracy is very low.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also engineer more features that may improve our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42</TotalTime>
  <Words>70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2</vt:lpstr>
      <vt:lpstr>Quotable</vt:lpstr>
      <vt:lpstr>MODELLING RESULTS</vt:lpstr>
      <vt:lpstr>FACTORS INFLUNCING STOCK AVAILABILITY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RESULTS</dc:title>
  <dc:creator>Hp Pavilion</dc:creator>
  <cp:lastModifiedBy>Hp Pavilion</cp:lastModifiedBy>
  <cp:revision>6</cp:revision>
  <dcterms:created xsi:type="dcterms:W3CDTF">2023-07-03T10:05:07Z</dcterms:created>
  <dcterms:modified xsi:type="dcterms:W3CDTF">2023-07-03T10:47:30Z</dcterms:modified>
</cp:coreProperties>
</file>