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DALPHON ORECHI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PLAN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60722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PLAN OUTLINE</a:t>
            </a:r>
          </a:p>
          <a:p>
            <a:pPr marL="0" indent="0">
              <a:buNone/>
            </a:pPr>
            <a:r>
              <a:rPr lang="en-US" sz="1400" b="1" dirty="0" smtClean="0"/>
              <a:t>Exploratory </a:t>
            </a:r>
            <a:r>
              <a:rPr lang="en-US" sz="1400" b="1" dirty="0"/>
              <a:t>Data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Perform </a:t>
            </a:r>
            <a:r>
              <a:rPr lang="en-US" sz="1200" dirty="0"/>
              <a:t>an initial exploration of the collected data to gain insights into its characteristics, patterns, and relationships</a:t>
            </a:r>
            <a:r>
              <a:rPr lang="en-US" sz="1200" dirty="0" smtClean="0"/>
              <a:t>. </a:t>
            </a:r>
          </a:p>
          <a:p>
            <a:pPr marL="0" indent="0">
              <a:buNone/>
            </a:pPr>
            <a:r>
              <a:rPr lang="en-US" sz="1400" b="1" dirty="0" smtClean="0"/>
              <a:t>Data </a:t>
            </a:r>
            <a:r>
              <a:rPr lang="en-US" sz="1400" b="1" dirty="0"/>
              <a:t>Preprocessing and Feature Engineering</a:t>
            </a:r>
            <a:r>
              <a:rPr lang="en-US" sz="1400" b="1" dirty="0" smtClean="0"/>
              <a:t>:</a:t>
            </a:r>
            <a:r>
              <a:rPr lang="en-US" sz="1400" b="1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Cleanse the data by handling missing values, outliers, and </a:t>
            </a:r>
            <a:r>
              <a:rPr lang="en-US" sz="1200" dirty="0" smtClean="0"/>
              <a:t>noise. Also </a:t>
            </a:r>
            <a:r>
              <a:rPr lang="en-US" sz="1200" dirty="0"/>
              <a:t>Perform feature engineering to create new </a:t>
            </a:r>
            <a:r>
              <a:rPr lang="en-US" sz="1200" dirty="0" smtClean="0"/>
              <a:t>features.</a:t>
            </a:r>
          </a:p>
          <a:p>
            <a:pPr marL="0" indent="0">
              <a:buNone/>
            </a:pPr>
            <a:r>
              <a:rPr lang="en-US" sz="1400" b="1" dirty="0" smtClean="0"/>
              <a:t>Model </a:t>
            </a:r>
            <a:r>
              <a:rPr lang="en-US" sz="1400" b="1" dirty="0"/>
              <a:t>Development and Evaluation</a:t>
            </a:r>
            <a:r>
              <a:rPr lang="en-US" sz="1400" b="1" dirty="0" smtClean="0"/>
              <a:t>:</a:t>
            </a:r>
            <a:r>
              <a:rPr lang="en-US" sz="1600" b="1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Select appropriate machine learning or statistical models based on the problem statement and available data.</a:t>
            </a:r>
          </a:p>
          <a:p>
            <a:pPr marL="0" indent="0">
              <a:buNone/>
            </a:pPr>
            <a:r>
              <a:rPr lang="en-US" sz="1400" b="1" dirty="0" smtClean="0"/>
              <a:t>Model </a:t>
            </a:r>
            <a:r>
              <a:rPr lang="en-US" sz="1400" b="1" dirty="0"/>
              <a:t>Deployment and </a:t>
            </a:r>
            <a:r>
              <a:rPr lang="en-US" sz="1400" b="1" dirty="0" smtClean="0"/>
              <a:t>Integration: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Implement </a:t>
            </a:r>
            <a:r>
              <a:rPr lang="en-US" sz="1200" dirty="0"/>
              <a:t>the chosen model into a production environment or integrate it into existing systems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400" b="1" dirty="0" smtClean="0"/>
              <a:t>Results </a:t>
            </a:r>
            <a:r>
              <a:rPr lang="en-US" sz="1400" b="1" dirty="0"/>
              <a:t>Interpretation and Reporting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Analyze the model's predictions and outputs to draw meaningful insights and conclusions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400" b="1" dirty="0" smtClean="0"/>
              <a:t>Ongoing </a:t>
            </a:r>
            <a:r>
              <a:rPr lang="en-US" sz="1400" b="1" dirty="0"/>
              <a:t>Support and Collaboration</a:t>
            </a:r>
            <a:r>
              <a:rPr lang="en-US" sz="1400" b="1" dirty="0" smtClean="0"/>
              <a:t>:</a:t>
            </a:r>
            <a:r>
              <a:rPr lang="en-US" sz="1400" b="1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Maintain regular communication with the client to address any questions, concerns, or feedback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endParaRPr lang="en-US" dirty="0" smtClean="0"/>
          </a:p>
          <a:p>
            <a:r>
              <a:rPr lang="en-US" b="1" dirty="0" smtClean="0"/>
              <a:t>Data</a:t>
            </a:r>
          </a:p>
          <a:p>
            <a:r>
              <a:rPr lang="en-US" sz="1200" dirty="0" smtClean="0"/>
              <a:t>For the modelling process, the following tables will be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Sensor_storage_temperature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Sensor_stock_levels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49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</TotalTime>
  <Words>55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Quotable</vt:lpstr>
      <vt:lpstr>PROJECT OVERVIEW</vt:lpstr>
      <vt:lpstr>STRATEGIC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Hp Pavilion</dc:creator>
  <cp:lastModifiedBy>Hp Pavilion</cp:lastModifiedBy>
  <cp:revision>6</cp:revision>
  <dcterms:created xsi:type="dcterms:W3CDTF">2023-07-03T07:36:55Z</dcterms:created>
  <dcterms:modified xsi:type="dcterms:W3CDTF">2023-07-03T08:04:30Z</dcterms:modified>
</cp:coreProperties>
</file>