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8" r:id="rId2"/>
    <p:sldId id="289" r:id="rId3"/>
    <p:sldId id="282" r:id="rId4"/>
    <p:sldId id="285" r:id="rId5"/>
    <p:sldId id="28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382" autoAdjust="0"/>
  </p:normalViewPr>
  <p:slideViewPr>
    <p:cSldViewPr>
      <p:cViewPr varScale="1">
        <p:scale>
          <a:sx n="84" d="100"/>
          <a:sy n="84" d="100"/>
        </p:scale>
        <p:origin x="-13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FD4A7D2B-882F-4418-8F32-EC08C68AB343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94BF97A3-E334-4EB2-BCA9-66AD908E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Values for soil moisture from Roy’s </a:t>
            </a:r>
            <a:r>
              <a:rPr lang="en-US" baseline="0" dirty="0" err="1" smtClean="0"/>
              <a:t>waterbudget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calcs</a:t>
            </a:r>
            <a:r>
              <a:rPr lang="en-US" baseline="0" dirty="0" smtClean="0"/>
              <a:t>.  50 cm total, 33 cm on May 31, and loss of 22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E970-FE81-4C30-A625-8480B9B9F2D6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85507" y="1226845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3665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193973" y="1234100"/>
            <a:ext cx="4468985" cy="147516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10 w 4048885"/>
              <a:gd name="connsiteY0" fmla="*/ 0 h 1400801"/>
              <a:gd name="connsiteX1" fmla="*/ 4010149 w 4048885"/>
              <a:gd name="connsiteY1" fmla="*/ 1399140 h 1400801"/>
              <a:gd name="connsiteX2" fmla="*/ 1894911 w 4048885"/>
              <a:gd name="connsiteY2" fmla="*/ 88134 h 1400801"/>
              <a:gd name="connsiteX0" fmla="*/ 10 w 4298293"/>
              <a:gd name="connsiteY0" fmla="*/ 0 h 1405304"/>
              <a:gd name="connsiteX1" fmla="*/ 4010149 w 4298293"/>
              <a:gd name="connsiteY1" fmla="*/ 1399140 h 1405304"/>
              <a:gd name="connsiteX2" fmla="*/ 4285571 w 4298293"/>
              <a:gd name="connsiteY2" fmla="*/ 407623 h 1405304"/>
              <a:gd name="connsiteX0" fmla="*/ 10 w 4298293"/>
              <a:gd name="connsiteY0" fmla="*/ 0 h 1401595"/>
              <a:gd name="connsiteX1" fmla="*/ 4010149 w 4298293"/>
              <a:gd name="connsiteY1" fmla="*/ 1399140 h 1401595"/>
              <a:gd name="connsiteX2" fmla="*/ 4285571 w 4298293"/>
              <a:gd name="connsiteY2" fmla="*/ 220337 h 1401595"/>
              <a:gd name="connsiteX0" fmla="*/ 0 w 4298283"/>
              <a:gd name="connsiteY0" fmla="*/ 0 h 1441464"/>
              <a:gd name="connsiteX1" fmla="*/ 1227433 w 4298283"/>
              <a:gd name="connsiteY1" fmla="*/ 1068427 h 1441464"/>
              <a:gd name="connsiteX2" fmla="*/ 4010139 w 4298283"/>
              <a:gd name="connsiteY2" fmla="*/ 1399140 h 1441464"/>
              <a:gd name="connsiteX3" fmla="*/ 4285561 w 4298283"/>
              <a:gd name="connsiteY3" fmla="*/ 220337 h 1441464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335364"/>
              <a:gd name="connsiteY0" fmla="*/ 0 h 1455889"/>
              <a:gd name="connsiteX1" fmla="*/ 709640 w 4335364"/>
              <a:gd name="connsiteY1" fmla="*/ 1167579 h 1455889"/>
              <a:gd name="connsiteX2" fmla="*/ 4010139 w 4335364"/>
              <a:gd name="connsiteY2" fmla="*/ 1399140 h 1455889"/>
              <a:gd name="connsiteX3" fmla="*/ 4285561 w 4335364"/>
              <a:gd name="connsiteY3" fmla="*/ 220337 h 1455889"/>
              <a:gd name="connsiteX0" fmla="*/ 0 w 4443287"/>
              <a:gd name="connsiteY0" fmla="*/ 0 h 1455889"/>
              <a:gd name="connsiteX1" fmla="*/ 709640 w 4443287"/>
              <a:gd name="connsiteY1" fmla="*/ 1167579 h 1455889"/>
              <a:gd name="connsiteX2" fmla="*/ 4010139 w 4443287"/>
              <a:gd name="connsiteY2" fmla="*/ 1399140 h 1455889"/>
              <a:gd name="connsiteX3" fmla="*/ 4439797 w 4443287"/>
              <a:gd name="connsiteY3" fmla="*/ 242370 h 1455889"/>
              <a:gd name="connsiteX0" fmla="*/ 0 w 4453128"/>
              <a:gd name="connsiteY0" fmla="*/ 0 h 1455889"/>
              <a:gd name="connsiteX1" fmla="*/ 709640 w 4453128"/>
              <a:gd name="connsiteY1" fmla="*/ 1167579 h 1455889"/>
              <a:gd name="connsiteX2" fmla="*/ 4010139 w 4453128"/>
              <a:gd name="connsiteY2" fmla="*/ 1399140 h 1455889"/>
              <a:gd name="connsiteX3" fmla="*/ 4450814 w 4453128"/>
              <a:gd name="connsiteY3" fmla="*/ 88134 h 1455889"/>
              <a:gd name="connsiteX0" fmla="*/ 1923 w 4455051"/>
              <a:gd name="connsiteY0" fmla="*/ 0 h 1455889"/>
              <a:gd name="connsiteX1" fmla="*/ 711563 w 4455051"/>
              <a:gd name="connsiteY1" fmla="*/ 1167579 h 1455889"/>
              <a:gd name="connsiteX2" fmla="*/ 4012062 w 4455051"/>
              <a:gd name="connsiteY2" fmla="*/ 1399140 h 1455889"/>
              <a:gd name="connsiteX3" fmla="*/ 4452737 w 4455051"/>
              <a:gd name="connsiteY3" fmla="*/ 88134 h 1455889"/>
              <a:gd name="connsiteX0" fmla="*/ 16276 w 4469404"/>
              <a:gd name="connsiteY0" fmla="*/ 0 h 1462747"/>
              <a:gd name="connsiteX1" fmla="*/ 725916 w 4469404"/>
              <a:gd name="connsiteY1" fmla="*/ 1167579 h 1462747"/>
              <a:gd name="connsiteX2" fmla="*/ 4026415 w 4469404"/>
              <a:gd name="connsiteY2" fmla="*/ 1399140 h 1462747"/>
              <a:gd name="connsiteX3" fmla="*/ 4467090 w 4469404"/>
              <a:gd name="connsiteY3" fmla="*/ 88134 h 1462747"/>
              <a:gd name="connsiteX0" fmla="*/ 3528 w 4456656"/>
              <a:gd name="connsiteY0" fmla="*/ 0 h 1468593"/>
              <a:gd name="connsiteX1" fmla="*/ 713168 w 4456656"/>
              <a:gd name="connsiteY1" fmla="*/ 1167579 h 1468593"/>
              <a:gd name="connsiteX2" fmla="*/ 4013667 w 4456656"/>
              <a:gd name="connsiteY2" fmla="*/ 1399140 h 1468593"/>
              <a:gd name="connsiteX3" fmla="*/ 4454342 w 4456656"/>
              <a:gd name="connsiteY3" fmla="*/ 88134 h 1468593"/>
              <a:gd name="connsiteX0" fmla="*/ 15857 w 4468985"/>
              <a:gd name="connsiteY0" fmla="*/ 0 h 1475168"/>
              <a:gd name="connsiteX1" fmla="*/ 725497 w 4468985"/>
              <a:gd name="connsiteY1" fmla="*/ 1167579 h 1475168"/>
              <a:gd name="connsiteX2" fmla="*/ 4025996 w 4468985"/>
              <a:gd name="connsiteY2" fmla="*/ 1399140 h 1475168"/>
              <a:gd name="connsiteX3" fmla="*/ 4466671 w 4468985"/>
              <a:gd name="connsiteY3" fmla="*/ 88134 h 14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85" h="1475168">
                <a:moveTo>
                  <a:pt x="15857" y="0"/>
                </a:moveTo>
                <a:cubicBezTo>
                  <a:pt x="1010" y="213531"/>
                  <a:pt x="-130639" y="838685"/>
                  <a:pt x="725497" y="1167579"/>
                </a:cubicBezTo>
                <a:cubicBezTo>
                  <a:pt x="1581633" y="1496473"/>
                  <a:pt x="3516308" y="1540488"/>
                  <a:pt x="4025996" y="1399140"/>
                </a:cubicBezTo>
                <a:cubicBezTo>
                  <a:pt x="4523591" y="1351400"/>
                  <a:pt x="4467589" y="1071390"/>
                  <a:pt x="4466671" y="88134"/>
                </a:cubicBezTo>
              </a:path>
            </a:pathLst>
          </a:custGeom>
          <a:noFill/>
          <a:ln w="21717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indicated relative magnitude of inflows and outflows.  Droplets indicate storage and typical fill volumes at the beginning of summer.</a:t>
            </a:r>
            <a:endParaRPr lang="en-US" sz="1400" dirty="0"/>
          </a:p>
        </p:txBody>
      </p:sp>
      <p:sp>
        <p:nvSpPr>
          <p:cNvPr id="11" name="Freeform 10"/>
          <p:cNvSpPr/>
          <p:nvPr/>
        </p:nvSpPr>
        <p:spPr>
          <a:xfrm>
            <a:off x="2078073" y="1224237"/>
            <a:ext cx="6380126" cy="179873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774 w 6380065"/>
              <a:gd name="connsiteY0" fmla="*/ 0 h 1798732"/>
              <a:gd name="connsiteX1" fmla="*/ 2722464 w 6380065"/>
              <a:gd name="connsiteY1" fmla="*/ 1545344 h 1798732"/>
              <a:gd name="connsiteX2" fmla="*/ 6380065 w 6380065"/>
              <a:gd name="connsiteY2" fmla="*/ 1798732 h 1798732"/>
              <a:gd name="connsiteX0" fmla="*/ 5835 w 6380126"/>
              <a:gd name="connsiteY0" fmla="*/ 0 h 1798732"/>
              <a:gd name="connsiteX1" fmla="*/ 2722525 w 6380126"/>
              <a:gd name="connsiteY1" fmla="*/ 1545344 h 1798732"/>
              <a:gd name="connsiteX2" fmla="*/ 6380126 w 6380126"/>
              <a:gd name="connsiteY2" fmla="*/ 1798732 h 179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0126" h="1798732">
                <a:moveTo>
                  <a:pt x="5835" y="0"/>
                </a:moveTo>
                <a:cubicBezTo>
                  <a:pt x="-110760" y="1512066"/>
                  <a:pt x="1544868" y="1585625"/>
                  <a:pt x="2722525" y="1545344"/>
                </a:cubicBezTo>
                <a:cubicBezTo>
                  <a:pt x="3881132" y="1552688"/>
                  <a:pt x="4585293" y="1360812"/>
                  <a:pt x="6380126" y="179873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486400" y="1981200"/>
            <a:ext cx="881365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352539 w 881365"/>
              <a:gd name="connsiteY0" fmla="*/ 810185 h 819018"/>
              <a:gd name="connsiteX1" fmla="*/ 881349 w 881365"/>
              <a:gd name="connsiteY1" fmla="*/ 545780 h 819018"/>
              <a:gd name="connsiteX2" fmla="*/ 0 w 881365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65" h="819018">
                <a:moveTo>
                  <a:pt x="352539" y="810185"/>
                </a:moveTo>
                <a:cubicBezTo>
                  <a:pt x="665601" y="834974"/>
                  <a:pt x="879514" y="824874"/>
                  <a:pt x="881349" y="545780"/>
                </a:cubicBezTo>
                <a:cubicBezTo>
                  <a:pt x="883185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198609" y="189492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02334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87287" y="1338623"/>
            <a:ext cx="782199" cy="26550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254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8231" y="1196468"/>
            <a:ext cx="4373697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8800" y="1087291"/>
            <a:ext cx="0" cy="270000"/>
          </a:xfrm>
          <a:prstGeom prst="line">
            <a:avLst/>
          </a:prstGeom>
          <a:ln w="18859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3800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600208" y="93539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65296" y="1338623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1718846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96824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4293" y="3190090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5491440" y="2081762"/>
            <a:ext cx="493179" cy="6285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  <a:gd name="connsiteX0" fmla="*/ 22034 w 517804"/>
              <a:gd name="connsiteY0" fmla="*/ 677625 h 686458"/>
              <a:gd name="connsiteX1" fmla="*/ 517793 w 517804"/>
              <a:gd name="connsiteY1" fmla="*/ 413220 h 686458"/>
              <a:gd name="connsiteX2" fmla="*/ 0 w 517804"/>
              <a:gd name="connsiteY2" fmla="*/ 380169 h 686458"/>
              <a:gd name="connsiteX0" fmla="*/ 22034 w 517804"/>
              <a:gd name="connsiteY0" fmla="*/ 680741 h 689574"/>
              <a:gd name="connsiteX1" fmla="*/ 517793 w 517804"/>
              <a:gd name="connsiteY1" fmla="*/ 416336 h 689574"/>
              <a:gd name="connsiteX2" fmla="*/ 0 w 517804"/>
              <a:gd name="connsiteY2" fmla="*/ 383285 h 689574"/>
              <a:gd name="connsiteX0" fmla="*/ 22034 w 519411"/>
              <a:gd name="connsiteY0" fmla="*/ 683886 h 692719"/>
              <a:gd name="connsiteX1" fmla="*/ 517793 w 519411"/>
              <a:gd name="connsiteY1" fmla="*/ 419481 h 692719"/>
              <a:gd name="connsiteX2" fmla="*/ 0 w 519411"/>
              <a:gd name="connsiteY2" fmla="*/ 386430 h 692719"/>
              <a:gd name="connsiteX0" fmla="*/ 22034 w 519411"/>
              <a:gd name="connsiteY0" fmla="*/ 693496 h 702329"/>
              <a:gd name="connsiteX1" fmla="*/ 517793 w 519411"/>
              <a:gd name="connsiteY1" fmla="*/ 429091 h 702329"/>
              <a:gd name="connsiteX2" fmla="*/ 0 w 519411"/>
              <a:gd name="connsiteY2" fmla="*/ 396040 h 702329"/>
              <a:gd name="connsiteX0" fmla="*/ 517793 w 519411"/>
              <a:gd name="connsiteY0" fmla="*/ 429091 h 429091"/>
              <a:gd name="connsiteX1" fmla="*/ 0 w 519411"/>
              <a:gd name="connsiteY1" fmla="*/ 396040 h 429091"/>
              <a:gd name="connsiteX0" fmla="*/ 517793 w 519411"/>
              <a:gd name="connsiteY0" fmla="*/ 597818 h 597818"/>
              <a:gd name="connsiteX1" fmla="*/ 0 w 519411"/>
              <a:gd name="connsiteY1" fmla="*/ 322396 h 597818"/>
              <a:gd name="connsiteX0" fmla="*/ 517793 w 530653"/>
              <a:gd name="connsiteY0" fmla="*/ 656744 h 656744"/>
              <a:gd name="connsiteX1" fmla="*/ 0 w 530653"/>
              <a:gd name="connsiteY1" fmla="*/ 381322 h 656744"/>
              <a:gd name="connsiteX0" fmla="*/ 517793 w 533638"/>
              <a:gd name="connsiteY0" fmla="*/ 665742 h 665742"/>
              <a:gd name="connsiteX1" fmla="*/ 0 w 533638"/>
              <a:gd name="connsiteY1" fmla="*/ 390320 h 665742"/>
              <a:gd name="connsiteX0" fmla="*/ 517793 w 527517"/>
              <a:gd name="connsiteY0" fmla="*/ 636956 h 636956"/>
              <a:gd name="connsiteX1" fmla="*/ 0 w 527517"/>
              <a:gd name="connsiteY1" fmla="*/ 361534 h 636956"/>
              <a:gd name="connsiteX0" fmla="*/ 484743 w 495009"/>
              <a:gd name="connsiteY0" fmla="*/ 608371 h 608371"/>
              <a:gd name="connsiteX1" fmla="*/ 0 w 495009"/>
              <a:gd name="connsiteY1" fmla="*/ 377016 h 608371"/>
              <a:gd name="connsiteX0" fmla="*/ 484743 w 493179"/>
              <a:gd name="connsiteY0" fmla="*/ 628512 h 628512"/>
              <a:gd name="connsiteX1" fmla="*/ 0 w 493179"/>
              <a:gd name="connsiteY1" fmla="*/ 397157 h 62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179" h="628512">
                <a:moveTo>
                  <a:pt x="484743" y="628512"/>
                </a:moveTo>
                <a:cubicBezTo>
                  <a:pt x="565188" y="-58781"/>
                  <a:pt x="44985" y="-250084"/>
                  <a:pt x="0" y="397157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40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October 1 – May 31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35326" y="4466961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06713" y="3578506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987067" y="4572000"/>
            <a:ext cx="1777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62603" y="1320163"/>
            <a:ext cx="2005069" cy="331607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69" h="3316075">
                <a:moveTo>
                  <a:pt x="0" y="0"/>
                </a:moveTo>
                <a:cubicBezTo>
                  <a:pt x="81709" y="994273"/>
                  <a:pt x="284605" y="1138409"/>
                  <a:pt x="517796" y="1630496"/>
                </a:cubicBezTo>
                <a:cubicBezTo>
                  <a:pt x="1070475" y="2607324"/>
                  <a:pt x="1961920" y="2580700"/>
                  <a:pt x="2005069" y="3316075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62400" y="5279137"/>
            <a:ext cx="2147652" cy="1386946"/>
            <a:chOff x="4953000" y="5279137"/>
            <a:chExt cx="2147652" cy="1386946"/>
          </a:xfrm>
        </p:grpSpPr>
        <p:sp>
          <p:nvSpPr>
            <p:cNvPr id="42" name="Teardrop 41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690931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6916602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ardrop 47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33600" y="4800600"/>
            <a:ext cx="685800" cy="1386946"/>
            <a:chOff x="2209800" y="4876800"/>
            <a:chExt cx="685800" cy="1386946"/>
          </a:xfrm>
        </p:grpSpPr>
        <p:grpSp>
          <p:nvGrpSpPr>
            <p:cNvPr id="121" name="Group 120"/>
            <p:cNvGrpSpPr/>
            <p:nvPr/>
          </p:nvGrpSpPr>
          <p:grpSpPr>
            <a:xfrm>
              <a:off x="2209800" y="4876800"/>
              <a:ext cx="183496" cy="1386946"/>
              <a:chOff x="4953000" y="5279137"/>
              <a:chExt cx="183496" cy="1386946"/>
            </a:xfrm>
          </p:grpSpPr>
          <p:sp>
            <p:nvSpPr>
              <p:cNvPr id="122" name="Teardrop 121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ardrop 122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ardrop 123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ardrop 124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474731" y="4876800"/>
              <a:ext cx="183496" cy="1386946"/>
              <a:chOff x="4953000" y="5279137"/>
              <a:chExt cx="183496" cy="1386946"/>
            </a:xfrm>
            <a:solidFill>
              <a:schemeClr val="bg1"/>
            </a:solidFill>
          </p:grpSpPr>
          <p:sp>
            <p:nvSpPr>
              <p:cNvPr id="128" name="Teardrop 127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ardrop 128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ardrop 129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ardrop 130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ardrop 131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15600" y="4876800"/>
              <a:ext cx="180000" cy="1082146"/>
              <a:chOff x="2966747" y="4886481"/>
              <a:chExt cx="180000" cy="1082146"/>
            </a:xfrm>
            <a:solidFill>
              <a:schemeClr val="bg1"/>
            </a:solidFill>
          </p:grpSpPr>
          <p:sp>
            <p:nvSpPr>
              <p:cNvPr id="133" name="Teardrop 132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ardrop 133"/>
              <p:cNvSpPr/>
              <p:nvPr/>
            </p:nvSpPr>
            <p:spPr>
              <a:xfrm rot="18846038">
                <a:off x="2966747" y="547933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ardrop 134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ardrop 135"/>
              <p:cNvSpPr/>
              <p:nvPr/>
            </p:nvSpPr>
            <p:spPr>
              <a:xfrm rot="18846038">
                <a:off x="2966747" y="578862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041032" y="4191000"/>
            <a:ext cx="559168" cy="1386946"/>
            <a:chOff x="775659" y="4876800"/>
            <a:chExt cx="559168" cy="1386946"/>
          </a:xfrm>
        </p:grpSpPr>
        <p:grpSp>
          <p:nvGrpSpPr>
            <p:cNvPr id="138" name="Group 13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39" name="Teardrop 138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ardrop 139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ardrop 140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ardrop 141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ardrop 142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45" name="Teardrop 144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ardrop 146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 flipH="1">
              <a:off x="1132757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4400" y="80444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01023" y="474853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110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64293" y="12370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17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67400" y="19815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1884" y="19954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0.81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54833" y="266402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8.1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" y="4114800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8345" y="437641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819400" y="4787190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14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977705" y="504880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093940" y="5138377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33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50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252245" y="5399987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156882" y="1794643"/>
            <a:ext cx="3476758" cy="138769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  <a:gd name="connsiteX0" fmla="*/ 0 w 3596663"/>
              <a:gd name="connsiteY0" fmla="*/ 1755121 h 1761498"/>
              <a:gd name="connsiteX1" fmla="*/ 892366 w 3596663"/>
              <a:gd name="connsiteY1" fmla="*/ 1710766 h 1761498"/>
              <a:gd name="connsiteX2" fmla="*/ 3596663 w 3596663"/>
              <a:gd name="connsiteY2" fmla="*/ 0 h 1761498"/>
              <a:gd name="connsiteX0" fmla="*/ 0 w 3658272"/>
              <a:gd name="connsiteY0" fmla="*/ 1755121 h 1756172"/>
              <a:gd name="connsiteX1" fmla="*/ 3435541 w 3658272"/>
              <a:gd name="connsiteY1" fmla="*/ 1343423 h 1756172"/>
              <a:gd name="connsiteX2" fmla="*/ 3596663 w 3658272"/>
              <a:gd name="connsiteY2" fmla="*/ 0 h 1756172"/>
              <a:gd name="connsiteX0" fmla="*/ 0 w 3669041"/>
              <a:gd name="connsiteY0" fmla="*/ 1755121 h 1756261"/>
              <a:gd name="connsiteX1" fmla="*/ 3454591 w 3669041"/>
              <a:gd name="connsiteY1" fmla="*/ 1377861 h 1756261"/>
              <a:gd name="connsiteX2" fmla="*/ 3596663 w 3669041"/>
              <a:gd name="connsiteY2" fmla="*/ 0 h 1756261"/>
              <a:gd name="connsiteX0" fmla="*/ 0 w 3573791"/>
              <a:gd name="connsiteY0" fmla="*/ 1399257 h 1408467"/>
              <a:gd name="connsiteX1" fmla="*/ 3359341 w 3573791"/>
              <a:gd name="connsiteY1" fmla="*/ 1377861 h 1408467"/>
              <a:gd name="connsiteX2" fmla="*/ 3501413 w 3573791"/>
              <a:gd name="connsiteY2" fmla="*/ 0 h 1408467"/>
              <a:gd name="connsiteX0" fmla="*/ 0 w 3516641"/>
              <a:gd name="connsiteY0" fmla="*/ 1537011 h 1539485"/>
              <a:gd name="connsiteX1" fmla="*/ 3302191 w 3516641"/>
              <a:gd name="connsiteY1" fmla="*/ 1377861 h 1539485"/>
              <a:gd name="connsiteX2" fmla="*/ 3444263 w 3516641"/>
              <a:gd name="connsiteY2" fmla="*/ 0 h 1539485"/>
              <a:gd name="connsiteX0" fmla="*/ 0 w 3478541"/>
              <a:gd name="connsiteY0" fmla="*/ 1525531 h 1528168"/>
              <a:gd name="connsiteX1" fmla="*/ 3264091 w 3478541"/>
              <a:gd name="connsiteY1" fmla="*/ 1377861 h 1528168"/>
              <a:gd name="connsiteX2" fmla="*/ 3406163 w 3478541"/>
              <a:gd name="connsiteY2" fmla="*/ 0 h 1528168"/>
              <a:gd name="connsiteX0" fmla="*/ 0 w 3478541"/>
              <a:gd name="connsiteY0" fmla="*/ 1812518 h 1815155"/>
              <a:gd name="connsiteX1" fmla="*/ 3264091 w 3478541"/>
              <a:gd name="connsiteY1" fmla="*/ 1664848 h 1815155"/>
              <a:gd name="connsiteX2" fmla="*/ 3406163 w 3478541"/>
              <a:gd name="connsiteY2" fmla="*/ 0 h 1815155"/>
              <a:gd name="connsiteX0" fmla="*/ 0 w 3488066"/>
              <a:gd name="connsiteY0" fmla="*/ 1663285 h 1678984"/>
              <a:gd name="connsiteX1" fmla="*/ 3273616 w 3488066"/>
              <a:gd name="connsiteY1" fmla="*/ 1664848 h 1678984"/>
              <a:gd name="connsiteX2" fmla="*/ 3415688 w 3488066"/>
              <a:gd name="connsiteY2" fmla="*/ 0 h 1678984"/>
              <a:gd name="connsiteX0" fmla="*/ 0 w 3449966"/>
              <a:gd name="connsiteY0" fmla="*/ 1674765 h 1686482"/>
              <a:gd name="connsiteX1" fmla="*/ 3235516 w 3449966"/>
              <a:gd name="connsiteY1" fmla="*/ 1664848 h 1686482"/>
              <a:gd name="connsiteX2" fmla="*/ 3377588 w 3449966"/>
              <a:gd name="connsiteY2" fmla="*/ 0 h 1686482"/>
              <a:gd name="connsiteX0" fmla="*/ 0 w 3449966"/>
              <a:gd name="connsiteY0" fmla="*/ 1674765 h 1706885"/>
              <a:gd name="connsiteX1" fmla="*/ 3235516 w 3449966"/>
              <a:gd name="connsiteY1" fmla="*/ 1664848 h 1706885"/>
              <a:gd name="connsiteX2" fmla="*/ 3377588 w 3449966"/>
              <a:gd name="connsiteY2" fmla="*/ 0 h 1706885"/>
              <a:gd name="connsiteX0" fmla="*/ 0 w 3476758"/>
              <a:gd name="connsiteY0" fmla="*/ 1640327 h 1672447"/>
              <a:gd name="connsiteX1" fmla="*/ 3235516 w 3476758"/>
              <a:gd name="connsiteY1" fmla="*/ 1630410 h 1672447"/>
              <a:gd name="connsiteX2" fmla="*/ 3434738 w 3476758"/>
              <a:gd name="connsiteY2" fmla="*/ 0 h 167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6758" h="1672447">
                <a:moveTo>
                  <a:pt x="0" y="1640327"/>
                </a:moveTo>
                <a:cubicBezTo>
                  <a:pt x="980385" y="1711033"/>
                  <a:pt x="2429448" y="1645101"/>
                  <a:pt x="3235516" y="1630410"/>
                </a:cubicBezTo>
                <a:cubicBezTo>
                  <a:pt x="3611925" y="1659788"/>
                  <a:pt x="3435656" y="983256"/>
                  <a:pt x="3434738" y="0"/>
                </a:cubicBezTo>
              </a:path>
            </a:pathLst>
          </a:custGeom>
          <a:noFill/>
          <a:ln w="18034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334087" y="3389798"/>
            <a:ext cx="4585779" cy="537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  <a:gd name="connsiteX0" fmla="*/ 0 w 5081543"/>
              <a:gd name="connsiteY0" fmla="*/ 4325 h 466115"/>
              <a:gd name="connsiteX1" fmla="*/ 1299979 w 5081543"/>
              <a:gd name="connsiteY1" fmla="*/ 91540 h 466115"/>
              <a:gd name="connsiteX2" fmla="*/ 5081543 w 5081543"/>
              <a:gd name="connsiteY2" fmla="*/ 466115 h 466115"/>
              <a:gd name="connsiteX0" fmla="*/ 0 w 5081543"/>
              <a:gd name="connsiteY0" fmla="*/ 27472 h 432112"/>
              <a:gd name="connsiteX1" fmla="*/ 1299979 w 5081543"/>
              <a:gd name="connsiteY1" fmla="*/ 57537 h 432112"/>
              <a:gd name="connsiteX2" fmla="*/ 5081543 w 5081543"/>
              <a:gd name="connsiteY2" fmla="*/ 432112 h 432112"/>
              <a:gd name="connsiteX0" fmla="*/ 0 w 5007506"/>
              <a:gd name="connsiteY0" fmla="*/ 7628 h 507518"/>
              <a:gd name="connsiteX1" fmla="*/ 1299979 w 5007506"/>
              <a:gd name="connsiteY1" fmla="*/ 37693 h 507518"/>
              <a:gd name="connsiteX2" fmla="*/ 5007506 w 5007506"/>
              <a:gd name="connsiteY2" fmla="*/ 507518 h 507518"/>
              <a:gd name="connsiteX0" fmla="*/ 0 w 5070966"/>
              <a:gd name="connsiteY0" fmla="*/ 7628 h 555143"/>
              <a:gd name="connsiteX1" fmla="*/ 1299979 w 5070966"/>
              <a:gd name="connsiteY1" fmla="*/ 37693 h 555143"/>
              <a:gd name="connsiteX2" fmla="*/ 5070966 w 5070966"/>
              <a:gd name="connsiteY2" fmla="*/ 555143 h 555143"/>
              <a:gd name="connsiteX0" fmla="*/ 0 w 5092119"/>
              <a:gd name="connsiteY0" fmla="*/ 26794 h 526684"/>
              <a:gd name="connsiteX1" fmla="*/ 1321132 w 5092119"/>
              <a:gd name="connsiteY1" fmla="*/ 9234 h 526684"/>
              <a:gd name="connsiteX2" fmla="*/ 5092119 w 5092119"/>
              <a:gd name="connsiteY2" fmla="*/ 526684 h 526684"/>
              <a:gd name="connsiteX0" fmla="*/ 0 w 5092119"/>
              <a:gd name="connsiteY0" fmla="*/ 8732 h 546722"/>
              <a:gd name="connsiteX1" fmla="*/ 1321132 w 5092119"/>
              <a:gd name="connsiteY1" fmla="*/ 29272 h 546722"/>
              <a:gd name="connsiteX2" fmla="*/ 5092119 w 5092119"/>
              <a:gd name="connsiteY2" fmla="*/ 546722 h 546722"/>
              <a:gd name="connsiteX0" fmla="*/ 0 w 5092119"/>
              <a:gd name="connsiteY0" fmla="*/ 0 h 537990"/>
              <a:gd name="connsiteX1" fmla="*/ 1321132 w 5092119"/>
              <a:gd name="connsiteY1" fmla="*/ 20540 h 537990"/>
              <a:gd name="connsiteX2" fmla="*/ 5092119 w 5092119"/>
              <a:gd name="connsiteY2" fmla="*/ 537990 h 5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2119" h="537990">
                <a:moveTo>
                  <a:pt x="0" y="0"/>
                </a:moveTo>
                <a:cubicBezTo>
                  <a:pt x="626842" y="10557"/>
                  <a:pt x="-892" y="18704"/>
                  <a:pt x="1321132" y="20540"/>
                </a:cubicBezTo>
                <a:cubicBezTo>
                  <a:pt x="2756997" y="27885"/>
                  <a:pt x="4316851" y="-119350"/>
                  <a:pt x="5092119" y="537990"/>
                </a:cubicBezTo>
              </a:path>
            </a:pathLst>
          </a:custGeom>
          <a:noFill/>
          <a:ln w="27813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5682" y="3265240"/>
            <a:ext cx="5125368" cy="23996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  <a:gd name="connsiteX0" fmla="*/ 0 w 5125368"/>
              <a:gd name="connsiteY0" fmla="*/ 6757 h 246717"/>
              <a:gd name="connsiteX1" fmla="*/ 1467767 w 5125368"/>
              <a:gd name="connsiteY1" fmla="*/ 81463 h 246717"/>
              <a:gd name="connsiteX2" fmla="*/ 5125368 w 5125368"/>
              <a:gd name="connsiteY2" fmla="*/ 246717 h 246717"/>
              <a:gd name="connsiteX0" fmla="*/ 0 w 5125368"/>
              <a:gd name="connsiteY0" fmla="*/ 37546 h 277506"/>
              <a:gd name="connsiteX1" fmla="*/ 1791617 w 5125368"/>
              <a:gd name="connsiteY1" fmla="*/ 45577 h 277506"/>
              <a:gd name="connsiteX2" fmla="*/ 5125368 w 5125368"/>
              <a:gd name="connsiteY2" fmla="*/ 277506 h 277506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0 h 239960"/>
              <a:gd name="connsiteX1" fmla="*/ 1791617 w 5125368"/>
              <a:gd name="connsiteY1" fmla="*/ 8031 h 239960"/>
              <a:gd name="connsiteX2" fmla="*/ 5125368 w 5125368"/>
              <a:gd name="connsiteY2" fmla="*/ 239960 h 23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5368" h="239960">
                <a:moveTo>
                  <a:pt x="0" y="0"/>
                </a:moveTo>
                <a:lnTo>
                  <a:pt x="1791617" y="8031"/>
                </a:lnTo>
                <a:cubicBezTo>
                  <a:pt x="3235974" y="43950"/>
                  <a:pt x="3330535" y="-112235"/>
                  <a:pt x="5125368" y="239960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51258" y="2562373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80743" y="2458101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04382" y="3767402"/>
            <a:ext cx="974149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88616" y="3235221"/>
            <a:ext cx="2661865" cy="58219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  <a:gd name="connsiteX0" fmla="*/ 2528515 w 2528515"/>
              <a:gd name="connsiteY0" fmla="*/ 132272 h 560438"/>
              <a:gd name="connsiteX1" fmla="*/ 326637 w 2528515"/>
              <a:gd name="connsiteY1" fmla="*/ 9599 h 560438"/>
              <a:gd name="connsiteX2" fmla="*/ 29179 w 2528515"/>
              <a:gd name="connsiteY2" fmla="*/ 560438 h 560438"/>
              <a:gd name="connsiteX0" fmla="*/ 2557090 w 2557090"/>
              <a:gd name="connsiteY0" fmla="*/ 95258 h 561524"/>
              <a:gd name="connsiteX1" fmla="*/ 326637 w 2557090"/>
              <a:gd name="connsiteY1" fmla="*/ 10685 h 561524"/>
              <a:gd name="connsiteX2" fmla="*/ 29179 w 2557090"/>
              <a:gd name="connsiteY2" fmla="*/ 561524 h 561524"/>
              <a:gd name="connsiteX0" fmla="*/ 2661865 w 2661865"/>
              <a:gd name="connsiteY0" fmla="*/ 0 h 571041"/>
              <a:gd name="connsiteX1" fmla="*/ 326637 w 2661865"/>
              <a:gd name="connsiteY1" fmla="*/ 20202 h 571041"/>
              <a:gd name="connsiteX2" fmla="*/ 29179 w 2661865"/>
              <a:gd name="connsiteY2" fmla="*/ 571041 h 571041"/>
              <a:gd name="connsiteX0" fmla="*/ 2661865 w 2661865"/>
              <a:gd name="connsiteY0" fmla="*/ 11154 h 582195"/>
              <a:gd name="connsiteX1" fmla="*/ 326637 w 2661865"/>
              <a:gd name="connsiteY1" fmla="*/ 31356 h 582195"/>
              <a:gd name="connsiteX2" fmla="*/ 29179 w 2661865"/>
              <a:gd name="connsiteY2" fmla="*/ 582195 h 58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865" h="582195">
                <a:moveTo>
                  <a:pt x="2661865" y="11154"/>
                </a:moveTo>
                <a:cubicBezTo>
                  <a:pt x="1956898" y="33304"/>
                  <a:pt x="741606" y="-38418"/>
                  <a:pt x="326637" y="31356"/>
                </a:cubicBezTo>
                <a:cubicBezTo>
                  <a:pt x="-88332" y="101130"/>
                  <a:pt x="-2037" y="233328"/>
                  <a:pt x="29179" y="582195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23794" y="3402000"/>
            <a:ext cx="1542914" cy="135714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  <a:gd name="connsiteX0" fmla="*/ 873362 w 1644543"/>
              <a:gd name="connsiteY0" fmla="*/ 0 h 1299990"/>
              <a:gd name="connsiteX1" fmla="*/ 21161 w 1644543"/>
              <a:gd name="connsiteY1" fmla="*/ 455824 h 1299990"/>
              <a:gd name="connsiteX2" fmla="*/ 1644543 w 1644543"/>
              <a:gd name="connsiteY2" fmla="*/ 1299990 h 1299990"/>
              <a:gd name="connsiteX0" fmla="*/ 745856 w 1517037"/>
              <a:gd name="connsiteY0" fmla="*/ 0 h 1299990"/>
              <a:gd name="connsiteX1" fmla="*/ 27005 w 1517037"/>
              <a:gd name="connsiteY1" fmla="*/ 379624 h 1299990"/>
              <a:gd name="connsiteX2" fmla="*/ 1517037 w 1517037"/>
              <a:gd name="connsiteY2" fmla="*/ 1299990 h 1299990"/>
              <a:gd name="connsiteX0" fmla="*/ 514558 w 1542914"/>
              <a:gd name="connsiteY0" fmla="*/ 0 h 1357140"/>
              <a:gd name="connsiteX1" fmla="*/ 52882 w 1542914"/>
              <a:gd name="connsiteY1" fmla="*/ 436774 h 1357140"/>
              <a:gd name="connsiteX2" fmla="*/ 1542914 w 1542914"/>
              <a:gd name="connsiteY2" fmla="*/ 1357140 h 135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914" h="1357140">
                <a:moveTo>
                  <a:pt x="514558" y="0"/>
                </a:moveTo>
                <a:cubicBezTo>
                  <a:pt x="12372" y="2754"/>
                  <a:pt x="-75648" y="220109"/>
                  <a:pt x="52882" y="436774"/>
                </a:cubicBezTo>
                <a:cubicBezTo>
                  <a:pt x="181412" y="653439"/>
                  <a:pt x="1379956" y="964665"/>
                  <a:pt x="1542914" y="1357140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1447800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0496" y="19050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209800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1002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4539" y="3739206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57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June 1 – September 30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>
          <a:xfrm>
            <a:off x="1918606" y="3277952"/>
            <a:ext cx="1515455" cy="10938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  <a:gd name="connsiteX0" fmla="*/ 1486880 w 1486880"/>
              <a:gd name="connsiteY0" fmla="*/ 0 h 941481"/>
              <a:gd name="connsiteX1" fmla="*/ 75347 w 1486880"/>
              <a:gd name="connsiteY1" fmla="*/ 247420 h 941481"/>
              <a:gd name="connsiteX2" fmla="*/ 108393 w 1486880"/>
              <a:gd name="connsiteY2" fmla="*/ 941481 h 941481"/>
              <a:gd name="connsiteX0" fmla="*/ 1534505 w 1534505"/>
              <a:gd name="connsiteY0" fmla="*/ 0 h 979581"/>
              <a:gd name="connsiteX1" fmla="*/ 75347 w 1534505"/>
              <a:gd name="connsiteY1" fmla="*/ 285520 h 979581"/>
              <a:gd name="connsiteX2" fmla="*/ 108393 w 1534505"/>
              <a:gd name="connsiteY2" fmla="*/ 979581 h 979581"/>
              <a:gd name="connsiteX0" fmla="*/ 1515455 w 1515455"/>
              <a:gd name="connsiteY0" fmla="*/ 0 h 1093881"/>
              <a:gd name="connsiteX1" fmla="*/ 75347 w 1515455"/>
              <a:gd name="connsiteY1" fmla="*/ 399820 h 1093881"/>
              <a:gd name="connsiteX2" fmla="*/ 108393 w 1515455"/>
              <a:gd name="connsiteY2" fmla="*/ 1093881 h 109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55" h="1093881">
                <a:moveTo>
                  <a:pt x="1515455" y="0"/>
                </a:moveTo>
                <a:cubicBezTo>
                  <a:pt x="1079372" y="2755"/>
                  <a:pt x="247945" y="249256"/>
                  <a:pt x="75347" y="399820"/>
                </a:cubicBezTo>
                <a:cubicBezTo>
                  <a:pt x="-97251" y="550384"/>
                  <a:pt x="76261" y="700029"/>
                  <a:pt x="108393" y="10938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63038" y="1404258"/>
            <a:ext cx="2350453" cy="1760566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2480292"/>
              <a:gd name="connsiteY0" fmla="*/ 0 h 2077595"/>
              <a:gd name="connsiteX1" fmla="*/ 1695223 w 2480292"/>
              <a:gd name="connsiteY1" fmla="*/ 2071169 h 2077595"/>
              <a:gd name="connsiteX2" fmla="*/ 2480292 w 2480292"/>
              <a:gd name="connsiteY2" fmla="*/ 2040873 h 2077595"/>
              <a:gd name="connsiteX0" fmla="*/ 9643 w 2480292"/>
              <a:gd name="connsiteY0" fmla="*/ 0 h 2073304"/>
              <a:gd name="connsiteX1" fmla="*/ 1695223 w 2480292"/>
              <a:gd name="connsiteY1" fmla="*/ 2071169 h 2073304"/>
              <a:gd name="connsiteX2" fmla="*/ 2480292 w 2480292"/>
              <a:gd name="connsiteY2" fmla="*/ 2040873 h 2073304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17944 w 2488593"/>
              <a:gd name="connsiteY0" fmla="*/ 0 h 2041123"/>
              <a:gd name="connsiteX1" fmla="*/ 1198699 w 2488593"/>
              <a:gd name="connsiteY1" fmla="*/ 1823519 h 2041123"/>
              <a:gd name="connsiteX2" fmla="*/ 2488593 w 2488593"/>
              <a:gd name="connsiteY2" fmla="*/ 2040873 h 2041123"/>
              <a:gd name="connsiteX0" fmla="*/ 16668 w 2487317"/>
              <a:gd name="connsiteY0" fmla="*/ 0 h 2041123"/>
              <a:gd name="connsiteX1" fmla="*/ 1197423 w 2487317"/>
              <a:gd name="connsiteY1" fmla="*/ 1823519 h 2041123"/>
              <a:gd name="connsiteX2" fmla="*/ 2487317 w 2487317"/>
              <a:gd name="connsiteY2" fmla="*/ 2040873 h 2041123"/>
              <a:gd name="connsiteX0" fmla="*/ 8402 w 2479051"/>
              <a:gd name="connsiteY0" fmla="*/ 0 h 2041123"/>
              <a:gd name="connsiteX1" fmla="*/ 1189157 w 2479051"/>
              <a:gd name="connsiteY1" fmla="*/ 1823519 h 2041123"/>
              <a:gd name="connsiteX2" fmla="*/ 2479051 w 2479051"/>
              <a:gd name="connsiteY2" fmla="*/ 2040873 h 2041123"/>
              <a:gd name="connsiteX0" fmla="*/ 9577 w 2480226"/>
              <a:gd name="connsiteY0" fmla="*/ 0 h 2041325"/>
              <a:gd name="connsiteX1" fmla="*/ 1190332 w 2480226"/>
              <a:gd name="connsiteY1" fmla="*/ 1823519 h 2041325"/>
              <a:gd name="connsiteX2" fmla="*/ 2480226 w 2480226"/>
              <a:gd name="connsiteY2" fmla="*/ 2040873 h 2041325"/>
              <a:gd name="connsiteX0" fmla="*/ 9410 w 2480059"/>
              <a:gd name="connsiteY0" fmla="*/ 0 h 2041895"/>
              <a:gd name="connsiteX1" fmla="*/ 1209215 w 2480059"/>
              <a:gd name="connsiteY1" fmla="*/ 1890194 h 2041895"/>
              <a:gd name="connsiteX2" fmla="*/ 2480059 w 2480059"/>
              <a:gd name="connsiteY2" fmla="*/ 2040873 h 2041895"/>
              <a:gd name="connsiteX0" fmla="*/ 11825 w 2482474"/>
              <a:gd name="connsiteY0" fmla="*/ 0 h 2057953"/>
              <a:gd name="connsiteX1" fmla="*/ 1211630 w 2482474"/>
              <a:gd name="connsiteY1" fmla="*/ 1890194 h 2057953"/>
              <a:gd name="connsiteX2" fmla="*/ 2482474 w 2482474"/>
              <a:gd name="connsiteY2" fmla="*/ 2040873 h 2057953"/>
              <a:gd name="connsiteX0" fmla="*/ 14581 w 2485230"/>
              <a:gd name="connsiteY0" fmla="*/ 0 h 2055266"/>
              <a:gd name="connsiteX1" fmla="*/ 1214386 w 2485230"/>
              <a:gd name="connsiteY1" fmla="*/ 1890194 h 2055266"/>
              <a:gd name="connsiteX2" fmla="*/ 2485230 w 2485230"/>
              <a:gd name="connsiteY2" fmla="*/ 2040873 h 2055266"/>
              <a:gd name="connsiteX0" fmla="*/ 0 w 2470649"/>
              <a:gd name="connsiteY0" fmla="*/ 0 h 2055266"/>
              <a:gd name="connsiteX1" fmla="*/ 1199805 w 2470649"/>
              <a:gd name="connsiteY1" fmla="*/ 1890194 h 2055266"/>
              <a:gd name="connsiteX2" fmla="*/ 2470649 w 2470649"/>
              <a:gd name="connsiteY2" fmla="*/ 2040873 h 2055266"/>
              <a:gd name="connsiteX0" fmla="*/ 0 w 2470649"/>
              <a:gd name="connsiteY0" fmla="*/ 0 h 2043364"/>
              <a:gd name="connsiteX1" fmla="*/ 1199805 w 2470649"/>
              <a:gd name="connsiteY1" fmla="*/ 1890194 h 2043364"/>
              <a:gd name="connsiteX2" fmla="*/ 2470649 w 2470649"/>
              <a:gd name="connsiteY2" fmla="*/ 2040873 h 2043364"/>
              <a:gd name="connsiteX0" fmla="*/ 0 w 2432549"/>
              <a:gd name="connsiteY0" fmla="*/ 0 h 2118086"/>
              <a:gd name="connsiteX1" fmla="*/ 1199805 w 2432549"/>
              <a:gd name="connsiteY1" fmla="*/ 1890194 h 2118086"/>
              <a:gd name="connsiteX2" fmla="*/ 2432549 w 2432549"/>
              <a:gd name="connsiteY2" fmla="*/ 2078973 h 2118086"/>
              <a:gd name="connsiteX0" fmla="*/ 0 w 2432549"/>
              <a:gd name="connsiteY0" fmla="*/ 0 h 2091464"/>
              <a:gd name="connsiteX1" fmla="*/ 1199805 w 2432549"/>
              <a:gd name="connsiteY1" fmla="*/ 1890194 h 2091464"/>
              <a:gd name="connsiteX2" fmla="*/ 2432549 w 2432549"/>
              <a:gd name="connsiteY2" fmla="*/ 2031348 h 2091464"/>
              <a:gd name="connsiteX0" fmla="*/ 0 w 2403974"/>
              <a:gd name="connsiteY0" fmla="*/ 0 h 2112433"/>
              <a:gd name="connsiteX1" fmla="*/ 1199805 w 2403974"/>
              <a:gd name="connsiteY1" fmla="*/ 1890194 h 2112433"/>
              <a:gd name="connsiteX2" fmla="*/ 2403974 w 2403974"/>
              <a:gd name="connsiteY2" fmla="*/ 2069448 h 2112433"/>
              <a:gd name="connsiteX0" fmla="*/ 0 w 2394449"/>
              <a:gd name="connsiteY0" fmla="*/ 0 h 2096471"/>
              <a:gd name="connsiteX1" fmla="*/ 1199805 w 2394449"/>
              <a:gd name="connsiteY1" fmla="*/ 1890194 h 2096471"/>
              <a:gd name="connsiteX2" fmla="*/ 2394449 w 2394449"/>
              <a:gd name="connsiteY2" fmla="*/ 2040873 h 2096471"/>
              <a:gd name="connsiteX0" fmla="*/ 0 w 2394449"/>
              <a:gd name="connsiteY0" fmla="*/ 0 h 2083246"/>
              <a:gd name="connsiteX1" fmla="*/ 1199805 w 2394449"/>
              <a:gd name="connsiteY1" fmla="*/ 1890194 h 2083246"/>
              <a:gd name="connsiteX2" fmla="*/ 2394449 w 2394449"/>
              <a:gd name="connsiteY2" fmla="*/ 2040873 h 2083246"/>
              <a:gd name="connsiteX0" fmla="*/ 0 w 2394449"/>
              <a:gd name="connsiteY0" fmla="*/ 0 h 2040873"/>
              <a:gd name="connsiteX1" fmla="*/ 1199805 w 2394449"/>
              <a:gd name="connsiteY1" fmla="*/ 1890194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46824"/>
              <a:gd name="connsiteY0" fmla="*/ 0 h 2021823"/>
              <a:gd name="connsiteX1" fmla="*/ 809280 w 2346824"/>
              <a:gd name="connsiteY1" fmla="*/ 1604444 h 2021823"/>
              <a:gd name="connsiteX2" fmla="*/ 2346824 w 2346824"/>
              <a:gd name="connsiteY2" fmla="*/ 2021823 h 2021823"/>
              <a:gd name="connsiteX0" fmla="*/ 0 w 2423024"/>
              <a:gd name="connsiteY0" fmla="*/ 0 h 2040873"/>
              <a:gd name="connsiteX1" fmla="*/ 809280 w 2423024"/>
              <a:gd name="connsiteY1" fmla="*/ 1604444 h 2040873"/>
              <a:gd name="connsiteX2" fmla="*/ 2423024 w 2423024"/>
              <a:gd name="connsiteY2" fmla="*/ 2040873 h 2040873"/>
              <a:gd name="connsiteX0" fmla="*/ 0 w 2423024"/>
              <a:gd name="connsiteY0" fmla="*/ 0 h 2021823"/>
              <a:gd name="connsiteX1" fmla="*/ 809280 w 2423024"/>
              <a:gd name="connsiteY1" fmla="*/ 1604444 h 2021823"/>
              <a:gd name="connsiteX2" fmla="*/ 2423024 w 2423024"/>
              <a:gd name="connsiteY2" fmla="*/ 2021823 h 2021823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453" h="1760566">
                <a:moveTo>
                  <a:pt x="0" y="0"/>
                </a:moveTo>
                <a:cubicBezTo>
                  <a:pt x="304773" y="911084"/>
                  <a:pt x="344967" y="1049759"/>
                  <a:pt x="736709" y="1343187"/>
                </a:cubicBezTo>
                <a:cubicBezTo>
                  <a:pt x="1128451" y="1636615"/>
                  <a:pt x="1690587" y="1730843"/>
                  <a:pt x="2350453" y="1760566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1200" y="4114800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313" y="3352800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628163" y="4343400"/>
            <a:ext cx="173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02048" y="5050537"/>
            <a:ext cx="2147652" cy="1386946"/>
            <a:chOff x="4953000" y="5279137"/>
            <a:chExt cx="2147652" cy="1386946"/>
          </a:xfrm>
        </p:grpSpPr>
        <p:sp>
          <p:nvSpPr>
            <p:cNvPr id="48" name="Teardrop 47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ardrop 64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ardrop 70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90931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ardrop 76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ardrop 82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16602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676400" y="4495800"/>
            <a:ext cx="723023" cy="1386946"/>
            <a:chOff x="2209800" y="4876800"/>
            <a:chExt cx="723023" cy="1386946"/>
          </a:xfrm>
        </p:grpSpPr>
        <p:grpSp>
          <p:nvGrpSpPr>
            <p:cNvPr id="99" name="Group 98"/>
            <p:cNvGrpSpPr/>
            <p:nvPr/>
          </p:nvGrpSpPr>
          <p:grpSpPr>
            <a:xfrm>
              <a:off x="2209800" y="4876800"/>
              <a:ext cx="183496" cy="1386946"/>
              <a:chOff x="4953000" y="5279137"/>
              <a:chExt cx="183496" cy="1386946"/>
            </a:xfrm>
          </p:grpSpPr>
          <p:sp>
            <p:nvSpPr>
              <p:cNvPr id="112" name="Teardrop 111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ardrop 112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ardrop 113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ardrop 114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74731" y="4876800"/>
              <a:ext cx="183496" cy="1386946"/>
              <a:chOff x="4953000" y="5279137"/>
              <a:chExt cx="183496" cy="1386946"/>
            </a:xfrm>
            <a:solidFill>
              <a:schemeClr val="bg1"/>
            </a:solidFill>
          </p:grpSpPr>
          <p:sp>
            <p:nvSpPr>
              <p:cNvPr id="107" name="Teardrop 106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ardrop 107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ardrop 108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715600" y="4876800"/>
              <a:ext cx="180000" cy="1082146"/>
              <a:chOff x="2966747" y="4886481"/>
              <a:chExt cx="180000" cy="1082146"/>
            </a:xfrm>
            <a:solidFill>
              <a:schemeClr val="bg1"/>
            </a:solidFill>
          </p:grpSpPr>
          <p:sp>
            <p:nvSpPr>
              <p:cNvPr id="103" name="Teardrop 102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ardrop 103"/>
              <p:cNvSpPr/>
              <p:nvPr/>
            </p:nvSpPr>
            <p:spPr>
              <a:xfrm rot="18846038">
                <a:off x="2966747" y="547933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ardrop 104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ardrop 105"/>
              <p:cNvSpPr/>
              <p:nvPr/>
            </p:nvSpPr>
            <p:spPr>
              <a:xfrm rot="18846038">
                <a:off x="2966747" y="578862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2813400" y="5716780"/>
              <a:ext cx="119423" cy="250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0032" y="3962400"/>
            <a:ext cx="559168" cy="1386946"/>
            <a:chOff x="775659" y="4876800"/>
            <a:chExt cx="559168" cy="1386946"/>
          </a:xfrm>
        </p:grpSpPr>
        <p:grpSp>
          <p:nvGrpSpPr>
            <p:cNvPr id="118" name="Group 11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23" name="Teardrop 122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ardrop 123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ardrop 124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ardrop 126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21" name="Teardrop 120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ardrop 121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flipH="1">
              <a:off x="1132757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indicated relative magnitude of inflows and outflows.  Droplets indicate storage and typical fill volumes at the beginning of summer.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76591" y="3918054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4.6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140136" y="4179664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39129" y="4459028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14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497434" y="4720638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791200" y="4954546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50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5949505" y="5216156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59782" y="133784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91200" y="18288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14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45047" y="422511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22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04000" y="254240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0.95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66306" y="253235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0.49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54833" y="36090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6.7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 flipH="1">
            <a:off x="5550722" y="2617675"/>
            <a:ext cx="542867" cy="76371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12853 w 563847"/>
              <a:gd name="connsiteY0" fmla="*/ 492064 h 500897"/>
              <a:gd name="connsiteX1" fmla="*/ 541663 w 563847"/>
              <a:gd name="connsiteY1" fmla="*/ 227659 h 500897"/>
              <a:gd name="connsiteX2" fmla="*/ 0 w 563847"/>
              <a:gd name="connsiteY2" fmla="*/ 40257 h 500897"/>
              <a:gd name="connsiteX0" fmla="*/ 12853 w 541678"/>
              <a:gd name="connsiteY0" fmla="*/ 736685 h 745518"/>
              <a:gd name="connsiteX1" fmla="*/ 541663 w 541678"/>
              <a:gd name="connsiteY1" fmla="*/ 472280 h 745518"/>
              <a:gd name="connsiteX2" fmla="*/ 0 w 541678"/>
              <a:gd name="connsiteY2" fmla="*/ 284878 h 745518"/>
              <a:gd name="connsiteX0" fmla="*/ 12853 w 541671"/>
              <a:gd name="connsiteY0" fmla="*/ 774762 h 783595"/>
              <a:gd name="connsiteX1" fmla="*/ 541663 w 541671"/>
              <a:gd name="connsiteY1" fmla="*/ 510357 h 783595"/>
              <a:gd name="connsiteX2" fmla="*/ 0 w 541671"/>
              <a:gd name="connsiteY2" fmla="*/ 322955 h 783595"/>
              <a:gd name="connsiteX0" fmla="*/ 12853 w 542608"/>
              <a:gd name="connsiteY0" fmla="*/ 797816 h 806649"/>
              <a:gd name="connsiteX1" fmla="*/ 541663 w 542608"/>
              <a:gd name="connsiteY1" fmla="*/ 533411 h 806649"/>
              <a:gd name="connsiteX2" fmla="*/ 0 w 542608"/>
              <a:gd name="connsiteY2" fmla="*/ 346009 h 806649"/>
              <a:gd name="connsiteX0" fmla="*/ 12853 w 542867"/>
              <a:gd name="connsiteY0" fmla="*/ 747388 h 756221"/>
              <a:gd name="connsiteX1" fmla="*/ 541663 w 542867"/>
              <a:gd name="connsiteY1" fmla="*/ 482983 h 756221"/>
              <a:gd name="connsiteX2" fmla="*/ 0 w 542867"/>
              <a:gd name="connsiteY2" fmla="*/ 295581 h 756221"/>
              <a:gd name="connsiteX0" fmla="*/ 12853 w 547328"/>
              <a:gd name="connsiteY0" fmla="*/ 759998 h 768831"/>
              <a:gd name="connsiteX1" fmla="*/ 541663 w 547328"/>
              <a:gd name="connsiteY1" fmla="*/ 495593 h 768831"/>
              <a:gd name="connsiteX2" fmla="*/ 0 w 547328"/>
              <a:gd name="connsiteY2" fmla="*/ 308191 h 768831"/>
              <a:gd name="connsiteX0" fmla="*/ 12853 w 542867"/>
              <a:gd name="connsiteY0" fmla="*/ 754882 h 763715"/>
              <a:gd name="connsiteX1" fmla="*/ 541663 w 542867"/>
              <a:gd name="connsiteY1" fmla="*/ 490477 h 763715"/>
              <a:gd name="connsiteX2" fmla="*/ 0 w 542867"/>
              <a:gd name="connsiteY2" fmla="*/ 303075 h 76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867" h="763715">
                <a:moveTo>
                  <a:pt x="12853" y="754882"/>
                </a:moveTo>
                <a:cubicBezTo>
                  <a:pt x="325915" y="779671"/>
                  <a:pt x="539828" y="769571"/>
                  <a:pt x="541663" y="490477"/>
                </a:cubicBezTo>
                <a:cubicBezTo>
                  <a:pt x="562549" y="76540"/>
                  <a:pt x="308931" y="-273130"/>
                  <a:pt x="0" y="303075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n 37"/>
          <p:cNvSpPr/>
          <p:nvPr/>
        </p:nvSpPr>
        <p:spPr>
          <a:xfrm>
            <a:off x="672600" y="4038600"/>
            <a:ext cx="1080000" cy="792000"/>
          </a:xfrm>
          <a:prstGeom prst="can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Freeform 3"/>
          <p:cNvSpPr/>
          <p:nvPr/>
        </p:nvSpPr>
        <p:spPr>
          <a:xfrm>
            <a:off x="1385507" y="1226845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3665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00275" y="1234098"/>
            <a:ext cx="1948421" cy="13788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421" h="1378864">
                <a:moveTo>
                  <a:pt x="30" y="0"/>
                </a:moveTo>
                <a:cubicBezTo>
                  <a:pt x="-6397" y="1346813"/>
                  <a:pt x="1033779" y="1292646"/>
                  <a:pt x="1718661" y="1377107"/>
                </a:cubicBezTo>
                <a:cubicBezTo>
                  <a:pt x="2095070" y="1406485"/>
                  <a:pt x="1895849" y="1071390"/>
                  <a:pt x="1894931" y="88134"/>
                </a:cubicBezTo>
              </a:path>
            </a:pathLst>
          </a:custGeom>
          <a:noFill/>
          <a:ln w="21717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012" y="4925653"/>
            <a:ext cx="160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 size corresponds to capacity and average filled volume on May 31.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057400" y="1205187"/>
            <a:ext cx="6351584" cy="181778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1584" h="1817782">
                <a:moveTo>
                  <a:pt x="5868" y="0"/>
                </a:moveTo>
                <a:cubicBezTo>
                  <a:pt x="-110727" y="1512066"/>
                  <a:pt x="1535376" y="1557050"/>
                  <a:pt x="2693983" y="1564394"/>
                </a:cubicBezTo>
                <a:cubicBezTo>
                  <a:pt x="3852590" y="1571738"/>
                  <a:pt x="4556751" y="1379862"/>
                  <a:pt x="6351584" y="181778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99651" y="2204536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51583" y="2098318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02334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05000" y="4531843"/>
            <a:ext cx="1080000" cy="1620000"/>
            <a:chOff x="3294505" y="381000"/>
            <a:chExt cx="1443326" cy="1080000"/>
          </a:xfrm>
        </p:grpSpPr>
        <p:sp>
          <p:nvSpPr>
            <p:cNvPr id="18" name="Can 17"/>
            <p:cNvSpPr/>
            <p:nvPr/>
          </p:nvSpPr>
          <p:spPr>
            <a:xfrm>
              <a:off x="3297831" y="381000"/>
              <a:ext cx="1440000" cy="108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an 18"/>
            <p:cNvSpPr/>
            <p:nvPr/>
          </p:nvSpPr>
          <p:spPr>
            <a:xfrm>
              <a:off x="3294505" y="1029000"/>
              <a:ext cx="1440000" cy="432000"/>
            </a:xfrm>
            <a:prstGeom prst="can">
              <a:avLst>
                <a:gd name="adj" fmla="val 40301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4953000"/>
            <a:ext cx="3600000" cy="1800000"/>
            <a:chOff x="2397831" y="2209800"/>
            <a:chExt cx="3600000" cy="1800000"/>
          </a:xfrm>
        </p:grpSpPr>
        <p:sp>
          <p:nvSpPr>
            <p:cNvPr id="23" name="Can 22"/>
            <p:cNvSpPr/>
            <p:nvPr/>
          </p:nvSpPr>
          <p:spPr>
            <a:xfrm>
              <a:off x="2397831" y="2433953"/>
              <a:ext cx="3600000" cy="1575847"/>
            </a:xfrm>
            <a:prstGeom prst="can">
              <a:avLst>
                <a:gd name="adj" fmla="val 31212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2397831" y="2209800"/>
              <a:ext cx="3600000" cy="180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3618" y="1357673"/>
            <a:ext cx="745781" cy="263601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44099"/>
              <a:gd name="connsiteY0" fmla="*/ 0 h 2636014"/>
              <a:gd name="connsiteX1" fmla="*/ 589865 w 744099"/>
              <a:gd name="connsiteY1" fmla="*/ 1908905 h 2636014"/>
              <a:gd name="connsiteX2" fmla="*/ 744099 w 744099"/>
              <a:gd name="connsiteY2" fmla="*/ 2636014 h 2636014"/>
              <a:gd name="connsiteX0" fmla="*/ 1682 w 745781"/>
              <a:gd name="connsiteY0" fmla="*/ 0 h 2636014"/>
              <a:gd name="connsiteX1" fmla="*/ 591547 w 745781"/>
              <a:gd name="connsiteY1" fmla="*/ 1908905 h 2636014"/>
              <a:gd name="connsiteX2" fmla="*/ 745781 w 745781"/>
              <a:gd name="connsiteY2" fmla="*/ 2636014 h 263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781" h="2636014">
                <a:moveTo>
                  <a:pt x="1682" y="0"/>
                </a:moveTo>
                <a:cubicBezTo>
                  <a:pt x="-32403" y="966272"/>
                  <a:pt x="461180" y="1466394"/>
                  <a:pt x="591547" y="1908905"/>
                </a:cubicBezTo>
                <a:cubicBezTo>
                  <a:pt x="721914" y="2351416"/>
                  <a:pt x="714565" y="2287147"/>
                  <a:pt x="745781" y="2636014"/>
                </a:cubicBezTo>
              </a:path>
            </a:pathLst>
          </a:custGeom>
          <a:noFill/>
          <a:ln w="254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8231" y="1196468"/>
            <a:ext cx="4373697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8800" y="1143000"/>
            <a:ext cx="0" cy="180000"/>
          </a:xfrm>
          <a:prstGeom prst="line">
            <a:avLst/>
          </a:prstGeom>
          <a:ln w="1866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3800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832" y="885856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94096" y="1535166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2735" y="1781387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96824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4576" y="3175545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53887" y="2266160"/>
            <a:ext cx="550853" cy="68645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53" h="686458">
                <a:moveTo>
                  <a:pt x="22034" y="677625"/>
                </a:moveTo>
                <a:cubicBezTo>
                  <a:pt x="335096" y="702414"/>
                  <a:pt x="549009" y="692314"/>
                  <a:pt x="550844" y="413220"/>
                </a:cubicBezTo>
                <a:cubicBezTo>
                  <a:pt x="552680" y="123108"/>
                  <a:pt x="298373" y="-333173"/>
                  <a:pt x="0" y="380169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40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October 1 – May 31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81073" y="656486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	?	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2738" y="500787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070" y="4191000"/>
            <a:ext cx="18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USACE</a:t>
            </a:r>
          </a:p>
          <a:p>
            <a:pPr algn="ctr"/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016002" y="5757446"/>
            <a:ext cx="207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76891" y="1320163"/>
            <a:ext cx="1990781" cy="331607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41 w 2005110"/>
              <a:gd name="connsiteY0" fmla="*/ 0 h 3316075"/>
              <a:gd name="connsiteX1" fmla="*/ 517837 w 2005110"/>
              <a:gd name="connsiteY1" fmla="*/ 1630496 h 3316075"/>
              <a:gd name="connsiteX2" fmla="*/ 2005110 w 2005110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1990781"/>
              <a:gd name="connsiteY0" fmla="*/ 0 h 3316075"/>
              <a:gd name="connsiteX1" fmla="*/ 503508 w 1990781"/>
              <a:gd name="connsiteY1" fmla="*/ 1630496 h 3316075"/>
              <a:gd name="connsiteX2" fmla="*/ 1990781 w 1990781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81" h="3316075">
                <a:moveTo>
                  <a:pt x="0" y="0"/>
                </a:moveTo>
                <a:cubicBezTo>
                  <a:pt x="95996" y="1108575"/>
                  <a:pt x="270317" y="1138409"/>
                  <a:pt x="503508" y="1630496"/>
                </a:cubicBezTo>
                <a:cubicBezTo>
                  <a:pt x="1056187" y="2607324"/>
                  <a:pt x="1947632" y="2580700"/>
                  <a:pt x="1990781" y="3316075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273000" y="3962400"/>
            <a:ext cx="1077511" cy="648000"/>
          </a:xfrm>
          <a:prstGeom prst="can">
            <a:avLst>
              <a:gd name="adj" fmla="val 403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273000" y="3810000"/>
            <a:ext cx="1080000" cy="7920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Freeform 3"/>
          <p:cNvSpPr/>
          <p:nvPr/>
        </p:nvSpPr>
        <p:spPr>
          <a:xfrm>
            <a:off x="2953088" y="3438783"/>
            <a:ext cx="4976304" cy="4321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5765" h="432112">
                <a:moveTo>
                  <a:pt x="0" y="46522"/>
                </a:moveTo>
                <a:cubicBezTo>
                  <a:pt x="457614" y="18979"/>
                  <a:pt x="422177" y="55701"/>
                  <a:pt x="1744201" y="57537"/>
                </a:cubicBezTo>
                <a:cubicBezTo>
                  <a:pt x="3180066" y="64882"/>
                  <a:pt x="4750497" y="-225228"/>
                  <a:pt x="5525765" y="432112"/>
                </a:cubicBezTo>
              </a:path>
            </a:pathLst>
          </a:custGeom>
          <a:noFill/>
          <a:ln w="4648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37806" y="1842267"/>
            <a:ext cx="1180510" cy="1623513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510" h="1956649">
                <a:moveTo>
                  <a:pt x="0" y="1950272"/>
                </a:moveTo>
                <a:cubicBezTo>
                  <a:pt x="246960" y="1975061"/>
                  <a:pt x="86298" y="1920608"/>
                  <a:pt x="892366" y="1905917"/>
                </a:cubicBezTo>
                <a:cubicBezTo>
                  <a:pt x="1268775" y="1935295"/>
                  <a:pt x="1168706" y="983256"/>
                  <a:pt x="1167788" y="0"/>
                </a:cubicBezTo>
              </a:path>
            </a:pathLst>
          </a:custGeom>
          <a:noFill/>
          <a:ln w="18034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012" y="4925653"/>
            <a:ext cx="160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 size corresponds to capacity and average filled volume on September 30.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997532" y="3276219"/>
            <a:ext cx="5563518" cy="24671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518" h="246717">
                <a:moveTo>
                  <a:pt x="0" y="92482"/>
                </a:moveTo>
                <a:cubicBezTo>
                  <a:pt x="654586" y="216422"/>
                  <a:pt x="747310" y="74119"/>
                  <a:pt x="1905917" y="81463"/>
                </a:cubicBezTo>
                <a:cubicBezTo>
                  <a:pt x="3064524" y="88807"/>
                  <a:pt x="3768685" y="-191203"/>
                  <a:pt x="5563518" y="246717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99651" y="2726770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51583" y="262055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04382" y="3767402"/>
            <a:ext cx="974149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1507888" y="4303243"/>
            <a:ext cx="1077511" cy="16200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00800" y="4724400"/>
            <a:ext cx="3600000" cy="1800000"/>
            <a:chOff x="2397831" y="2209800"/>
            <a:chExt cx="3600000" cy="1800000"/>
          </a:xfrm>
        </p:grpSpPr>
        <p:sp>
          <p:nvSpPr>
            <p:cNvPr id="23" name="Can 22"/>
            <p:cNvSpPr/>
            <p:nvPr/>
          </p:nvSpPr>
          <p:spPr>
            <a:xfrm>
              <a:off x="2397831" y="3276600"/>
              <a:ext cx="3600000" cy="720000"/>
            </a:xfrm>
            <a:prstGeom prst="can">
              <a:avLst>
                <a:gd name="adj" fmla="val 50000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2397831" y="2209800"/>
              <a:ext cx="3600000" cy="180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88615" y="3257217"/>
            <a:ext cx="2518990" cy="56020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990" h="560200">
                <a:moveTo>
                  <a:pt x="2518990" y="141559"/>
                </a:moveTo>
                <a:cubicBezTo>
                  <a:pt x="1785448" y="287534"/>
                  <a:pt x="741606" y="-60413"/>
                  <a:pt x="326637" y="9361"/>
                </a:cubicBezTo>
                <a:cubicBezTo>
                  <a:pt x="-88332" y="79135"/>
                  <a:pt x="-2037" y="211333"/>
                  <a:pt x="29179" y="560200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89871" y="3564197"/>
            <a:ext cx="1736916" cy="1299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16" h="1299990">
                <a:moveTo>
                  <a:pt x="965735" y="0"/>
                </a:moveTo>
                <a:cubicBezTo>
                  <a:pt x="463549" y="2754"/>
                  <a:pt x="-110246" y="124859"/>
                  <a:pt x="18284" y="341524"/>
                </a:cubicBezTo>
                <a:cubicBezTo>
                  <a:pt x="146814" y="558189"/>
                  <a:pt x="1573958" y="907515"/>
                  <a:pt x="1736916" y="1299990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832" y="111597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94096" y="20574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2735" y="2303621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902625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4539" y="3739206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553887" y="2788394"/>
            <a:ext cx="550853" cy="68645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53" h="686458">
                <a:moveTo>
                  <a:pt x="22034" y="677625"/>
                </a:moveTo>
                <a:cubicBezTo>
                  <a:pt x="335096" y="702414"/>
                  <a:pt x="549009" y="692314"/>
                  <a:pt x="550844" y="413220"/>
                </a:cubicBezTo>
                <a:cubicBezTo>
                  <a:pt x="552680" y="123108"/>
                  <a:pt x="298373" y="-333173"/>
                  <a:pt x="0" y="380169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57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June 1 – September 30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25419" y="632460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	?	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33138" y="477927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-114530" y="4017225"/>
            <a:ext cx="18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USACE</a:t>
            </a:r>
          </a:p>
          <a:p>
            <a:pPr algn="ctr"/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616402" y="5302674"/>
            <a:ext cx="207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1918606" y="3468452"/>
            <a:ext cx="1143980" cy="9033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980" h="903381">
                <a:moveTo>
                  <a:pt x="1143980" y="0"/>
                </a:moveTo>
                <a:cubicBezTo>
                  <a:pt x="707897" y="2755"/>
                  <a:pt x="247945" y="58756"/>
                  <a:pt x="75347" y="209320"/>
                </a:cubicBezTo>
                <a:cubicBezTo>
                  <a:pt x="-97251" y="359884"/>
                  <a:pt x="76261" y="509529"/>
                  <a:pt x="108393" y="9033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71300" y="1235727"/>
            <a:ext cx="3975717" cy="2269473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717" h="2269473">
                <a:moveTo>
                  <a:pt x="9643" y="0"/>
                </a:moveTo>
                <a:cubicBezTo>
                  <a:pt x="-106952" y="1512066"/>
                  <a:pt x="856106" y="2019757"/>
                  <a:pt x="1695223" y="2071169"/>
                </a:cubicBezTo>
                <a:cubicBezTo>
                  <a:pt x="2336037" y="2111564"/>
                  <a:pt x="2191901" y="2173075"/>
                  <a:pt x="3975717" y="2269473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393</Words>
  <Application>Microsoft Office PowerPoint</Application>
  <PresentationFormat>On-screen Show (4:3)</PresentationFormat>
  <Paragraphs>86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Version 5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Wright</dc:creator>
  <cp:lastModifiedBy>Roy Haggerty</cp:lastModifiedBy>
  <cp:revision>26</cp:revision>
  <cp:lastPrinted>2015-02-06T21:32:23Z</cp:lastPrinted>
  <dcterms:created xsi:type="dcterms:W3CDTF">2015-01-22T20:00:55Z</dcterms:created>
  <dcterms:modified xsi:type="dcterms:W3CDTF">2015-02-07T11:36:09Z</dcterms:modified>
</cp:coreProperties>
</file>