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299" r:id="rId3"/>
    <p:sldId id="300" r:id="rId4"/>
    <p:sldId id="293" r:id="rId5"/>
    <p:sldId id="296" r:id="rId6"/>
    <p:sldId id="297" r:id="rId7"/>
    <p:sldId id="292" r:id="rId8"/>
    <p:sldId id="288" r:id="rId9"/>
    <p:sldId id="289" r:id="rId10"/>
    <p:sldId id="282" r:id="rId11"/>
    <p:sldId id="285" r:id="rId12"/>
    <p:sldId id="28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086" autoAdjust="0"/>
  </p:normalViewPr>
  <p:slideViewPr>
    <p:cSldViewPr>
      <p:cViewPr varScale="1">
        <p:scale>
          <a:sx n="81" d="100"/>
          <a:sy n="81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FD4A7D2B-882F-4418-8F32-EC08C68AB343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94BF97A3-E334-4EB2-BCA9-66AD908E6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Values for soil moisture from Roy’s </a:t>
            </a:r>
            <a:r>
              <a:rPr lang="en-US" baseline="0" dirty="0" err="1" smtClean="0"/>
              <a:t>waterbudget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calcs</a:t>
            </a:r>
            <a:r>
              <a:rPr lang="en-US" baseline="0" dirty="0" smtClean="0"/>
              <a:t>.  50 cm total, 33 cm on May 31, and loss of 22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Arrow widths indicated relative magnitude of inflows and outflows.  Droplets indicate storage and typical fill volumes at the beginning of summer.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Values for soil moisture from Roy’s </a:t>
            </a:r>
            <a:r>
              <a:rPr lang="en-US" baseline="0" dirty="0" err="1" smtClean="0"/>
              <a:t>waterbudget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calcs</a:t>
            </a:r>
            <a:r>
              <a:rPr lang="en-US" baseline="0" dirty="0" smtClean="0"/>
              <a:t>.  50 cm total, 33 cm on May 31, and loss of 22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Arrow widths indicated relative magnitude of inflows and outflows.  Droplets indicate storage and typical fill volumes at the beginning of summer.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Values for soil moisture from Roy’s </a:t>
            </a:r>
            <a:r>
              <a:rPr lang="en-US" baseline="0" dirty="0" err="1" smtClean="0"/>
              <a:t>waterbudget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calcs</a:t>
            </a:r>
            <a:r>
              <a:rPr lang="en-US" baseline="0" dirty="0" smtClean="0"/>
              <a:t>.  50 cm total, 33 cm on May 31, and loss of 22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work</a:t>
            </a:r>
            <a:r>
              <a:rPr lang="en-US" baseline="0" dirty="0" smtClean="0"/>
              <a:t> on reservoirs –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snow shows avg. volume of maximum annual snowpack with blue inside representing average remaining snowpack on May 31.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USACE reservoirs – ideally would show maximum reservoir capacity with volume of water stored on May 31.  Conservation storage capacity is 6.6 cm – but how does this relate to max capacity for reservoirs?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F97A3-E334-4EB2-BCA9-66AD908E61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E970-FE81-4C30-A625-8480B9B9F2D6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468B-2EFA-494B-80CD-87854F87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n 37"/>
          <p:cNvSpPr/>
          <p:nvPr/>
        </p:nvSpPr>
        <p:spPr>
          <a:xfrm>
            <a:off x="672600" y="4038600"/>
            <a:ext cx="1080000" cy="792000"/>
          </a:xfrm>
          <a:prstGeom prst="can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Freeform 3"/>
          <p:cNvSpPr/>
          <p:nvPr/>
        </p:nvSpPr>
        <p:spPr>
          <a:xfrm>
            <a:off x="1385507" y="1226845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3665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00275" y="1234098"/>
            <a:ext cx="1948421" cy="13788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421" h="1378864">
                <a:moveTo>
                  <a:pt x="30" y="0"/>
                </a:moveTo>
                <a:cubicBezTo>
                  <a:pt x="-6397" y="1346813"/>
                  <a:pt x="1033779" y="1292646"/>
                  <a:pt x="1718661" y="1377107"/>
                </a:cubicBezTo>
                <a:cubicBezTo>
                  <a:pt x="2095070" y="1406485"/>
                  <a:pt x="1895849" y="1071390"/>
                  <a:pt x="1894931" y="88134"/>
                </a:cubicBezTo>
              </a:path>
            </a:pathLst>
          </a:custGeom>
          <a:noFill/>
          <a:ln w="21717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012" y="4925653"/>
            <a:ext cx="160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 size corresponds to capacity and average filled volume on May 31.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057400" y="1205187"/>
            <a:ext cx="6351584" cy="181778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1584" h="1817782">
                <a:moveTo>
                  <a:pt x="5868" y="0"/>
                </a:moveTo>
                <a:cubicBezTo>
                  <a:pt x="-110727" y="1512066"/>
                  <a:pt x="1535376" y="1557050"/>
                  <a:pt x="2693983" y="1564394"/>
                </a:cubicBezTo>
                <a:cubicBezTo>
                  <a:pt x="3852590" y="1571738"/>
                  <a:pt x="4556751" y="1379862"/>
                  <a:pt x="6351584" y="181778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399651" y="2204536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51583" y="2098318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02334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905000" y="4531843"/>
            <a:ext cx="1080000" cy="1620000"/>
            <a:chOff x="3294505" y="381000"/>
            <a:chExt cx="1443326" cy="1080000"/>
          </a:xfrm>
        </p:grpSpPr>
        <p:sp>
          <p:nvSpPr>
            <p:cNvPr id="18" name="Can 17"/>
            <p:cNvSpPr/>
            <p:nvPr/>
          </p:nvSpPr>
          <p:spPr>
            <a:xfrm>
              <a:off x="3297831" y="381000"/>
              <a:ext cx="1440000" cy="108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an 18"/>
            <p:cNvSpPr/>
            <p:nvPr/>
          </p:nvSpPr>
          <p:spPr>
            <a:xfrm>
              <a:off x="3294505" y="1029000"/>
              <a:ext cx="1440000" cy="432000"/>
            </a:xfrm>
            <a:prstGeom prst="can">
              <a:avLst>
                <a:gd name="adj" fmla="val 40301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4953000"/>
            <a:ext cx="3600000" cy="1800000"/>
            <a:chOff x="2397831" y="2209800"/>
            <a:chExt cx="3600000" cy="1800000"/>
          </a:xfrm>
        </p:grpSpPr>
        <p:sp>
          <p:nvSpPr>
            <p:cNvPr id="23" name="Can 22"/>
            <p:cNvSpPr/>
            <p:nvPr/>
          </p:nvSpPr>
          <p:spPr>
            <a:xfrm>
              <a:off x="2397831" y="2433953"/>
              <a:ext cx="3600000" cy="1575847"/>
            </a:xfrm>
            <a:prstGeom prst="can">
              <a:avLst>
                <a:gd name="adj" fmla="val 31212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2397831" y="2209800"/>
              <a:ext cx="3600000" cy="180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3618" y="1357673"/>
            <a:ext cx="745781" cy="263601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44099"/>
              <a:gd name="connsiteY0" fmla="*/ 0 h 2636014"/>
              <a:gd name="connsiteX1" fmla="*/ 589865 w 744099"/>
              <a:gd name="connsiteY1" fmla="*/ 1908905 h 2636014"/>
              <a:gd name="connsiteX2" fmla="*/ 744099 w 744099"/>
              <a:gd name="connsiteY2" fmla="*/ 2636014 h 2636014"/>
              <a:gd name="connsiteX0" fmla="*/ 1682 w 745781"/>
              <a:gd name="connsiteY0" fmla="*/ 0 h 2636014"/>
              <a:gd name="connsiteX1" fmla="*/ 591547 w 745781"/>
              <a:gd name="connsiteY1" fmla="*/ 1908905 h 2636014"/>
              <a:gd name="connsiteX2" fmla="*/ 745781 w 745781"/>
              <a:gd name="connsiteY2" fmla="*/ 2636014 h 263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781" h="2636014">
                <a:moveTo>
                  <a:pt x="1682" y="0"/>
                </a:moveTo>
                <a:cubicBezTo>
                  <a:pt x="-32403" y="966272"/>
                  <a:pt x="461180" y="1466394"/>
                  <a:pt x="591547" y="1908905"/>
                </a:cubicBezTo>
                <a:cubicBezTo>
                  <a:pt x="721914" y="2351416"/>
                  <a:pt x="714565" y="2287147"/>
                  <a:pt x="745781" y="2636014"/>
                </a:cubicBezTo>
              </a:path>
            </a:pathLst>
          </a:custGeom>
          <a:noFill/>
          <a:ln w="254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8231" y="1196468"/>
            <a:ext cx="4373697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8800" y="1143000"/>
            <a:ext cx="0" cy="180000"/>
          </a:xfrm>
          <a:prstGeom prst="line">
            <a:avLst/>
          </a:prstGeom>
          <a:ln w="1866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43800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832" y="885856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94096" y="1535166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2735" y="1781387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96824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4576" y="3175545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53887" y="2266160"/>
            <a:ext cx="550853" cy="68645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53" h="686458">
                <a:moveTo>
                  <a:pt x="22034" y="677625"/>
                </a:moveTo>
                <a:cubicBezTo>
                  <a:pt x="335096" y="702414"/>
                  <a:pt x="549009" y="692314"/>
                  <a:pt x="550844" y="413220"/>
                </a:cubicBezTo>
                <a:cubicBezTo>
                  <a:pt x="552680" y="123108"/>
                  <a:pt x="298373" y="-333173"/>
                  <a:pt x="0" y="380169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40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October 1 – May 31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81073" y="656486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	?	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2738" y="500787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070" y="4191000"/>
            <a:ext cx="18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USACE</a:t>
            </a:r>
          </a:p>
          <a:p>
            <a:pPr algn="ctr"/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016002" y="5757446"/>
            <a:ext cx="207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76891" y="1320163"/>
            <a:ext cx="1990781" cy="331607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41 w 2005110"/>
              <a:gd name="connsiteY0" fmla="*/ 0 h 3316075"/>
              <a:gd name="connsiteX1" fmla="*/ 517837 w 2005110"/>
              <a:gd name="connsiteY1" fmla="*/ 1630496 h 3316075"/>
              <a:gd name="connsiteX2" fmla="*/ 2005110 w 2005110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1990781"/>
              <a:gd name="connsiteY0" fmla="*/ 0 h 3316075"/>
              <a:gd name="connsiteX1" fmla="*/ 503508 w 1990781"/>
              <a:gd name="connsiteY1" fmla="*/ 1630496 h 3316075"/>
              <a:gd name="connsiteX2" fmla="*/ 1990781 w 1990781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781" h="3316075">
                <a:moveTo>
                  <a:pt x="0" y="0"/>
                </a:moveTo>
                <a:cubicBezTo>
                  <a:pt x="95996" y="1108575"/>
                  <a:pt x="270317" y="1138409"/>
                  <a:pt x="503508" y="1630496"/>
                </a:cubicBezTo>
                <a:cubicBezTo>
                  <a:pt x="1056187" y="2607324"/>
                  <a:pt x="1947632" y="2580700"/>
                  <a:pt x="1990781" y="3316075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/>
          <p:cNvSpPr/>
          <p:nvPr/>
        </p:nvSpPr>
        <p:spPr>
          <a:xfrm>
            <a:off x="273000" y="3962400"/>
            <a:ext cx="1077511" cy="648000"/>
          </a:xfrm>
          <a:prstGeom prst="can">
            <a:avLst>
              <a:gd name="adj" fmla="val 403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273000" y="3810000"/>
            <a:ext cx="1080000" cy="792000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Freeform 3"/>
          <p:cNvSpPr/>
          <p:nvPr/>
        </p:nvSpPr>
        <p:spPr>
          <a:xfrm>
            <a:off x="2953088" y="3438783"/>
            <a:ext cx="4976304" cy="4321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5765" h="432112">
                <a:moveTo>
                  <a:pt x="0" y="46522"/>
                </a:moveTo>
                <a:cubicBezTo>
                  <a:pt x="457614" y="18979"/>
                  <a:pt x="422177" y="55701"/>
                  <a:pt x="1744201" y="57537"/>
                </a:cubicBezTo>
                <a:cubicBezTo>
                  <a:pt x="3180066" y="64882"/>
                  <a:pt x="4750497" y="-225228"/>
                  <a:pt x="5525765" y="432112"/>
                </a:cubicBezTo>
              </a:path>
            </a:pathLst>
          </a:custGeom>
          <a:noFill/>
          <a:ln w="4648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37806" y="1842267"/>
            <a:ext cx="1180510" cy="1623513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510" h="1956649">
                <a:moveTo>
                  <a:pt x="0" y="1950272"/>
                </a:moveTo>
                <a:cubicBezTo>
                  <a:pt x="246960" y="1975061"/>
                  <a:pt x="86298" y="1920608"/>
                  <a:pt x="892366" y="1905917"/>
                </a:cubicBezTo>
                <a:cubicBezTo>
                  <a:pt x="1268775" y="1935295"/>
                  <a:pt x="1168706" y="983256"/>
                  <a:pt x="1167788" y="0"/>
                </a:cubicBezTo>
              </a:path>
            </a:pathLst>
          </a:custGeom>
          <a:noFill/>
          <a:ln w="18034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8012" y="4925653"/>
            <a:ext cx="1607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 size corresponds to capacity and average filled volume on September 30.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997532" y="3276219"/>
            <a:ext cx="5563518" cy="24671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3518" h="246717">
                <a:moveTo>
                  <a:pt x="0" y="92482"/>
                </a:moveTo>
                <a:cubicBezTo>
                  <a:pt x="654586" y="216422"/>
                  <a:pt x="747310" y="74119"/>
                  <a:pt x="1905917" y="81463"/>
                </a:cubicBezTo>
                <a:cubicBezTo>
                  <a:pt x="3064524" y="88807"/>
                  <a:pt x="3768685" y="-191203"/>
                  <a:pt x="5563518" y="246717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399651" y="2726770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551583" y="262055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04382" y="3767402"/>
            <a:ext cx="974149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1507888" y="4303243"/>
            <a:ext cx="1077511" cy="1620000"/>
          </a:xfrm>
          <a:prstGeom prst="can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800800" y="4724400"/>
            <a:ext cx="3600000" cy="1800000"/>
            <a:chOff x="2397831" y="2209800"/>
            <a:chExt cx="3600000" cy="1800000"/>
          </a:xfrm>
        </p:grpSpPr>
        <p:sp>
          <p:nvSpPr>
            <p:cNvPr id="23" name="Can 22"/>
            <p:cNvSpPr/>
            <p:nvPr/>
          </p:nvSpPr>
          <p:spPr>
            <a:xfrm>
              <a:off x="2397831" y="3276600"/>
              <a:ext cx="3600000" cy="720000"/>
            </a:xfrm>
            <a:prstGeom prst="can">
              <a:avLst>
                <a:gd name="adj" fmla="val 50000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2397831" y="2209800"/>
              <a:ext cx="3600000" cy="1800000"/>
            </a:xfrm>
            <a:prstGeom prst="can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88615" y="3257217"/>
            <a:ext cx="2518990" cy="56020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990" h="560200">
                <a:moveTo>
                  <a:pt x="2518990" y="141559"/>
                </a:moveTo>
                <a:cubicBezTo>
                  <a:pt x="1785448" y="287534"/>
                  <a:pt x="741606" y="-60413"/>
                  <a:pt x="326637" y="9361"/>
                </a:cubicBezTo>
                <a:cubicBezTo>
                  <a:pt x="-88332" y="79135"/>
                  <a:pt x="-2037" y="211333"/>
                  <a:pt x="29179" y="560200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89871" y="3564197"/>
            <a:ext cx="1736916" cy="1299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16" h="1299990">
                <a:moveTo>
                  <a:pt x="965735" y="0"/>
                </a:moveTo>
                <a:cubicBezTo>
                  <a:pt x="463549" y="2754"/>
                  <a:pt x="-110246" y="124859"/>
                  <a:pt x="18284" y="341524"/>
                </a:cubicBezTo>
                <a:cubicBezTo>
                  <a:pt x="146814" y="558189"/>
                  <a:pt x="1573958" y="907515"/>
                  <a:pt x="1736916" y="1299990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832" y="111597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94096" y="20574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2735" y="2303621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902625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4539" y="3739206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553887" y="2788394"/>
            <a:ext cx="550853" cy="68645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53" h="686458">
                <a:moveTo>
                  <a:pt x="22034" y="677625"/>
                </a:moveTo>
                <a:cubicBezTo>
                  <a:pt x="335096" y="702414"/>
                  <a:pt x="549009" y="692314"/>
                  <a:pt x="550844" y="413220"/>
                </a:cubicBezTo>
                <a:cubicBezTo>
                  <a:pt x="552680" y="123108"/>
                  <a:pt x="298373" y="-333173"/>
                  <a:pt x="0" y="380169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57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June 1 – September 30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25419" y="632460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	?	?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33138" y="477927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-114530" y="4017225"/>
            <a:ext cx="18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USACE</a:t>
            </a:r>
          </a:p>
          <a:p>
            <a:pPr algn="ctr"/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616402" y="5302674"/>
            <a:ext cx="2077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1918606" y="3468452"/>
            <a:ext cx="1143980" cy="9033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980" h="903381">
                <a:moveTo>
                  <a:pt x="1143980" y="0"/>
                </a:moveTo>
                <a:cubicBezTo>
                  <a:pt x="707897" y="2755"/>
                  <a:pt x="247945" y="58756"/>
                  <a:pt x="75347" y="209320"/>
                </a:cubicBezTo>
                <a:cubicBezTo>
                  <a:pt x="-97251" y="359884"/>
                  <a:pt x="76261" y="509529"/>
                  <a:pt x="108393" y="9033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71300" y="1235727"/>
            <a:ext cx="3975717" cy="2269473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5717" h="2269473">
                <a:moveTo>
                  <a:pt x="9643" y="0"/>
                </a:moveTo>
                <a:cubicBezTo>
                  <a:pt x="-106952" y="1512066"/>
                  <a:pt x="856106" y="2019757"/>
                  <a:pt x="1695223" y="2071169"/>
                </a:cubicBezTo>
                <a:cubicBezTo>
                  <a:pt x="2336037" y="2111564"/>
                  <a:pt x="2191901" y="2173075"/>
                  <a:pt x="3975717" y="2269473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79291" y="1191676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270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63877" y="1257112"/>
            <a:ext cx="4468985" cy="147516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10 w 4048885"/>
              <a:gd name="connsiteY0" fmla="*/ 0 h 1400801"/>
              <a:gd name="connsiteX1" fmla="*/ 4010149 w 4048885"/>
              <a:gd name="connsiteY1" fmla="*/ 1399140 h 1400801"/>
              <a:gd name="connsiteX2" fmla="*/ 1894911 w 4048885"/>
              <a:gd name="connsiteY2" fmla="*/ 88134 h 1400801"/>
              <a:gd name="connsiteX0" fmla="*/ 10 w 4298293"/>
              <a:gd name="connsiteY0" fmla="*/ 0 h 1405304"/>
              <a:gd name="connsiteX1" fmla="*/ 4010149 w 4298293"/>
              <a:gd name="connsiteY1" fmla="*/ 1399140 h 1405304"/>
              <a:gd name="connsiteX2" fmla="*/ 4285571 w 4298293"/>
              <a:gd name="connsiteY2" fmla="*/ 407623 h 1405304"/>
              <a:gd name="connsiteX0" fmla="*/ 10 w 4298293"/>
              <a:gd name="connsiteY0" fmla="*/ 0 h 1401595"/>
              <a:gd name="connsiteX1" fmla="*/ 4010149 w 4298293"/>
              <a:gd name="connsiteY1" fmla="*/ 1399140 h 1401595"/>
              <a:gd name="connsiteX2" fmla="*/ 4285571 w 4298293"/>
              <a:gd name="connsiteY2" fmla="*/ 220337 h 1401595"/>
              <a:gd name="connsiteX0" fmla="*/ 0 w 4298283"/>
              <a:gd name="connsiteY0" fmla="*/ 0 h 1441464"/>
              <a:gd name="connsiteX1" fmla="*/ 1227433 w 4298283"/>
              <a:gd name="connsiteY1" fmla="*/ 1068427 h 1441464"/>
              <a:gd name="connsiteX2" fmla="*/ 4010139 w 4298283"/>
              <a:gd name="connsiteY2" fmla="*/ 1399140 h 1441464"/>
              <a:gd name="connsiteX3" fmla="*/ 4285561 w 4298283"/>
              <a:gd name="connsiteY3" fmla="*/ 220337 h 1441464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335364"/>
              <a:gd name="connsiteY0" fmla="*/ 0 h 1455889"/>
              <a:gd name="connsiteX1" fmla="*/ 709640 w 4335364"/>
              <a:gd name="connsiteY1" fmla="*/ 1167579 h 1455889"/>
              <a:gd name="connsiteX2" fmla="*/ 4010139 w 4335364"/>
              <a:gd name="connsiteY2" fmla="*/ 1399140 h 1455889"/>
              <a:gd name="connsiteX3" fmla="*/ 4285561 w 4335364"/>
              <a:gd name="connsiteY3" fmla="*/ 220337 h 1455889"/>
              <a:gd name="connsiteX0" fmla="*/ 0 w 4443287"/>
              <a:gd name="connsiteY0" fmla="*/ 0 h 1455889"/>
              <a:gd name="connsiteX1" fmla="*/ 709640 w 4443287"/>
              <a:gd name="connsiteY1" fmla="*/ 1167579 h 1455889"/>
              <a:gd name="connsiteX2" fmla="*/ 4010139 w 4443287"/>
              <a:gd name="connsiteY2" fmla="*/ 1399140 h 1455889"/>
              <a:gd name="connsiteX3" fmla="*/ 4439797 w 4443287"/>
              <a:gd name="connsiteY3" fmla="*/ 242370 h 1455889"/>
              <a:gd name="connsiteX0" fmla="*/ 0 w 4453128"/>
              <a:gd name="connsiteY0" fmla="*/ 0 h 1455889"/>
              <a:gd name="connsiteX1" fmla="*/ 709640 w 4453128"/>
              <a:gd name="connsiteY1" fmla="*/ 1167579 h 1455889"/>
              <a:gd name="connsiteX2" fmla="*/ 4010139 w 4453128"/>
              <a:gd name="connsiteY2" fmla="*/ 1399140 h 1455889"/>
              <a:gd name="connsiteX3" fmla="*/ 4450814 w 4453128"/>
              <a:gd name="connsiteY3" fmla="*/ 88134 h 1455889"/>
              <a:gd name="connsiteX0" fmla="*/ 1923 w 4455051"/>
              <a:gd name="connsiteY0" fmla="*/ 0 h 1455889"/>
              <a:gd name="connsiteX1" fmla="*/ 711563 w 4455051"/>
              <a:gd name="connsiteY1" fmla="*/ 1167579 h 1455889"/>
              <a:gd name="connsiteX2" fmla="*/ 4012062 w 4455051"/>
              <a:gd name="connsiteY2" fmla="*/ 1399140 h 1455889"/>
              <a:gd name="connsiteX3" fmla="*/ 4452737 w 4455051"/>
              <a:gd name="connsiteY3" fmla="*/ 88134 h 1455889"/>
              <a:gd name="connsiteX0" fmla="*/ 16276 w 4469404"/>
              <a:gd name="connsiteY0" fmla="*/ 0 h 1462747"/>
              <a:gd name="connsiteX1" fmla="*/ 725916 w 4469404"/>
              <a:gd name="connsiteY1" fmla="*/ 1167579 h 1462747"/>
              <a:gd name="connsiteX2" fmla="*/ 4026415 w 4469404"/>
              <a:gd name="connsiteY2" fmla="*/ 1399140 h 1462747"/>
              <a:gd name="connsiteX3" fmla="*/ 4467090 w 4469404"/>
              <a:gd name="connsiteY3" fmla="*/ 88134 h 1462747"/>
              <a:gd name="connsiteX0" fmla="*/ 3528 w 4456656"/>
              <a:gd name="connsiteY0" fmla="*/ 0 h 1468593"/>
              <a:gd name="connsiteX1" fmla="*/ 713168 w 4456656"/>
              <a:gd name="connsiteY1" fmla="*/ 1167579 h 1468593"/>
              <a:gd name="connsiteX2" fmla="*/ 4013667 w 4456656"/>
              <a:gd name="connsiteY2" fmla="*/ 1399140 h 1468593"/>
              <a:gd name="connsiteX3" fmla="*/ 4454342 w 4456656"/>
              <a:gd name="connsiteY3" fmla="*/ 88134 h 1468593"/>
              <a:gd name="connsiteX0" fmla="*/ 15857 w 4468985"/>
              <a:gd name="connsiteY0" fmla="*/ 0 h 1475168"/>
              <a:gd name="connsiteX1" fmla="*/ 725497 w 4468985"/>
              <a:gd name="connsiteY1" fmla="*/ 1167579 h 1475168"/>
              <a:gd name="connsiteX2" fmla="*/ 4025996 w 4468985"/>
              <a:gd name="connsiteY2" fmla="*/ 1399140 h 1475168"/>
              <a:gd name="connsiteX3" fmla="*/ 4466671 w 4468985"/>
              <a:gd name="connsiteY3" fmla="*/ 88134 h 14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985" h="1475168">
                <a:moveTo>
                  <a:pt x="15857" y="0"/>
                </a:moveTo>
                <a:cubicBezTo>
                  <a:pt x="1010" y="213531"/>
                  <a:pt x="-130639" y="838685"/>
                  <a:pt x="725497" y="1167579"/>
                </a:cubicBezTo>
                <a:cubicBezTo>
                  <a:pt x="1581633" y="1496473"/>
                  <a:pt x="3516308" y="1540488"/>
                  <a:pt x="4025996" y="1399140"/>
                </a:cubicBezTo>
                <a:cubicBezTo>
                  <a:pt x="4523591" y="1351400"/>
                  <a:pt x="4467589" y="1071390"/>
                  <a:pt x="4466671" y="88134"/>
                </a:cubicBezTo>
              </a:path>
            </a:pathLst>
          </a:custGeom>
          <a:noFill/>
          <a:ln w="22860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36688" y="1224237"/>
            <a:ext cx="6380126" cy="179873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774 w 6380065"/>
              <a:gd name="connsiteY0" fmla="*/ 0 h 1798732"/>
              <a:gd name="connsiteX1" fmla="*/ 2722464 w 6380065"/>
              <a:gd name="connsiteY1" fmla="*/ 1545344 h 1798732"/>
              <a:gd name="connsiteX2" fmla="*/ 6380065 w 6380065"/>
              <a:gd name="connsiteY2" fmla="*/ 1798732 h 1798732"/>
              <a:gd name="connsiteX0" fmla="*/ 5835 w 6380126"/>
              <a:gd name="connsiteY0" fmla="*/ 0 h 1798732"/>
              <a:gd name="connsiteX1" fmla="*/ 2722525 w 6380126"/>
              <a:gd name="connsiteY1" fmla="*/ 1545344 h 1798732"/>
              <a:gd name="connsiteX2" fmla="*/ 6380126 w 6380126"/>
              <a:gd name="connsiteY2" fmla="*/ 1798732 h 179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0126" h="1798732">
                <a:moveTo>
                  <a:pt x="5835" y="0"/>
                </a:moveTo>
                <a:cubicBezTo>
                  <a:pt x="-110760" y="1512066"/>
                  <a:pt x="1544868" y="1585625"/>
                  <a:pt x="2722525" y="1545344"/>
                </a:cubicBezTo>
                <a:cubicBezTo>
                  <a:pt x="3881132" y="1552688"/>
                  <a:pt x="4585293" y="1360812"/>
                  <a:pt x="6380126" y="179873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45015" y="1981200"/>
            <a:ext cx="881365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352539 w 881365"/>
              <a:gd name="connsiteY0" fmla="*/ 810185 h 819018"/>
              <a:gd name="connsiteX1" fmla="*/ 881349 w 881365"/>
              <a:gd name="connsiteY1" fmla="*/ 545780 h 819018"/>
              <a:gd name="connsiteX2" fmla="*/ 0 w 881365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365" h="819018">
                <a:moveTo>
                  <a:pt x="352539" y="810185"/>
                </a:moveTo>
                <a:cubicBezTo>
                  <a:pt x="665601" y="834974"/>
                  <a:pt x="879514" y="824874"/>
                  <a:pt x="881349" y="545780"/>
                </a:cubicBezTo>
                <a:cubicBezTo>
                  <a:pt x="883185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257224" y="189492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60949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2151185" y="1841790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1338" y="1338623"/>
            <a:ext cx="626836" cy="26550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8001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3087" y="1231637"/>
            <a:ext cx="4897391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35560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37415" y="1087291"/>
            <a:ext cx="0" cy="270000"/>
          </a:xfrm>
          <a:prstGeom prst="line">
            <a:avLst/>
          </a:prstGeom>
          <a:ln w="18859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02415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658823" y="93539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23911" y="1338623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316415" y="1718846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439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2908" y="3190090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Outflows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Columbia 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5550055" y="2081762"/>
            <a:ext cx="493179" cy="6285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  <a:gd name="connsiteX0" fmla="*/ 22034 w 517804"/>
              <a:gd name="connsiteY0" fmla="*/ 677625 h 686458"/>
              <a:gd name="connsiteX1" fmla="*/ 517793 w 517804"/>
              <a:gd name="connsiteY1" fmla="*/ 413220 h 686458"/>
              <a:gd name="connsiteX2" fmla="*/ 0 w 517804"/>
              <a:gd name="connsiteY2" fmla="*/ 380169 h 686458"/>
              <a:gd name="connsiteX0" fmla="*/ 22034 w 517804"/>
              <a:gd name="connsiteY0" fmla="*/ 680741 h 689574"/>
              <a:gd name="connsiteX1" fmla="*/ 517793 w 517804"/>
              <a:gd name="connsiteY1" fmla="*/ 416336 h 689574"/>
              <a:gd name="connsiteX2" fmla="*/ 0 w 517804"/>
              <a:gd name="connsiteY2" fmla="*/ 383285 h 689574"/>
              <a:gd name="connsiteX0" fmla="*/ 22034 w 519411"/>
              <a:gd name="connsiteY0" fmla="*/ 683886 h 692719"/>
              <a:gd name="connsiteX1" fmla="*/ 517793 w 519411"/>
              <a:gd name="connsiteY1" fmla="*/ 419481 h 692719"/>
              <a:gd name="connsiteX2" fmla="*/ 0 w 519411"/>
              <a:gd name="connsiteY2" fmla="*/ 386430 h 692719"/>
              <a:gd name="connsiteX0" fmla="*/ 22034 w 519411"/>
              <a:gd name="connsiteY0" fmla="*/ 693496 h 702329"/>
              <a:gd name="connsiteX1" fmla="*/ 517793 w 519411"/>
              <a:gd name="connsiteY1" fmla="*/ 429091 h 702329"/>
              <a:gd name="connsiteX2" fmla="*/ 0 w 519411"/>
              <a:gd name="connsiteY2" fmla="*/ 396040 h 702329"/>
              <a:gd name="connsiteX0" fmla="*/ 517793 w 519411"/>
              <a:gd name="connsiteY0" fmla="*/ 429091 h 429091"/>
              <a:gd name="connsiteX1" fmla="*/ 0 w 519411"/>
              <a:gd name="connsiteY1" fmla="*/ 396040 h 429091"/>
              <a:gd name="connsiteX0" fmla="*/ 517793 w 519411"/>
              <a:gd name="connsiteY0" fmla="*/ 597818 h 597818"/>
              <a:gd name="connsiteX1" fmla="*/ 0 w 519411"/>
              <a:gd name="connsiteY1" fmla="*/ 322396 h 597818"/>
              <a:gd name="connsiteX0" fmla="*/ 517793 w 530653"/>
              <a:gd name="connsiteY0" fmla="*/ 656744 h 656744"/>
              <a:gd name="connsiteX1" fmla="*/ 0 w 530653"/>
              <a:gd name="connsiteY1" fmla="*/ 381322 h 656744"/>
              <a:gd name="connsiteX0" fmla="*/ 517793 w 533638"/>
              <a:gd name="connsiteY0" fmla="*/ 665742 h 665742"/>
              <a:gd name="connsiteX1" fmla="*/ 0 w 533638"/>
              <a:gd name="connsiteY1" fmla="*/ 390320 h 665742"/>
              <a:gd name="connsiteX0" fmla="*/ 517793 w 527517"/>
              <a:gd name="connsiteY0" fmla="*/ 636956 h 636956"/>
              <a:gd name="connsiteX1" fmla="*/ 0 w 527517"/>
              <a:gd name="connsiteY1" fmla="*/ 361534 h 636956"/>
              <a:gd name="connsiteX0" fmla="*/ 484743 w 495009"/>
              <a:gd name="connsiteY0" fmla="*/ 608371 h 608371"/>
              <a:gd name="connsiteX1" fmla="*/ 0 w 495009"/>
              <a:gd name="connsiteY1" fmla="*/ 377016 h 608371"/>
              <a:gd name="connsiteX0" fmla="*/ 484743 w 493179"/>
              <a:gd name="connsiteY0" fmla="*/ 628512 h 628512"/>
              <a:gd name="connsiteX1" fmla="*/ 0 w 493179"/>
              <a:gd name="connsiteY1" fmla="*/ 397157 h 62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179" h="628512">
                <a:moveTo>
                  <a:pt x="484743" y="628512"/>
                </a:moveTo>
                <a:cubicBezTo>
                  <a:pt x="565188" y="-58781"/>
                  <a:pt x="44985" y="-250084"/>
                  <a:pt x="0" y="397157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8517" y="152400"/>
            <a:ext cx="63900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Willamette Basin Water Budget – Oct 1 – May 31</a:t>
            </a:r>
          </a:p>
          <a:p>
            <a:pPr algn="ctr"/>
            <a:r>
              <a:rPr lang="en-US" b="1" dirty="0" smtClean="0"/>
              <a:t>Simulated </a:t>
            </a:r>
            <a:r>
              <a:rPr lang="en-US" b="1" dirty="0" smtClean="0"/>
              <a:t>Historical </a:t>
            </a:r>
            <a:r>
              <a:rPr lang="en-US" b="1" dirty="0" smtClean="0"/>
              <a:t>1950-2010 with all reservoirs operational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799470" y="4466961"/>
            <a:ext cx="64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446" y="3253154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 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383215" y="6089254"/>
            <a:ext cx="1777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82377" y="1099253"/>
            <a:ext cx="2014638" cy="362509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69" h="3316075">
                <a:moveTo>
                  <a:pt x="0" y="0"/>
                </a:moveTo>
                <a:cubicBezTo>
                  <a:pt x="81709" y="994273"/>
                  <a:pt x="284605" y="1138409"/>
                  <a:pt x="517796" y="1630496"/>
                </a:cubicBezTo>
                <a:cubicBezTo>
                  <a:pt x="1070475" y="2607324"/>
                  <a:pt x="1961920" y="2580700"/>
                  <a:pt x="2005069" y="3316075"/>
                </a:cubicBezTo>
              </a:path>
            </a:pathLst>
          </a:custGeom>
          <a:noFill/>
          <a:ln w="16891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381004" y="5279137"/>
            <a:ext cx="2147652" cy="1386946"/>
            <a:chOff x="4953000" y="5279137"/>
            <a:chExt cx="2147652" cy="1386946"/>
          </a:xfrm>
        </p:grpSpPr>
        <p:sp>
          <p:nvSpPr>
            <p:cNvPr id="42" name="Teardrop 41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ardrop 47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ardrop 97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69134" y="4041494"/>
            <a:ext cx="525301" cy="1386946"/>
            <a:chOff x="775659" y="4876800"/>
            <a:chExt cx="525301" cy="1386946"/>
          </a:xfrm>
        </p:grpSpPr>
        <p:grpSp>
          <p:nvGrpSpPr>
            <p:cNvPr id="138" name="Group 13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39" name="Teardrop 138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ardrop 139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ardrop 140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ardrop 141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ardrop 142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45" name="Teardrop 144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ardrop 146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 flipH="1">
              <a:off x="1098890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3015" y="804446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147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59638" y="4748530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100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822908" y="123700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18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26015" y="19815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50499" y="19954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0.81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313448" y="266402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8.1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2902" y="3965294"/>
            <a:ext cx="68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6.3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83544" y="4787190"/>
            <a:ext cx="86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13.3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2544" y="5138377"/>
            <a:ext cx="86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48 </a:t>
            </a:r>
            <a:r>
              <a:rPr lang="en-US" sz="1400" b="1" dirty="0" smtClean="0">
                <a:solidFill>
                  <a:schemeClr val="tx2"/>
                </a:solidFill>
              </a:rPr>
              <a:t>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97744" y="4800600"/>
            <a:ext cx="788685" cy="1386946"/>
            <a:chOff x="2133600" y="4800600"/>
            <a:chExt cx="788685" cy="1386946"/>
          </a:xfrm>
        </p:grpSpPr>
        <p:grpSp>
          <p:nvGrpSpPr>
            <p:cNvPr id="24" name="Group 23"/>
            <p:cNvGrpSpPr/>
            <p:nvPr/>
          </p:nvGrpSpPr>
          <p:grpSpPr>
            <a:xfrm>
              <a:off x="2133600" y="4800600"/>
              <a:ext cx="685800" cy="1386946"/>
              <a:chOff x="2209800" y="4876800"/>
              <a:chExt cx="685800" cy="138694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2209800" y="4876800"/>
                <a:ext cx="183496" cy="1386946"/>
                <a:chOff x="4953000" y="5279137"/>
                <a:chExt cx="183496" cy="1386946"/>
              </a:xfrm>
            </p:grpSpPr>
            <p:sp>
              <p:nvSpPr>
                <p:cNvPr id="122" name="Teardrop 121"/>
                <p:cNvSpPr/>
                <p:nvPr/>
              </p:nvSpPr>
              <p:spPr>
                <a:xfrm rot="18846038">
                  <a:off x="4956496" y="5279137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ardrop 122"/>
                <p:cNvSpPr/>
                <p:nvPr/>
              </p:nvSpPr>
              <p:spPr>
                <a:xfrm rot="18846038">
                  <a:off x="4953000" y="6486083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ardrop 123"/>
                <p:cNvSpPr/>
                <p:nvPr/>
              </p:nvSpPr>
              <p:spPr>
                <a:xfrm rot="18846038">
                  <a:off x="4956496" y="5871990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eardrop 124"/>
                <p:cNvSpPr/>
                <p:nvPr/>
              </p:nvSpPr>
              <p:spPr>
                <a:xfrm rot="18846038">
                  <a:off x="4956496" y="5588430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ardrop 125"/>
                <p:cNvSpPr/>
                <p:nvPr/>
              </p:nvSpPr>
              <p:spPr>
                <a:xfrm rot="18846038">
                  <a:off x="4956496" y="6181283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2474731" y="4876800"/>
                <a:ext cx="183496" cy="1386946"/>
                <a:chOff x="4953000" y="5279137"/>
                <a:chExt cx="183496" cy="1386946"/>
              </a:xfrm>
              <a:solidFill>
                <a:schemeClr val="bg1"/>
              </a:solidFill>
            </p:grpSpPr>
            <p:sp>
              <p:nvSpPr>
                <p:cNvPr id="128" name="Teardrop 127"/>
                <p:cNvSpPr/>
                <p:nvPr/>
              </p:nvSpPr>
              <p:spPr>
                <a:xfrm rot="18846038">
                  <a:off x="4956496" y="5279137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Teardrop 128"/>
                <p:cNvSpPr/>
                <p:nvPr/>
              </p:nvSpPr>
              <p:spPr>
                <a:xfrm rot="18846038">
                  <a:off x="4953000" y="6486083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ardrop 129"/>
                <p:cNvSpPr/>
                <p:nvPr/>
              </p:nvSpPr>
              <p:spPr>
                <a:xfrm rot="18846038">
                  <a:off x="4956496" y="5871990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ardrop 130"/>
                <p:cNvSpPr/>
                <p:nvPr/>
              </p:nvSpPr>
              <p:spPr>
                <a:xfrm rot="18846038">
                  <a:off x="4956496" y="5588430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ardrop 131"/>
                <p:cNvSpPr/>
                <p:nvPr/>
              </p:nvSpPr>
              <p:spPr>
                <a:xfrm rot="18846038">
                  <a:off x="4956496" y="6181283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5600" y="4876800"/>
                <a:ext cx="180000" cy="1082146"/>
                <a:chOff x="2966747" y="4886481"/>
                <a:chExt cx="180000" cy="1082146"/>
              </a:xfrm>
              <a:solidFill>
                <a:schemeClr val="bg1"/>
              </a:solidFill>
            </p:grpSpPr>
            <p:sp>
              <p:nvSpPr>
                <p:cNvPr id="133" name="Teardrop 132"/>
                <p:cNvSpPr/>
                <p:nvPr/>
              </p:nvSpPr>
              <p:spPr>
                <a:xfrm rot="18846038">
                  <a:off x="2966747" y="4886481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ardrop 133"/>
                <p:cNvSpPr/>
                <p:nvPr/>
              </p:nvSpPr>
              <p:spPr>
                <a:xfrm rot="18846038">
                  <a:off x="2966747" y="5479334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Teardrop 134"/>
                <p:cNvSpPr/>
                <p:nvPr/>
              </p:nvSpPr>
              <p:spPr>
                <a:xfrm rot="18846038">
                  <a:off x="2966747" y="5195774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eardrop 135"/>
                <p:cNvSpPr/>
                <p:nvPr/>
              </p:nvSpPr>
              <p:spPr>
                <a:xfrm rot="18846038">
                  <a:off x="2966747" y="5788627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0" name="Rectangle 119"/>
            <p:cNvSpPr/>
            <p:nvPr/>
          </p:nvSpPr>
          <p:spPr>
            <a:xfrm flipH="1">
              <a:off x="2738585" y="5659224"/>
              <a:ext cx="18370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Freeform 136"/>
          <p:cNvSpPr/>
          <p:nvPr/>
        </p:nvSpPr>
        <p:spPr>
          <a:xfrm rot="12208073">
            <a:off x="1427220" y="3733696"/>
            <a:ext cx="350390" cy="38143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5715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6" name="Freeform 145"/>
          <p:cNvSpPr/>
          <p:nvPr/>
        </p:nvSpPr>
        <p:spPr>
          <a:xfrm rot="11636857">
            <a:off x="2946010" y="4250831"/>
            <a:ext cx="381194" cy="60960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10541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8" name="Freeform 147"/>
          <p:cNvSpPr/>
          <p:nvPr/>
        </p:nvSpPr>
        <p:spPr>
          <a:xfrm rot="11636857">
            <a:off x="6219096" y="4080300"/>
            <a:ext cx="381194" cy="121393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25400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0" name="Teardrop 149"/>
          <p:cNvSpPr/>
          <p:nvPr/>
        </p:nvSpPr>
        <p:spPr>
          <a:xfrm rot="18846038">
            <a:off x="193500" y="6370398"/>
            <a:ext cx="180000" cy="1800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39692" y="6260123"/>
            <a:ext cx="2955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Net transfer to summer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-76200" y="6271283"/>
            <a:ext cx="2942480" cy="6629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370970" y="6602564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Roy Haggerty &amp; Maria Wright</a:t>
            </a:r>
            <a:endParaRPr lang="en-US" sz="1050" i="1" dirty="0"/>
          </a:p>
        </p:txBody>
      </p:sp>
      <p:sp>
        <p:nvSpPr>
          <p:cNvPr id="153" name="Teardrop 152"/>
          <p:cNvSpPr/>
          <p:nvPr/>
        </p:nvSpPr>
        <p:spPr>
          <a:xfrm rot="18846038">
            <a:off x="198905" y="6617291"/>
            <a:ext cx="180000" cy="180000"/>
          </a:xfrm>
          <a:prstGeom prst="teardro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433754" y="6519446"/>
            <a:ext cx="2955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In-season storage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03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156882" y="1829812"/>
            <a:ext cx="3476758" cy="138769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  <a:gd name="connsiteX0" fmla="*/ 0 w 3596663"/>
              <a:gd name="connsiteY0" fmla="*/ 1755121 h 1761498"/>
              <a:gd name="connsiteX1" fmla="*/ 892366 w 3596663"/>
              <a:gd name="connsiteY1" fmla="*/ 1710766 h 1761498"/>
              <a:gd name="connsiteX2" fmla="*/ 3596663 w 3596663"/>
              <a:gd name="connsiteY2" fmla="*/ 0 h 1761498"/>
              <a:gd name="connsiteX0" fmla="*/ 0 w 3658272"/>
              <a:gd name="connsiteY0" fmla="*/ 1755121 h 1756172"/>
              <a:gd name="connsiteX1" fmla="*/ 3435541 w 3658272"/>
              <a:gd name="connsiteY1" fmla="*/ 1343423 h 1756172"/>
              <a:gd name="connsiteX2" fmla="*/ 3596663 w 3658272"/>
              <a:gd name="connsiteY2" fmla="*/ 0 h 1756172"/>
              <a:gd name="connsiteX0" fmla="*/ 0 w 3669041"/>
              <a:gd name="connsiteY0" fmla="*/ 1755121 h 1756261"/>
              <a:gd name="connsiteX1" fmla="*/ 3454591 w 3669041"/>
              <a:gd name="connsiteY1" fmla="*/ 1377861 h 1756261"/>
              <a:gd name="connsiteX2" fmla="*/ 3596663 w 3669041"/>
              <a:gd name="connsiteY2" fmla="*/ 0 h 1756261"/>
              <a:gd name="connsiteX0" fmla="*/ 0 w 3573791"/>
              <a:gd name="connsiteY0" fmla="*/ 1399257 h 1408467"/>
              <a:gd name="connsiteX1" fmla="*/ 3359341 w 3573791"/>
              <a:gd name="connsiteY1" fmla="*/ 1377861 h 1408467"/>
              <a:gd name="connsiteX2" fmla="*/ 3501413 w 3573791"/>
              <a:gd name="connsiteY2" fmla="*/ 0 h 1408467"/>
              <a:gd name="connsiteX0" fmla="*/ 0 w 3516641"/>
              <a:gd name="connsiteY0" fmla="*/ 1537011 h 1539485"/>
              <a:gd name="connsiteX1" fmla="*/ 3302191 w 3516641"/>
              <a:gd name="connsiteY1" fmla="*/ 1377861 h 1539485"/>
              <a:gd name="connsiteX2" fmla="*/ 3444263 w 3516641"/>
              <a:gd name="connsiteY2" fmla="*/ 0 h 1539485"/>
              <a:gd name="connsiteX0" fmla="*/ 0 w 3478541"/>
              <a:gd name="connsiteY0" fmla="*/ 1525531 h 1528168"/>
              <a:gd name="connsiteX1" fmla="*/ 3264091 w 3478541"/>
              <a:gd name="connsiteY1" fmla="*/ 1377861 h 1528168"/>
              <a:gd name="connsiteX2" fmla="*/ 3406163 w 3478541"/>
              <a:gd name="connsiteY2" fmla="*/ 0 h 1528168"/>
              <a:gd name="connsiteX0" fmla="*/ 0 w 3478541"/>
              <a:gd name="connsiteY0" fmla="*/ 1812518 h 1815155"/>
              <a:gd name="connsiteX1" fmla="*/ 3264091 w 3478541"/>
              <a:gd name="connsiteY1" fmla="*/ 1664848 h 1815155"/>
              <a:gd name="connsiteX2" fmla="*/ 3406163 w 3478541"/>
              <a:gd name="connsiteY2" fmla="*/ 0 h 1815155"/>
              <a:gd name="connsiteX0" fmla="*/ 0 w 3488066"/>
              <a:gd name="connsiteY0" fmla="*/ 1663285 h 1678984"/>
              <a:gd name="connsiteX1" fmla="*/ 3273616 w 3488066"/>
              <a:gd name="connsiteY1" fmla="*/ 1664848 h 1678984"/>
              <a:gd name="connsiteX2" fmla="*/ 3415688 w 3488066"/>
              <a:gd name="connsiteY2" fmla="*/ 0 h 1678984"/>
              <a:gd name="connsiteX0" fmla="*/ 0 w 3449966"/>
              <a:gd name="connsiteY0" fmla="*/ 1674765 h 1686482"/>
              <a:gd name="connsiteX1" fmla="*/ 3235516 w 3449966"/>
              <a:gd name="connsiteY1" fmla="*/ 1664848 h 1686482"/>
              <a:gd name="connsiteX2" fmla="*/ 3377588 w 3449966"/>
              <a:gd name="connsiteY2" fmla="*/ 0 h 1686482"/>
              <a:gd name="connsiteX0" fmla="*/ 0 w 3449966"/>
              <a:gd name="connsiteY0" fmla="*/ 1674765 h 1706885"/>
              <a:gd name="connsiteX1" fmla="*/ 3235516 w 3449966"/>
              <a:gd name="connsiteY1" fmla="*/ 1664848 h 1706885"/>
              <a:gd name="connsiteX2" fmla="*/ 3377588 w 3449966"/>
              <a:gd name="connsiteY2" fmla="*/ 0 h 1706885"/>
              <a:gd name="connsiteX0" fmla="*/ 0 w 3476758"/>
              <a:gd name="connsiteY0" fmla="*/ 1640327 h 1672447"/>
              <a:gd name="connsiteX1" fmla="*/ 3235516 w 3476758"/>
              <a:gd name="connsiteY1" fmla="*/ 1630410 h 1672447"/>
              <a:gd name="connsiteX2" fmla="*/ 3434738 w 3476758"/>
              <a:gd name="connsiteY2" fmla="*/ 0 h 167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6758" h="1672447">
                <a:moveTo>
                  <a:pt x="0" y="1640327"/>
                </a:moveTo>
                <a:cubicBezTo>
                  <a:pt x="980385" y="1711033"/>
                  <a:pt x="2429448" y="1645101"/>
                  <a:pt x="3235516" y="1630410"/>
                </a:cubicBezTo>
                <a:cubicBezTo>
                  <a:pt x="3611925" y="1659788"/>
                  <a:pt x="3435656" y="983256"/>
                  <a:pt x="3434738" y="0"/>
                </a:cubicBezTo>
              </a:path>
            </a:pathLst>
          </a:custGeom>
          <a:noFill/>
          <a:ln w="190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334087" y="3397956"/>
            <a:ext cx="4585779" cy="537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  <a:gd name="connsiteX0" fmla="*/ 0 w 5081543"/>
              <a:gd name="connsiteY0" fmla="*/ 4325 h 466115"/>
              <a:gd name="connsiteX1" fmla="*/ 1299979 w 5081543"/>
              <a:gd name="connsiteY1" fmla="*/ 91540 h 466115"/>
              <a:gd name="connsiteX2" fmla="*/ 5081543 w 5081543"/>
              <a:gd name="connsiteY2" fmla="*/ 466115 h 466115"/>
              <a:gd name="connsiteX0" fmla="*/ 0 w 5081543"/>
              <a:gd name="connsiteY0" fmla="*/ 27472 h 432112"/>
              <a:gd name="connsiteX1" fmla="*/ 1299979 w 5081543"/>
              <a:gd name="connsiteY1" fmla="*/ 57537 h 432112"/>
              <a:gd name="connsiteX2" fmla="*/ 5081543 w 5081543"/>
              <a:gd name="connsiteY2" fmla="*/ 432112 h 432112"/>
              <a:gd name="connsiteX0" fmla="*/ 0 w 5007506"/>
              <a:gd name="connsiteY0" fmla="*/ 7628 h 507518"/>
              <a:gd name="connsiteX1" fmla="*/ 1299979 w 5007506"/>
              <a:gd name="connsiteY1" fmla="*/ 37693 h 507518"/>
              <a:gd name="connsiteX2" fmla="*/ 5007506 w 5007506"/>
              <a:gd name="connsiteY2" fmla="*/ 507518 h 507518"/>
              <a:gd name="connsiteX0" fmla="*/ 0 w 5070966"/>
              <a:gd name="connsiteY0" fmla="*/ 7628 h 555143"/>
              <a:gd name="connsiteX1" fmla="*/ 1299979 w 5070966"/>
              <a:gd name="connsiteY1" fmla="*/ 37693 h 555143"/>
              <a:gd name="connsiteX2" fmla="*/ 5070966 w 5070966"/>
              <a:gd name="connsiteY2" fmla="*/ 555143 h 555143"/>
              <a:gd name="connsiteX0" fmla="*/ 0 w 5092119"/>
              <a:gd name="connsiteY0" fmla="*/ 26794 h 526684"/>
              <a:gd name="connsiteX1" fmla="*/ 1321132 w 5092119"/>
              <a:gd name="connsiteY1" fmla="*/ 9234 h 526684"/>
              <a:gd name="connsiteX2" fmla="*/ 5092119 w 5092119"/>
              <a:gd name="connsiteY2" fmla="*/ 526684 h 526684"/>
              <a:gd name="connsiteX0" fmla="*/ 0 w 5092119"/>
              <a:gd name="connsiteY0" fmla="*/ 8732 h 546722"/>
              <a:gd name="connsiteX1" fmla="*/ 1321132 w 5092119"/>
              <a:gd name="connsiteY1" fmla="*/ 29272 h 546722"/>
              <a:gd name="connsiteX2" fmla="*/ 5092119 w 5092119"/>
              <a:gd name="connsiteY2" fmla="*/ 546722 h 546722"/>
              <a:gd name="connsiteX0" fmla="*/ 0 w 5092119"/>
              <a:gd name="connsiteY0" fmla="*/ 0 h 537990"/>
              <a:gd name="connsiteX1" fmla="*/ 1321132 w 5092119"/>
              <a:gd name="connsiteY1" fmla="*/ 20540 h 537990"/>
              <a:gd name="connsiteX2" fmla="*/ 5092119 w 5092119"/>
              <a:gd name="connsiteY2" fmla="*/ 537990 h 5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2119" h="537990">
                <a:moveTo>
                  <a:pt x="0" y="0"/>
                </a:moveTo>
                <a:cubicBezTo>
                  <a:pt x="626842" y="10557"/>
                  <a:pt x="-892" y="18704"/>
                  <a:pt x="1321132" y="20540"/>
                </a:cubicBezTo>
                <a:cubicBezTo>
                  <a:pt x="2756997" y="27885"/>
                  <a:pt x="4316851" y="-119350"/>
                  <a:pt x="5092119" y="537990"/>
                </a:cubicBezTo>
              </a:path>
            </a:pathLst>
          </a:custGeom>
          <a:noFill/>
          <a:ln w="19304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35682" y="3299612"/>
            <a:ext cx="5125368" cy="23996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  <a:gd name="connsiteX0" fmla="*/ 0 w 5125368"/>
              <a:gd name="connsiteY0" fmla="*/ 6757 h 246717"/>
              <a:gd name="connsiteX1" fmla="*/ 1467767 w 5125368"/>
              <a:gd name="connsiteY1" fmla="*/ 81463 h 246717"/>
              <a:gd name="connsiteX2" fmla="*/ 5125368 w 5125368"/>
              <a:gd name="connsiteY2" fmla="*/ 246717 h 246717"/>
              <a:gd name="connsiteX0" fmla="*/ 0 w 5125368"/>
              <a:gd name="connsiteY0" fmla="*/ 37546 h 277506"/>
              <a:gd name="connsiteX1" fmla="*/ 1791617 w 5125368"/>
              <a:gd name="connsiteY1" fmla="*/ 45577 h 277506"/>
              <a:gd name="connsiteX2" fmla="*/ 5125368 w 5125368"/>
              <a:gd name="connsiteY2" fmla="*/ 277506 h 277506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0 h 239960"/>
              <a:gd name="connsiteX1" fmla="*/ 1791617 w 5125368"/>
              <a:gd name="connsiteY1" fmla="*/ 8031 h 239960"/>
              <a:gd name="connsiteX2" fmla="*/ 5125368 w 5125368"/>
              <a:gd name="connsiteY2" fmla="*/ 239960 h 23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5368" h="239960">
                <a:moveTo>
                  <a:pt x="0" y="0"/>
                </a:moveTo>
                <a:lnTo>
                  <a:pt x="1791617" y="8031"/>
                </a:lnTo>
                <a:cubicBezTo>
                  <a:pt x="3235974" y="43950"/>
                  <a:pt x="3330535" y="-112235"/>
                  <a:pt x="5125368" y="239960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51258" y="2562373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80743" y="2458101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68328" y="3814394"/>
            <a:ext cx="764756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2209800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3447" y="3246944"/>
            <a:ext cx="2661865" cy="58219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  <a:gd name="connsiteX0" fmla="*/ 2528515 w 2528515"/>
              <a:gd name="connsiteY0" fmla="*/ 132272 h 560438"/>
              <a:gd name="connsiteX1" fmla="*/ 326637 w 2528515"/>
              <a:gd name="connsiteY1" fmla="*/ 9599 h 560438"/>
              <a:gd name="connsiteX2" fmla="*/ 29179 w 2528515"/>
              <a:gd name="connsiteY2" fmla="*/ 560438 h 560438"/>
              <a:gd name="connsiteX0" fmla="*/ 2557090 w 2557090"/>
              <a:gd name="connsiteY0" fmla="*/ 95258 h 561524"/>
              <a:gd name="connsiteX1" fmla="*/ 326637 w 2557090"/>
              <a:gd name="connsiteY1" fmla="*/ 10685 h 561524"/>
              <a:gd name="connsiteX2" fmla="*/ 29179 w 2557090"/>
              <a:gd name="connsiteY2" fmla="*/ 561524 h 561524"/>
              <a:gd name="connsiteX0" fmla="*/ 2661865 w 2661865"/>
              <a:gd name="connsiteY0" fmla="*/ 0 h 571041"/>
              <a:gd name="connsiteX1" fmla="*/ 326637 w 2661865"/>
              <a:gd name="connsiteY1" fmla="*/ 20202 h 571041"/>
              <a:gd name="connsiteX2" fmla="*/ 29179 w 2661865"/>
              <a:gd name="connsiteY2" fmla="*/ 571041 h 571041"/>
              <a:gd name="connsiteX0" fmla="*/ 2661865 w 2661865"/>
              <a:gd name="connsiteY0" fmla="*/ 11154 h 582195"/>
              <a:gd name="connsiteX1" fmla="*/ 326637 w 2661865"/>
              <a:gd name="connsiteY1" fmla="*/ 31356 h 582195"/>
              <a:gd name="connsiteX2" fmla="*/ 29179 w 2661865"/>
              <a:gd name="connsiteY2" fmla="*/ 582195 h 58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865" h="582195">
                <a:moveTo>
                  <a:pt x="2661865" y="11154"/>
                </a:moveTo>
                <a:cubicBezTo>
                  <a:pt x="1956898" y="33304"/>
                  <a:pt x="741606" y="-38418"/>
                  <a:pt x="326637" y="31356"/>
                </a:cubicBezTo>
                <a:cubicBezTo>
                  <a:pt x="-88332" y="101130"/>
                  <a:pt x="-2037" y="233328"/>
                  <a:pt x="29179" y="582195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91528" y="3403665"/>
            <a:ext cx="1087782" cy="144382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  <a:gd name="connsiteX0" fmla="*/ 873362 w 1644543"/>
              <a:gd name="connsiteY0" fmla="*/ 0 h 1299990"/>
              <a:gd name="connsiteX1" fmla="*/ 21161 w 1644543"/>
              <a:gd name="connsiteY1" fmla="*/ 455824 h 1299990"/>
              <a:gd name="connsiteX2" fmla="*/ 1644543 w 1644543"/>
              <a:gd name="connsiteY2" fmla="*/ 1299990 h 1299990"/>
              <a:gd name="connsiteX0" fmla="*/ 745856 w 1517037"/>
              <a:gd name="connsiteY0" fmla="*/ 0 h 1299990"/>
              <a:gd name="connsiteX1" fmla="*/ 27005 w 1517037"/>
              <a:gd name="connsiteY1" fmla="*/ 379624 h 1299990"/>
              <a:gd name="connsiteX2" fmla="*/ 1517037 w 1517037"/>
              <a:gd name="connsiteY2" fmla="*/ 1299990 h 1299990"/>
              <a:gd name="connsiteX0" fmla="*/ 514558 w 1542914"/>
              <a:gd name="connsiteY0" fmla="*/ 0 h 1357140"/>
              <a:gd name="connsiteX1" fmla="*/ 52882 w 1542914"/>
              <a:gd name="connsiteY1" fmla="*/ 436774 h 1357140"/>
              <a:gd name="connsiteX2" fmla="*/ 1542914 w 1542914"/>
              <a:gd name="connsiteY2" fmla="*/ 1357140 h 135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914" h="1357140">
                <a:moveTo>
                  <a:pt x="514558" y="0"/>
                </a:moveTo>
                <a:cubicBezTo>
                  <a:pt x="12372" y="2754"/>
                  <a:pt x="-75648" y="220109"/>
                  <a:pt x="52882" y="436774"/>
                </a:cubicBezTo>
                <a:cubicBezTo>
                  <a:pt x="181412" y="653439"/>
                  <a:pt x="1379956" y="964665"/>
                  <a:pt x="1542914" y="1357140"/>
                </a:cubicBezTo>
              </a:path>
            </a:pathLst>
          </a:custGeom>
          <a:noFill/>
          <a:ln w="190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1447800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0496" y="19050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2209800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1002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31734" y="3671133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Outflows </a:t>
            </a:r>
            <a:r>
              <a:rPr lang="en-US" dirty="0" smtClean="0"/>
              <a:t>to </a:t>
            </a:r>
            <a:r>
              <a:rPr lang="en-US" dirty="0" smtClean="0"/>
              <a:t>Columbia R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918606" y="3266229"/>
            <a:ext cx="1515455" cy="10938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  <a:gd name="connsiteX0" fmla="*/ 1486880 w 1486880"/>
              <a:gd name="connsiteY0" fmla="*/ 0 h 941481"/>
              <a:gd name="connsiteX1" fmla="*/ 75347 w 1486880"/>
              <a:gd name="connsiteY1" fmla="*/ 247420 h 941481"/>
              <a:gd name="connsiteX2" fmla="*/ 108393 w 1486880"/>
              <a:gd name="connsiteY2" fmla="*/ 941481 h 941481"/>
              <a:gd name="connsiteX0" fmla="*/ 1534505 w 1534505"/>
              <a:gd name="connsiteY0" fmla="*/ 0 h 979581"/>
              <a:gd name="connsiteX1" fmla="*/ 75347 w 1534505"/>
              <a:gd name="connsiteY1" fmla="*/ 285520 h 979581"/>
              <a:gd name="connsiteX2" fmla="*/ 108393 w 1534505"/>
              <a:gd name="connsiteY2" fmla="*/ 979581 h 979581"/>
              <a:gd name="connsiteX0" fmla="*/ 1515455 w 1515455"/>
              <a:gd name="connsiteY0" fmla="*/ 0 h 1093881"/>
              <a:gd name="connsiteX1" fmla="*/ 75347 w 1515455"/>
              <a:gd name="connsiteY1" fmla="*/ 399820 h 1093881"/>
              <a:gd name="connsiteX2" fmla="*/ 108393 w 1515455"/>
              <a:gd name="connsiteY2" fmla="*/ 1093881 h 109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455" h="1093881">
                <a:moveTo>
                  <a:pt x="1515455" y="0"/>
                </a:moveTo>
                <a:cubicBezTo>
                  <a:pt x="1079372" y="2755"/>
                  <a:pt x="247945" y="249256"/>
                  <a:pt x="75347" y="399820"/>
                </a:cubicBezTo>
                <a:cubicBezTo>
                  <a:pt x="-97251" y="550384"/>
                  <a:pt x="76261" y="700029"/>
                  <a:pt x="108393" y="10938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63038" y="1427704"/>
            <a:ext cx="2350453" cy="1760566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2480292"/>
              <a:gd name="connsiteY0" fmla="*/ 0 h 2077595"/>
              <a:gd name="connsiteX1" fmla="*/ 1695223 w 2480292"/>
              <a:gd name="connsiteY1" fmla="*/ 2071169 h 2077595"/>
              <a:gd name="connsiteX2" fmla="*/ 2480292 w 2480292"/>
              <a:gd name="connsiteY2" fmla="*/ 2040873 h 2077595"/>
              <a:gd name="connsiteX0" fmla="*/ 9643 w 2480292"/>
              <a:gd name="connsiteY0" fmla="*/ 0 h 2073304"/>
              <a:gd name="connsiteX1" fmla="*/ 1695223 w 2480292"/>
              <a:gd name="connsiteY1" fmla="*/ 2071169 h 2073304"/>
              <a:gd name="connsiteX2" fmla="*/ 2480292 w 2480292"/>
              <a:gd name="connsiteY2" fmla="*/ 2040873 h 2073304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17944 w 2488593"/>
              <a:gd name="connsiteY0" fmla="*/ 0 h 2041123"/>
              <a:gd name="connsiteX1" fmla="*/ 1198699 w 2488593"/>
              <a:gd name="connsiteY1" fmla="*/ 1823519 h 2041123"/>
              <a:gd name="connsiteX2" fmla="*/ 2488593 w 2488593"/>
              <a:gd name="connsiteY2" fmla="*/ 2040873 h 2041123"/>
              <a:gd name="connsiteX0" fmla="*/ 16668 w 2487317"/>
              <a:gd name="connsiteY0" fmla="*/ 0 h 2041123"/>
              <a:gd name="connsiteX1" fmla="*/ 1197423 w 2487317"/>
              <a:gd name="connsiteY1" fmla="*/ 1823519 h 2041123"/>
              <a:gd name="connsiteX2" fmla="*/ 2487317 w 2487317"/>
              <a:gd name="connsiteY2" fmla="*/ 2040873 h 2041123"/>
              <a:gd name="connsiteX0" fmla="*/ 8402 w 2479051"/>
              <a:gd name="connsiteY0" fmla="*/ 0 h 2041123"/>
              <a:gd name="connsiteX1" fmla="*/ 1189157 w 2479051"/>
              <a:gd name="connsiteY1" fmla="*/ 1823519 h 2041123"/>
              <a:gd name="connsiteX2" fmla="*/ 2479051 w 2479051"/>
              <a:gd name="connsiteY2" fmla="*/ 2040873 h 2041123"/>
              <a:gd name="connsiteX0" fmla="*/ 9577 w 2480226"/>
              <a:gd name="connsiteY0" fmla="*/ 0 h 2041325"/>
              <a:gd name="connsiteX1" fmla="*/ 1190332 w 2480226"/>
              <a:gd name="connsiteY1" fmla="*/ 1823519 h 2041325"/>
              <a:gd name="connsiteX2" fmla="*/ 2480226 w 2480226"/>
              <a:gd name="connsiteY2" fmla="*/ 2040873 h 2041325"/>
              <a:gd name="connsiteX0" fmla="*/ 9410 w 2480059"/>
              <a:gd name="connsiteY0" fmla="*/ 0 h 2041895"/>
              <a:gd name="connsiteX1" fmla="*/ 1209215 w 2480059"/>
              <a:gd name="connsiteY1" fmla="*/ 1890194 h 2041895"/>
              <a:gd name="connsiteX2" fmla="*/ 2480059 w 2480059"/>
              <a:gd name="connsiteY2" fmla="*/ 2040873 h 2041895"/>
              <a:gd name="connsiteX0" fmla="*/ 11825 w 2482474"/>
              <a:gd name="connsiteY0" fmla="*/ 0 h 2057953"/>
              <a:gd name="connsiteX1" fmla="*/ 1211630 w 2482474"/>
              <a:gd name="connsiteY1" fmla="*/ 1890194 h 2057953"/>
              <a:gd name="connsiteX2" fmla="*/ 2482474 w 2482474"/>
              <a:gd name="connsiteY2" fmla="*/ 2040873 h 2057953"/>
              <a:gd name="connsiteX0" fmla="*/ 14581 w 2485230"/>
              <a:gd name="connsiteY0" fmla="*/ 0 h 2055266"/>
              <a:gd name="connsiteX1" fmla="*/ 1214386 w 2485230"/>
              <a:gd name="connsiteY1" fmla="*/ 1890194 h 2055266"/>
              <a:gd name="connsiteX2" fmla="*/ 2485230 w 2485230"/>
              <a:gd name="connsiteY2" fmla="*/ 2040873 h 2055266"/>
              <a:gd name="connsiteX0" fmla="*/ 0 w 2470649"/>
              <a:gd name="connsiteY0" fmla="*/ 0 h 2055266"/>
              <a:gd name="connsiteX1" fmla="*/ 1199805 w 2470649"/>
              <a:gd name="connsiteY1" fmla="*/ 1890194 h 2055266"/>
              <a:gd name="connsiteX2" fmla="*/ 2470649 w 2470649"/>
              <a:gd name="connsiteY2" fmla="*/ 2040873 h 2055266"/>
              <a:gd name="connsiteX0" fmla="*/ 0 w 2470649"/>
              <a:gd name="connsiteY0" fmla="*/ 0 h 2043364"/>
              <a:gd name="connsiteX1" fmla="*/ 1199805 w 2470649"/>
              <a:gd name="connsiteY1" fmla="*/ 1890194 h 2043364"/>
              <a:gd name="connsiteX2" fmla="*/ 2470649 w 2470649"/>
              <a:gd name="connsiteY2" fmla="*/ 2040873 h 2043364"/>
              <a:gd name="connsiteX0" fmla="*/ 0 w 2432549"/>
              <a:gd name="connsiteY0" fmla="*/ 0 h 2118086"/>
              <a:gd name="connsiteX1" fmla="*/ 1199805 w 2432549"/>
              <a:gd name="connsiteY1" fmla="*/ 1890194 h 2118086"/>
              <a:gd name="connsiteX2" fmla="*/ 2432549 w 2432549"/>
              <a:gd name="connsiteY2" fmla="*/ 2078973 h 2118086"/>
              <a:gd name="connsiteX0" fmla="*/ 0 w 2432549"/>
              <a:gd name="connsiteY0" fmla="*/ 0 h 2091464"/>
              <a:gd name="connsiteX1" fmla="*/ 1199805 w 2432549"/>
              <a:gd name="connsiteY1" fmla="*/ 1890194 h 2091464"/>
              <a:gd name="connsiteX2" fmla="*/ 2432549 w 2432549"/>
              <a:gd name="connsiteY2" fmla="*/ 2031348 h 2091464"/>
              <a:gd name="connsiteX0" fmla="*/ 0 w 2403974"/>
              <a:gd name="connsiteY0" fmla="*/ 0 h 2112433"/>
              <a:gd name="connsiteX1" fmla="*/ 1199805 w 2403974"/>
              <a:gd name="connsiteY1" fmla="*/ 1890194 h 2112433"/>
              <a:gd name="connsiteX2" fmla="*/ 2403974 w 2403974"/>
              <a:gd name="connsiteY2" fmla="*/ 2069448 h 2112433"/>
              <a:gd name="connsiteX0" fmla="*/ 0 w 2394449"/>
              <a:gd name="connsiteY0" fmla="*/ 0 h 2096471"/>
              <a:gd name="connsiteX1" fmla="*/ 1199805 w 2394449"/>
              <a:gd name="connsiteY1" fmla="*/ 1890194 h 2096471"/>
              <a:gd name="connsiteX2" fmla="*/ 2394449 w 2394449"/>
              <a:gd name="connsiteY2" fmla="*/ 2040873 h 2096471"/>
              <a:gd name="connsiteX0" fmla="*/ 0 w 2394449"/>
              <a:gd name="connsiteY0" fmla="*/ 0 h 2083246"/>
              <a:gd name="connsiteX1" fmla="*/ 1199805 w 2394449"/>
              <a:gd name="connsiteY1" fmla="*/ 1890194 h 2083246"/>
              <a:gd name="connsiteX2" fmla="*/ 2394449 w 2394449"/>
              <a:gd name="connsiteY2" fmla="*/ 2040873 h 2083246"/>
              <a:gd name="connsiteX0" fmla="*/ 0 w 2394449"/>
              <a:gd name="connsiteY0" fmla="*/ 0 h 2040873"/>
              <a:gd name="connsiteX1" fmla="*/ 1199805 w 2394449"/>
              <a:gd name="connsiteY1" fmla="*/ 1890194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46824"/>
              <a:gd name="connsiteY0" fmla="*/ 0 h 2021823"/>
              <a:gd name="connsiteX1" fmla="*/ 809280 w 2346824"/>
              <a:gd name="connsiteY1" fmla="*/ 1604444 h 2021823"/>
              <a:gd name="connsiteX2" fmla="*/ 2346824 w 2346824"/>
              <a:gd name="connsiteY2" fmla="*/ 2021823 h 2021823"/>
              <a:gd name="connsiteX0" fmla="*/ 0 w 2423024"/>
              <a:gd name="connsiteY0" fmla="*/ 0 h 2040873"/>
              <a:gd name="connsiteX1" fmla="*/ 809280 w 2423024"/>
              <a:gd name="connsiteY1" fmla="*/ 1604444 h 2040873"/>
              <a:gd name="connsiteX2" fmla="*/ 2423024 w 2423024"/>
              <a:gd name="connsiteY2" fmla="*/ 2040873 h 2040873"/>
              <a:gd name="connsiteX0" fmla="*/ 0 w 2423024"/>
              <a:gd name="connsiteY0" fmla="*/ 0 h 2021823"/>
              <a:gd name="connsiteX1" fmla="*/ 809280 w 2423024"/>
              <a:gd name="connsiteY1" fmla="*/ 1604444 h 2021823"/>
              <a:gd name="connsiteX2" fmla="*/ 2423024 w 2423024"/>
              <a:gd name="connsiteY2" fmla="*/ 2021823 h 2021823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0453" h="1760566">
                <a:moveTo>
                  <a:pt x="0" y="0"/>
                </a:moveTo>
                <a:cubicBezTo>
                  <a:pt x="304773" y="911084"/>
                  <a:pt x="344967" y="1049759"/>
                  <a:pt x="736709" y="1343187"/>
                </a:cubicBezTo>
                <a:cubicBezTo>
                  <a:pt x="1128451" y="1636615"/>
                  <a:pt x="1690587" y="1730843"/>
                  <a:pt x="2350453" y="1760566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92923" y="4138246"/>
            <a:ext cx="64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313" y="3352800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 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156" y="4343399"/>
            <a:ext cx="173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702048" y="5050537"/>
            <a:ext cx="615560" cy="1386946"/>
            <a:chOff x="4953000" y="5279137"/>
            <a:chExt cx="615560" cy="1386946"/>
          </a:xfrm>
        </p:grpSpPr>
        <p:sp>
          <p:nvSpPr>
            <p:cNvPr id="53" name="Teardrop 52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ardrop 88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50104" y="4495800"/>
            <a:ext cx="183496" cy="1386946"/>
            <a:chOff x="4953000" y="5279137"/>
            <a:chExt cx="183496" cy="1386946"/>
          </a:xfrm>
        </p:grpSpPr>
        <p:sp>
          <p:nvSpPr>
            <p:cNvPr id="112" name="Teardrop 111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ardrop 112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ardrop 113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3528" y="3962400"/>
            <a:ext cx="361025" cy="549608"/>
            <a:chOff x="779155" y="4876800"/>
            <a:chExt cx="361025" cy="549608"/>
          </a:xfrm>
        </p:grpSpPr>
        <p:grpSp>
          <p:nvGrpSpPr>
            <p:cNvPr id="118" name="Group 117"/>
            <p:cNvGrpSpPr/>
            <p:nvPr/>
          </p:nvGrpSpPr>
          <p:grpSpPr>
            <a:xfrm>
              <a:off x="779155" y="4876800"/>
              <a:ext cx="180000" cy="489293"/>
              <a:chOff x="4956496" y="5279137"/>
              <a:chExt cx="180000" cy="489293"/>
            </a:xfrm>
          </p:grpSpPr>
          <p:sp>
            <p:nvSpPr>
              <p:cNvPr id="123" name="Teardrop 122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flipH="1">
              <a:off x="938110" y="5142032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 magnitude of fluxes.  Empty drops are in-season storage; filled drops are net transfer from winter to summer.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80792" y="3926652"/>
            <a:ext cx="68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1.8 cm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54281" y="4459028"/>
            <a:ext cx="86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cm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409184" y="4998140"/>
            <a:ext cx="86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15 cm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59782" y="133784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91200" y="182880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745047" y="422511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04000" y="254240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0.95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66306" y="253235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0.49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54833" y="36090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6.7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 flipH="1">
            <a:off x="5550722" y="2617675"/>
            <a:ext cx="542867" cy="76371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12853 w 563847"/>
              <a:gd name="connsiteY0" fmla="*/ 492064 h 500897"/>
              <a:gd name="connsiteX1" fmla="*/ 541663 w 563847"/>
              <a:gd name="connsiteY1" fmla="*/ 227659 h 500897"/>
              <a:gd name="connsiteX2" fmla="*/ 0 w 563847"/>
              <a:gd name="connsiteY2" fmla="*/ 40257 h 500897"/>
              <a:gd name="connsiteX0" fmla="*/ 12853 w 541678"/>
              <a:gd name="connsiteY0" fmla="*/ 736685 h 745518"/>
              <a:gd name="connsiteX1" fmla="*/ 541663 w 541678"/>
              <a:gd name="connsiteY1" fmla="*/ 472280 h 745518"/>
              <a:gd name="connsiteX2" fmla="*/ 0 w 541678"/>
              <a:gd name="connsiteY2" fmla="*/ 284878 h 745518"/>
              <a:gd name="connsiteX0" fmla="*/ 12853 w 541671"/>
              <a:gd name="connsiteY0" fmla="*/ 774762 h 783595"/>
              <a:gd name="connsiteX1" fmla="*/ 541663 w 541671"/>
              <a:gd name="connsiteY1" fmla="*/ 510357 h 783595"/>
              <a:gd name="connsiteX2" fmla="*/ 0 w 541671"/>
              <a:gd name="connsiteY2" fmla="*/ 322955 h 783595"/>
              <a:gd name="connsiteX0" fmla="*/ 12853 w 542608"/>
              <a:gd name="connsiteY0" fmla="*/ 797816 h 806649"/>
              <a:gd name="connsiteX1" fmla="*/ 541663 w 542608"/>
              <a:gd name="connsiteY1" fmla="*/ 533411 h 806649"/>
              <a:gd name="connsiteX2" fmla="*/ 0 w 542608"/>
              <a:gd name="connsiteY2" fmla="*/ 346009 h 806649"/>
              <a:gd name="connsiteX0" fmla="*/ 12853 w 542867"/>
              <a:gd name="connsiteY0" fmla="*/ 747388 h 756221"/>
              <a:gd name="connsiteX1" fmla="*/ 541663 w 542867"/>
              <a:gd name="connsiteY1" fmla="*/ 482983 h 756221"/>
              <a:gd name="connsiteX2" fmla="*/ 0 w 542867"/>
              <a:gd name="connsiteY2" fmla="*/ 295581 h 756221"/>
              <a:gd name="connsiteX0" fmla="*/ 12853 w 547328"/>
              <a:gd name="connsiteY0" fmla="*/ 759998 h 768831"/>
              <a:gd name="connsiteX1" fmla="*/ 541663 w 547328"/>
              <a:gd name="connsiteY1" fmla="*/ 495593 h 768831"/>
              <a:gd name="connsiteX2" fmla="*/ 0 w 547328"/>
              <a:gd name="connsiteY2" fmla="*/ 308191 h 768831"/>
              <a:gd name="connsiteX0" fmla="*/ 12853 w 542867"/>
              <a:gd name="connsiteY0" fmla="*/ 754882 h 763715"/>
              <a:gd name="connsiteX1" fmla="*/ 541663 w 542867"/>
              <a:gd name="connsiteY1" fmla="*/ 490477 h 763715"/>
              <a:gd name="connsiteX2" fmla="*/ 0 w 542867"/>
              <a:gd name="connsiteY2" fmla="*/ 303075 h 76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867" h="763715">
                <a:moveTo>
                  <a:pt x="12853" y="754882"/>
                </a:moveTo>
                <a:cubicBezTo>
                  <a:pt x="325915" y="779671"/>
                  <a:pt x="539828" y="769571"/>
                  <a:pt x="541663" y="490477"/>
                </a:cubicBezTo>
                <a:cubicBezTo>
                  <a:pt x="562549" y="76540"/>
                  <a:pt x="308931" y="-273130"/>
                  <a:pt x="0" y="303075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74135" y="152400"/>
            <a:ext cx="62834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Willamette Basin Water Budget – Jun 1 – Sep 30</a:t>
            </a:r>
          </a:p>
          <a:p>
            <a:pPr algn="ctr"/>
            <a:r>
              <a:rPr lang="en-US" b="1" dirty="0"/>
              <a:t>Simulated </a:t>
            </a:r>
            <a:r>
              <a:rPr lang="en-US" b="1" dirty="0" smtClean="0"/>
              <a:t>Historical 1950-2010 with all reservoirs operational</a:t>
            </a:r>
            <a:endParaRPr lang="en-US" b="1" dirty="0"/>
          </a:p>
        </p:txBody>
      </p:sp>
      <p:sp>
        <p:nvSpPr>
          <p:cNvPr id="143" name="Rectangle 142"/>
          <p:cNvSpPr/>
          <p:nvPr/>
        </p:nvSpPr>
        <p:spPr>
          <a:xfrm>
            <a:off x="3298081" y="3157456"/>
            <a:ext cx="152400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370970" y="6602564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Roy Haggerty &amp; Maria Wright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8740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79291" y="1191676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270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63877" y="1257112"/>
            <a:ext cx="4468985" cy="147516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10 w 4048885"/>
              <a:gd name="connsiteY0" fmla="*/ 0 h 1400801"/>
              <a:gd name="connsiteX1" fmla="*/ 4010149 w 4048885"/>
              <a:gd name="connsiteY1" fmla="*/ 1399140 h 1400801"/>
              <a:gd name="connsiteX2" fmla="*/ 1894911 w 4048885"/>
              <a:gd name="connsiteY2" fmla="*/ 88134 h 1400801"/>
              <a:gd name="connsiteX0" fmla="*/ 10 w 4298293"/>
              <a:gd name="connsiteY0" fmla="*/ 0 h 1405304"/>
              <a:gd name="connsiteX1" fmla="*/ 4010149 w 4298293"/>
              <a:gd name="connsiteY1" fmla="*/ 1399140 h 1405304"/>
              <a:gd name="connsiteX2" fmla="*/ 4285571 w 4298293"/>
              <a:gd name="connsiteY2" fmla="*/ 407623 h 1405304"/>
              <a:gd name="connsiteX0" fmla="*/ 10 w 4298293"/>
              <a:gd name="connsiteY0" fmla="*/ 0 h 1401595"/>
              <a:gd name="connsiteX1" fmla="*/ 4010149 w 4298293"/>
              <a:gd name="connsiteY1" fmla="*/ 1399140 h 1401595"/>
              <a:gd name="connsiteX2" fmla="*/ 4285571 w 4298293"/>
              <a:gd name="connsiteY2" fmla="*/ 220337 h 1401595"/>
              <a:gd name="connsiteX0" fmla="*/ 0 w 4298283"/>
              <a:gd name="connsiteY0" fmla="*/ 0 h 1441464"/>
              <a:gd name="connsiteX1" fmla="*/ 1227433 w 4298283"/>
              <a:gd name="connsiteY1" fmla="*/ 1068427 h 1441464"/>
              <a:gd name="connsiteX2" fmla="*/ 4010139 w 4298283"/>
              <a:gd name="connsiteY2" fmla="*/ 1399140 h 1441464"/>
              <a:gd name="connsiteX3" fmla="*/ 4285561 w 4298283"/>
              <a:gd name="connsiteY3" fmla="*/ 220337 h 1441464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335364"/>
              <a:gd name="connsiteY0" fmla="*/ 0 h 1455889"/>
              <a:gd name="connsiteX1" fmla="*/ 709640 w 4335364"/>
              <a:gd name="connsiteY1" fmla="*/ 1167579 h 1455889"/>
              <a:gd name="connsiteX2" fmla="*/ 4010139 w 4335364"/>
              <a:gd name="connsiteY2" fmla="*/ 1399140 h 1455889"/>
              <a:gd name="connsiteX3" fmla="*/ 4285561 w 4335364"/>
              <a:gd name="connsiteY3" fmla="*/ 220337 h 1455889"/>
              <a:gd name="connsiteX0" fmla="*/ 0 w 4443287"/>
              <a:gd name="connsiteY0" fmla="*/ 0 h 1455889"/>
              <a:gd name="connsiteX1" fmla="*/ 709640 w 4443287"/>
              <a:gd name="connsiteY1" fmla="*/ 1167579 h 1455889"/>
              <a:gd name="connsiteX2" fmla="*/ 4010139 w 4443287"/>
              <a:gd name="connsiteY2" fmla="*/ 1399140 h 1455889"/>
              <a:gd name="connsiteX3" fmla="*/ 4439797 w 4443287"/>
              <a:gd name="connsiteY3" fmla="*/ 242370 h 1455889"/>
              <a:gd name="connsiteX0" fmla="*/ 0 w 4453128"/>
              <a:gd name="connsiteY0" fmla="*/ 0 h 1455889"/>
              <a:gd name="connsiteX1" fmla="*/ 709640 w 4453128"/>
              <a:gd name="connsiteY1" fmla="*/ 1167579 h 1455889"/>
              <a:gd name="connsiteX2" fmla="*/ 4010139 w 4453128"/>
              <a:gd name="connsiteY2" fmla="*/ 1399140 h 1455889"/>
              <a:gd name="connsiteX3" fmla="*/ 4450814 w 4453128"/>
              <a:gd name="connsiteY3" fmla="*/ 88134 h 1455889"/>
              <a:gd name="connsiteX0" fmla="*/ 1923 w 4455051"/>
              <a:gd name="connsiteY0" fmla="*/ 0 h 1455889"/>
              <a:gd name="connsiteX1" fmla="*/ 711563 w 4455051"/>
              <a:gd name="connsiteY1" fmla="*/ 1167579 h 1455889"/>
              <a:gd name="connsiteX2" fmla="*/ 4012062 w 4455051"/>
              <a:gd name="connsiteY2" fmla="*/ 1399140 h 1455889"/>
              <a:gd name="connsiteX3" fmla="*/ 4452737 w 4455051"/>
              <a:gd name="connsiteY3" fmla="*/ 88134 h 1455889"/>
              <a:gd name="connsiteX0" fmla="*/ 16276 w 4469404"/>
              <a:gd name="connsiteY0" fmla="*/ 0 h 1462747"/>
              <a:gd name="connsiteX1" fmla="*/ 725916 w 4469404"/>
              <a:gd name="connsiteY1" fmla="*/ 1167579 h 1462747"/>
              <a:gd name="connsiteX2" fmla="*/ 4026415 w 4469404"/>
              <a:gd name="connsiteY2" fmla="*/ 1399140 h 1462747"/>
              <a:gd name="connsiteX3" fmla="*/ 4467090 w 4469404"/>
              <a:gd name="connsiteY3" fmla="*/ 88134 h 1462747"/>
              <a:gd name="connsiteX0" fmla="*/ 3528 w 4456656"/>
              <a:gd name="connsiteY0" fmla="*/ 0 h 1468593"/>
              <a:gd name="connsiteX1" fmla="*/ 713168 w 4456656"/>
              <a:gd name="connsiteY1" fmla="*/ 1167579 h 1468593"/>
              <a:gd name="connsiteX2" fmla="*/ 4013667 w 4456656"/>
              <a:gd name="connsiteY2" fmla="*/ 1399140 h 1468593"/>
              <a:gd name="connsiteX3" fmla="*/ 4454342 w 4456656"/>
              <a:gd name="connsiteY3" fmla="*/ 88134 h 1468593"/>
              <a:gd name="connsiteX0" fmla="*/ 15857 w 4468985"/>
              <a:gd name="connsiteY0" fmla="*/ 0 h 1475168"/>
              <a:gd name="connsiteX1" fmla="*/ 725497 w 4468985"/>
              <a:gd name="connsiteY1" fmla="*/ 1167579 h 1475168"/>
              <a:gd name="connsiteX2" fmla="*/ 4025996 w 4468985"/>
              <a:gd name="connsiteY2" fmla="*/ 1399140 h 1475168"/>
              <a:gd name="connsiteX3" fmla="*/ 4466671 w 4468985"/>
              <a:gd name="connsiteY3" fmla="*/ 88134 h 14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985" h="1475168">
                <a:moveTo>
                  <a:pt x="15857" y="0"/>
                </a:moveTo>
                <a:cubicBezTo>
                  <a:pt x="1010" y="213531"/>
                  <a:pt x="-130639" y="838685"/>
                  <a:pt x="725497" y="1167579"/>
                </a:cubicBezTo>
                <a:cubicBezTo>
                  <a:pt x="1581633" y="1496473"/>
                  <a:pt x="3516308" y="1540488"/>
                  <a:pt x="4025996" y="1399140"/>
                </a:cubicBezTo>
                <a:cubicBezTo>
                  <a:pt x="4523591" y="1351400"/>
                  <a:pt x="4467589" y="1071390"/>
                  <a:pt x="4466671" y="88134"/>
                </a:cubicBezTo>
              </a:path>
            </a:pathLst>
          </a:custGeom>
          <a:noFill/>
          <a:ln w="22860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36688" y="1224237"/>
            <a:ext cx="6380126" cy="179873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774 w 6380065"/>
              <a:gd name="connsiteY0" fmla="*/ 0 h 1798732"/>
              <a:gd name="connsiteX1" fmla="*/ 2722464 w 6380065"/>
              <a:gd name="connsiteY1" fmla="*/ 1545344 h 1798732"/>
              <a:gd name="connsiteX2" fmla="*/ 6380065 w 6380065"/>
              <a:gd name="connsiteY2" fmla="*/ 1798732 h 1798732"/>
              <a:gd name="connsiteX0" fmla="*/ 5835 w 6380126"/>
              <a:gd name="connsiteY0" fmla="*/ 0 h 1798732"/>
              <a:gd name="connsiteX1" fmla="*/ 2722525 w 6380126"/>
              <a:gd name="connsiteY1" fmla="*/ 1545344 h 1798732"/>
              <a:gd name="connsiteX2" fmla="*/ 6380126 w 6380126"/>
              <a:gd name="connsiteY2" fmla="*/ 1798732 h 179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0126" h="1798732">
                <a:moveTo>
                  <a:pt x="5835" y="0"/>
                </a:moveTo>
                <a:cubicBezTo>
                  <a:pt x="-110760" y="1512066"/>
                  <a:pt x="1544868" y="1585625"/>
                  <a:pt x="2722525" y="1545344"/>
                </a:cubicBezTo>
                <a:cubicBezTo>
                  <a:pt x="3881132" y="1552688"/>
                  <a:pt x="4585293" y="1360812"/>
                  <a:pt x="6380126" y="179873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45015" y="1981200"/>
            <a:ext cx="881365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352539 w 881365"/>
              <a:gd name="connsiteY0" fmla="*/ 810185 h 819018"/>
              <a:gd name="connsiteX1" fmla="*/ 881349 w 881365"/>
              <a:gd name="connsiteY1" fmla="*/ 545780 h 819018"/>
              <a:gd name="connsiteX2" fmla="*/ 0 w 881365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365" h="819018">
                <a:moveTo>
                  <a:pt x="352539" y="810185"/>
                </a:moveTo>
                <a:cubicBezTo>
                  <a:pt x="665601" y="834974"/>
                  <a:pt x="879514" y="824874"/>
                  <a:pt x="881349" y="545780"/>
                </a:cubicBezTo>
                <a:cubicBezTo>
                  <a:pt x="883185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257224" y="189492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60949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2151185" y="1841790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1338" y="1338623"/>
            <a:ext cx="626836" cy="26550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8001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3087" y="1231637"/>
            <a:ext cx="4897391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35560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37415" y="1087291"/>
            <a:ext cx="0" cy="270000"/>
          </a:xfrm>
          <a:prstGeom prst="line">
            <a:avLst/>
          </a:prstGeom>
          <a:ln w="18859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02415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658823" y="93539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23911" y="1338623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316415" y="1718846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439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2908" y="3190090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5550055" y="2081762"/>
            <a:ext cx="493179" cy="6285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  <a:gd name="connsiteX0" fmla="*/ 22034 w 517804"/>
              <a:gd name="connsiteY0" fmla="*/ 677625 h 686458"/>
              <a:gd name="connsiteX1" fmla="*/ 517793 w 517804"/>
              <a:gd name="connsiteY1" fmla="*/ 413220 h 686458"/>
              <a:gd name="connsiteX2" fmla="*/ 0 w 517804"/>
              <a:gd name="connsiteY2" fmla="*/ 380169 h 686458"/>
              <a:gd name="connsiteX0" fmla="*/ 22034 w 517804"/>
              <a:gd name="connsiteY0" fmla="*/ 680741 h 689574"/>
              <a:gd name="connsiteX1" fmla="*/ 517793 w 517804"/>
              <a:gd name="connsiteY1" fmla="*/ 416336 h 689574"/>
              <a:gd name="connsiteX2" fmla="*/ 0 w 517804"/>
              <a:gd name="connsiteY2" fmla="*/ 383285 h 689574"/>
              <a:gd name="connsiteX0" fmla="*/ 22034 w 519411"/>
              <a:gd name="connsiteY0" fmla="*/ 683886 h 692719"/>
              <a:gd name="connsiteX1" fmla="*/ 517793 w 519411"/>
              <a:gd name="connsiteY1" fmla="*/ 419481 h 692719"/>
              <a:gd name="connsiteX2" fmla="*/ 0 w 519411"/>
              <a:gd name="connsiteY2" fmla="*/ 386430 h 692719"/>
              <a:gd name="connsiteX0" fmla="*/ 22034 w 519411"/>
              <a:gd name="connsiteY0" fmla="*/ 693496 h 702329"/>
              <a:gd name="connsiteX1" fmla="*/ 517793 w 519411"/>
              <a:gd name="connsiteY1" fmla="*/ 429091 h 702329"/>
              <a:gd name="connsiteX2" fmla="*/ 0 w 519411"/>
              <a:gd name="connsiteY2" fmla="*/ 396040 h 702329"/>
              <a:gd name="connsiteX0" fmla="*/ 517793 w 519411"/>
              <a:gd name="connsiteY0" fmla="*/ 429091 h 429091"/>
              <a:gd name="connsiteX1" fmla="*/ 0 w 519411"/>
              <a:gd name="connsiteY1" fmla="*/ 396040 h 429091"/>
              <a:gd name="connsiteX0" fmla="*/ 517793 w 519411"/>
              <a:gd name="connsiteY0" fmla="*/ 597818 h 597818"/>
              <a:gd name="connsiteX1" fmla="*/ 0 w 519411"/>
              <a:gd name="connsiteY1" fmla="*/ 322396 h 597818"/>
              <a:gd name="connsiteX0" fmla="*/ 517793 w 530653"/>
              <a:gd name="connsiteY0" fmla="*/ 656744 h 656744"/>
              <a:gd name="connsiteX1" fmla="*/ 0 w 530653"/>
              <a:gd name="connsiteY1" fmla="*/ 381322 h 656744"/>
              <a:gd name="connsiteX0" fmla="*/ 517793 w 533638"/>
              <a:gd name="connsiteY0" fmla="*/ 665742 h 665742"/>
              <a:gd name="connsiteX1" fmla="*/ 0 w 533638"/>
              <a:gd name="connsiteY1" fmla="*/ 390320 h 665742"/>
              <a:gd name="connsiteX0" fmla="*/ 517793 w 527517"/>
              <a:gd name="connsiteY0" fmla="*/ 636956 h 636956"/>
              <a:gd name="connsiteX1" fmla="*/ 0 w 527517"/>
              <a:gd name="connsiteY1" fmla="*/ 361534 h 636956"/>
              <a:gd name="connsiteX0" fmla="*/ 484743 w 495009"/>
              <a:gd name="connsiteY0" fmla="*/ 608371 h 608371"/>
              <a:gd name="connsiteX1" fmla="*/ 0 w 495009"/>
              <a:gd name="connsiteY1" fmla="*/ 377016 h 608371"/>
              <a:gd name="connsiteX0" fmla="*/ 484743 w 493179"/>
              <a:gd name="connsiteY0" fmla="*/ 628512 h 628512"/>
              <a:gd name="connsiteX1" fmla="*/ 0 w 493179"/>
              <a:gd name="connsiteY1" fmla="*/ 397157 h 62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179" h="628512">
                <a:moveTo>
                  <a:pt x="484743" y="628512"/>
                </a:moveTo>
                <a:cubicBezTo>
                  <a:pt x="565188" y="-58781"/>
                  <a:pt x="44985" y="-250084"/>
                  <a:pt x="0" y="397157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8517" y="152400"/>
            <a:ext cx="63900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Willamette Basin Water Budget – Oct 1 – May 31</a:t>
            </a:r>
          </a:p>
          <a:p>
            <a:pPr algn="ctr"/>
            <a:r>
              <a:rPr lang="en-US" b="1" dirty="0" smtClean="0"/>
              <a:t>Simulated Historical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799470" y="4466961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446" y="3253154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 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383215" y="6089254"/>
            <a:ext cx="1777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82377" y="1099253"/>
            <a:ext cx="2014638" cy="362509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69" h="3316075">
                <a:moveTo>
                  <a:pt x="0" y="0"/>
                </a:moveTo>
                <a:cubicBezTo>
                  <a:pt x="81709" y="994273"/>
                  <a:pt x="284605" y="1138409"/>
                  <a:pt x="517796" y="1630496"/>
                </a:cubicBezTo>
                <a:cubicBezTo>
                  <a:pt x="1070475" y="2607324"/>
                  <a:pt x="1961920" y="2580700"/>
                  <a:pt x="2005069" y="3316075"/>
                </a:cubicBezTo>
              </a:path>
            </a:pathLst>
          </a:custGeom>
          <a:noFill/>
          <a:ln w="16891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381004" y="5279137"/>
            <a:ext cx="2147652" cy="1386946"/>
            <a:chOff x="4953000" y="5279137"/>
            <a:chExt cx="2147652" cy="1386946"/>
          </a:xfrm>
        </p:grpSpPr>
        <p:sp>
          <p:nvSpPr>
            <p:cNvPr id="42" name="Teardrop 41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ardrop 47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ardrop 97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69134" y="4041494"/>
            <a:ext cx="525301" cy="1386946"/>
            <a:chOff x="775659" y="4876800"/>
            <a:chExt cx="525301" cy="1386946"/>
          </a:xfrm>
        </p:grpSpPr>
        <p:grpSp>
          <p:nvGrpSpPr>
            <p:cNvPr id="138" name="Group 13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39" name="Teardrop 138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ardrop 139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ardrop 140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ardrop 141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ardrop 142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45" name="Teardrop 144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ardrop 146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 flipH="1">
              <a:off x="1098890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3015" y="804446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147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59638" y="4748530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100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822908" y="123700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18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26015" y="19815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50499" y="19954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0.81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313448" y="266402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8.1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2902" y="3965294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1.8 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6.3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96447" y="4226904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083544" y="4787190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13.3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259015" y="504880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512544" y="5138377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15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48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670849" y="5399987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397744" y="4800600"/>
            <a:ext cx="788685" cy="1386946"/>
            <a:chOff x="2133600" y="4800600"/>
            <a:chExt cx="788685" cy="1386946"/>
          </a:xfrm>
        </p:grpSpPr>
        <p:grpSp>
          <p:nvGrpSpPr>
            <p:cNvPr id="24" name="Group 23"/>
            <p:cNvGrpSpPr/>
            <p:nvPr/>
          </p:nvGrpSpPr>
          <p:grpSpPr>
            <a:xfrm>
              <a:off x="2133600" y="4800600"/>
              <a:ext cx="685800" cy="1386946"/>
              <a:chOff x="2209800" y="4876800"/>
              <a:chExt cx="685800" cy="138694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2209800" y="4876800"/>
                <a:ext cx="183496" cy="1386946"/>
                <a:chOff x="4953000" y="5279137"/>
                <a:chExt cx="183496" cy="1386946"/>
              </a:xfrm>
            </p:grpSpPr>
            <p:sp>
              <p:nvSpPr>
                <p:cNvPr id="122" name="Teardrop 121"/>
                <p:cNvSpPr/>
                <p:nvPr/>
              </p:nvSpPr>
              <p:spPr>
                <a:xfrm rot="18846038">
                  <a:off x="4956496" y="5279137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ardrop 122"/>
                <p:cNvSpPr/>
                <p:nvPr/>
              </p:nvSpPr>
              <p:spPr>
                <a:xfrm rot="18846038">
                  <a:off x="4953000" y="6486083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ardrop 123"/>
                <p:cNvSpPr/>
                <p:nvPr/>
              </p:nvSpPr>
              <p:spPr>
                <a:xfrm rot="18846038">
                  <a:off x="4956496" y="5871990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eardrop 124"/>
                <p:cNvSpPr/>
                <p:nvPr/>
              </p:nvSpPr>
              <p:spPr>
                <a:xfrm rot="18846038">
                  <a:off x="4956496" y="5588430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ardrop 125"/>
                <p:cNvSpPr/>
                <p:nvPr/>
              </p:nvSpPr>
              <p:spPr>
                <a:xfrm rot="18846038">
                  <a:off x="4956496" y="6181283"/>
                  <a:ext cx="180000" cy="180000"/>
                </a:xfrm>
                <a:prstGeom prst="teardrop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2474731" y="4876800"/>
                <a:ext cx="183496" cy="1386946"/>
                <a:chOff x="4953000" y="5279137"/>
                <a:chExt cx="183496" cy="1386946"/>
              </a:xfrm>
              <a:solidFill>
                <a:schemeClr val="bg1"/>
              </a:solidFill>
            </p:grpSpPr>
            <p:sp>
              <p:nvSpPr>
                <p:cNvPr id="128" name="Teardrop 127"/>
                <p:cNvSpPr/>
                <p:nvPr/>
              </p:nvSpPr>
              <p:spPr>
                <a:xfrm rot="18846038">
                  <a:off x="4956496" y="5279137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Teardrop 128"/>
                <p:cNvSpPr/>
                <p:nvPr/>
              </p:nvSpPr>
              <p:spPr>
                <a:xfrm rot="18846038">
                  <a:off x="4953000" y="6486083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Teardrop 129"/>
                <p:cNvSpPr/>
                <p:nvPr/>
              </p:nvSpPr>
              <p:spPr>
                <a:xfrm rot="18846038">
                  <a:off x="4956496" y="5871990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ardrop 130"/>
                <p:cNvSpPr/>
                <p:nvPr/>
              </p:nvSpPr>
              <p:spPr>
                <a:xfrm rot="18846038">
                  <a:off x="4956496" y="5588430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ardrop 131"/>
                <p:cNvSpPr/>
                <p:nvPr/>
              </p:nvSpPr>
              <p:spPr>
                <a:xfrm rot="18846038">
                  <a:off x="4956496" y="6181283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715600" y="4876800"/>
                <a:ext cx="180000" cy="1082146"/>
                <a:chOff x="2966747" y="4886481"/>
                <a:chExt cx="180000" cy="1082146"/>
              </a:xfrm>
              <a:solidFill>
                <a:schemeClr val="bg1"/>
              </a:solidFill>
            </p:grpSpPr>
            <p:sp>
              <p:nvSpPr>
                <p:cNvPr id="133" name="Teardrop 132"/>
                <p:cNvSpPr/>
                <p:nvPr/>
              </p:nvSpPr>
              <p:spPr>
                <a:xfrm rot="18846038">
                  <a:off x="2966747" y="4886481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ardrop 133"/>
                <p:cNvSpPr/>
                <p:nvPr/>
              </p:nvSpPr>
              <p:spPr>
                <a:xfrm rot="18846038">
                  <a:off x="2966747" y="5479334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Teardrop 134"/>
                <p:cNvSpPr/>
                <p:nvPr/>
              </p:nvSpPr>
              <p:spPr>
                <a:xfrm rot="18846038">
                  <a:off x="2966747" y="5195774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eardrop 135"/>
                <p:cNvSpPr/>
                <p:nvPr/>
              </p:nvSpPr>
              <p:spPr>
                <a:xfrm rot="18846038">
                  <a:off x="2966747" y="5788627"/>
                  <a:ext cx="180000" cy="180000"/>
                </a:xfrm>
                <a:prstGeom prst="teardrop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0" name="Rectangle 119"/>
            <p:cNvSpPr/>
            <p:nvPr/>
          </p:nvSpPr>
          <p:spPr>
            <a:xfrm flipH="1">
              <a:off x="2738585" y="5659224"/>
              <a:ext cx="18370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Freeform 136"/>
          <p:cNvSpPr/>
          <p:nvPr/>
        </p:nvSpPr>
        <p:spPr>
          <a:xfrm rot="12208073">
            <a:off x="1427220" y="3733696"/>
            <a:ext cx="350390" cy="38143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5715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6" name="Freeform 145"/>
          <p:cNvSpPr/>
          <p:nvPr/>
        </p:nvSpPr>
        <p:spPr>
          <a:xfrm rot="11636857">
            <a:off x="2946010" y="4250831"/>
            <a:ext cx="381194" cy="60960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10541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8" name="Freeform 147"/>
          <p:cNvSpPr/>
          <p:nvPr/>
        </p:nvSpPr>
        <p:spPr>
          <a:xfrm rot="11636857">
            <a:off x="6219096" y="4080300"/>
            <a:ext cx="381194" cy="121393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254000">
            <a:solidFill>
              <a:schemeClr val="tx2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0" name="Teardrop 149"/>
          <p:cNvSpPr/>
          <p:nvPr/>
        </p:nvSpPr>
        <p:spPr>
          <a:xfrm rot="18846038">
            <a:off x="193500" y="6370398"/>
            <a:ext cx="180000" cy="1800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39692" y="6260123"/>
            <a:ext cx="2955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Net transfer to summer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-76200" y="6271283"/>
            <a:ext cx="2942480" cy="6629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7370970" y="6602564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Roy Haggerty &amp; Maria Wright</a:t>
            </a:r>
            <a:endParaRPr lang="en-US" sz="1050" i="1" dirty="0"/>
          </a:p>
        </p:txBody>
      </p:sp>
      <p:sp>
        <p:nvSpPr>
          <p:cNvPr id="153" name="Teardrop 152"/>
          <p:cNvSpPr/>
          <p:nvPr/>
        </p:nvSpPr>
        <p:spPr>
          <a:xfrm rot="18846038">
            <a:off x="198905" y="6617291"/>
            <a:ext cx="180000" cy="180000"/>
          </a:xfrm>
          <a:prstGeom prst="teardro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433754" y="6519446"/>
            <a:ext cx="2955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In-season storage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51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156882" y="1829812"/>
            <a:ext cx="3476758" cy="138769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  <a:gd name="connsiteX0" fmla="*/ 0 w 3596663"/>
              <a:gd name="connsiteY0" fmla="*/ 1755121 h 1761498"/>
              <a:gd name="connsiteX1" fmla="*/ 892366 w 3596663"/>
              <a:gd name="connsiteY1" fmla="*/ 1710766 h 1761498"/>
              <a:gd name="connsiteX2" fmla="*/ 3596663 w 3596663"/>
              <a:gd name="connsiteY2" fmla="*/ 0 h 1761498"/>
              <a:gd name="connsiteX0" fmla="*/ 0 w 3658272"/>
              <a:gd name="connsiteY0" fmla="*/ 1755121 h 1756172"/>
              <a:gd name="connsiteX1" fmla="*/ 3435541 w 3658272"/>
              <a:gd name="connsiteY1" fmla="*/ 1343423 h 1756172"/>
              <a:gd name="connsiteX2" fmla="*/ 3596663 w 3658272"/>
              <a:gd name="connsiteY2" fmla="*/ 0 h 1756172"/>
              <a:gd name="connsiteX0" fmla="*/ 0 w 3669041"/>
              <a:gd name="connsiteY0" fmla="*/ 1755121 h 1756261"/>
              <a:gd name="connsiteX1" fmla="*/ 3454591 w 3669041"/>
              <a:gd name="connsiteY1" fmla="*/ 1377861 h 1756261"/>
              <a:gd name="connsiteX2" fmla="*/ 3596663 w 3669041"/>
              <a:gd name="connsiteY2" fmla="*/ 0 h 1756261"/>
              <a:gd name="connsiteX0" fmla="*/ 0 w 3573791"/>
              <a:gd name="connsiteY0" fmla="*/ 1399257 h 1408467"/>
              <a:gd name="connsiteX1" fmla="*/ 3359341 w 3573791"/>
              <a:gd name="connsiteY1" fmla="*/ 1377861 h 1408467"/>
              <a:gd name="connsiteX2" fmla="*/ 3501413 w 3573791"/>
              <a:gd name="connsiteY2" fmla="*/ 0 h 1408467"/>
              <a:gd name="connsiteX0" fmla="*/ 0 w 3516641"/>
              <a:gd name="connsiteY0" fmla="*/ 1537011 h 1539485"/>
              <a:gd name="connsiteX1" fmla="*/ 3302191 w 3516641"/>
              <a:gd name="connsiteY1" fmla="*/ 1377861 h 1539485"/>
              <a:gd name="connsiteX2" fmla="*/ 3444263 w 3516641"/>
              <a:gd name="connsiteY2" fmla="*/ 0 h 1539485"/>
              <a:gd name="connsiteX0" fmla="*/ 0 w 3478541"/>
              <a:gd name="connsiteY0" fmla="*/ 1525531 h 1528168"/>
              <a:gd name="connsiteX1" fmla="*/ 3264091 w 3478541"/>
              <a:gd name="connsiteY1" fmla="*/ 1377861 h 1528168"/>
              <a:gd name="connsiteX2" fmla="*/ 3406163 w 3478541"/>
              <a:gd name="connsiteY2" fmla="*/ 0 h 1528168"/>
              <a:gd name="connsiteX0" fmla="*/ 0 w 3478541"/>
              <a:gd name="connsiteY0" fmla="*/ 1812518 h 1815155"/>
              <a:gd name="connsiteX1" fmla="*/ 3264091 w 3478541"/>
              <a:gd name="connsiteY1" fmla="*/ 1664848 h 1815155"/>
              <a:gd name="connsiteX2" fmla="*/ 3406163 w 3478541"/>
              <a:gd name="connsiteY2" fmla="*/ 0 h 1815155"/>
              <a:gd name="connsiteX0" fmla="*/ 0 w 3488066"/>
              <a:gd name="connsiteY0" fmla="*/ 1663285 h 1678984"/>
              <a:gd name="connsiteX1" fmla="*/ 3273616 w 3488066"/>
              <a:gd name="connsiteY1" fmla="*/ 1664848 h 1678984"/>
              <a:gd name="connsiteX2" fmla="*/ 3415688 w 3488066"/>
              <a:gd name="connsiteY2" fmla="*/ 0 h 1678984"/>
              <a:gd name="connsiteX0" fmla="*/ 0 w 3449966"/>
              <a:gd name="connsiteY0" fmla="*/ 1674765 h 1686482"/>
              <a:gd name="connsiteX1" fmla="*/ 3235516 w 3449966"/>
              <a:gd name="connsiteY1" fmla="*/ 1664848 h 1686482"/>
              <a:gd name="connsiteX2" fmla="*/ 3377588 w 3449966"/>
              <a:gd name="connsiteY2" fmla="*/ 0 h 1686482"/>
              <a:gd name="connsiteX0" fmla="*/ 0 w 3449966"/>
              <a:gd name="connsiteY0" fmla="*/ 1674765 h 1706885"/>
              <a:gd name="connsiteX1" fmla="*/ 3235516 w 3449966"/>
              <a:gd name="connsiteY1" fmla="*/ 1664848 h 1706885"/>
              <a:gd name="connsiteX2" fmla="*/ 3377588 w 3449966"/>
              <a:gd name="connsiteY2" fmla="*/ 0 h 1706885"/>
              <a:gd name="connsiteX0" fmla="*/ 0 w 3476758"/>
              <a:gd name="connsiteY0" fmla="*/ 1640327 h 1672447"/>
              <a:gd name="connsiteX1" fmla="*/ 3235516 w 3476758"/>
              <a:gd name="connsiteY1" fmla="*/ 1630410 h 1672447"/>
              <a:gd name="connsiteX2" fmla="*/ 3434738 w 3476758"/>
              <a:gd name="connsiteY2" fmla="*/ 0 h 167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6758" h="1672447">
                <a:moveTo>
                  <a:pt x="0" y="1640327"/>
                </a:moveTo>
                <a:cubicBezTo>
                  <a:pt x="980385" y="1711033"/>
                  <a:pt x="2429448" y="1645101"/>
                  <a:pt x="3235516" y="1630410"/>
                </a:cubicBezTo>
                <a:cubicBezTo>
                  <a:pt x="3611925" y="1659788"/>
                  <a:pt x="3435656" y="983256"/>
                  <a:pt x="3434738" y="0"/>
                </a:cubicBezTo>
              </a:path>
            </a:pathLst>
          </a:custGeom>
          <a:noFill/>
          <a:ln w="190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334087" y="3397956"/>
            <a:ext cx="4585779" cy="537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  <a:gd name="connsiteX0" fmla="*/ 0 w 5081543"/>
              <a:gd name="connsiteY0" fmla="*/ 4325 h 466115"/>
              <a:gd name="connsiteX1" fmla="*/ 1299979 w 5081543"/>
              <a:gd name="connsiteY1" fmla="*/ 91540 h 466115"/>
              <a:gd name="connsiteX2" fmla="*/ 5081543 w 5081543"/>
              <a:gd name="connsiteY2" fmla="*/ 466115 h 466115"/>
              <a:gd name="connsiteX0" fmla="*/ 0 w 5081543"/>
              <a:gd name="connsiteY0" fmla="*/ 27472 h 432112"/>
              <a:gd name="connsiteX1" fmla="*/ 1299979 w 5081543"/>
              <a:gd name="connsiteY1" fmla="*/ 57537 h 432112"/>
              <a:gd name="connsiteX2" fmla="*/ 5081543 w 5081543"/>
              <a:gd name="connsiteY2" fmla="*/ 432112 h 432112"/>
              <a:gd name="connsiteX0" fmla="*/ 0 w 5007506"/>
              <a:gd name="connsiteY0" fmla="*/ 7628 h 507518"/>
              <a:gd name="connsiteX1" fmla="*/ 1299979 w 5007506"/>
              <a:gd name="connsiteY1" fmla="*/ 37693 h 507518"/>
              <a:gd name="connsiteX2" fmla="*/ 5007506 w 5007506"/>
              <a:gd name="connsiteY2" fmla="*/ 507518 h 507518"/>
              <a:gd name="connsiteX0" fmla="*/ 0 w 5070966"/>
              <a:gd name="connsiteY0" fmla="*/ 7628 h 555143"/>
              <a:gd name="connsiteX1" fmla="*/ 1299979 w 5070966"/>
              <a:gd name="connsiteY1" fmla="*/ 37693 h 555143"/>
              <a:gd name="connsiteX2" fmla="*/ 5070966 w 5070966"/>
              <a:gd name="connsiteY2" fmla="*/ 555143 h 555143"/>
              <a:gd name="connsiteX0" fmla="*/ 0 w 5092119"/>
              <a:gd name="connsiteY0" fmla="*/ 26794 h 526684"/>
              <a:gd name="connsiteX1" fmla="*/ 1321132 w 5092119"/>
              <a:gd name="connsiteY1" fmla="*/ 9234 h 526684"/>
              <a:gd name="connsiteX2" fmla="*/ 5092119 w 5092119"/>
              <a:gd name="connsiteY2" fmla="*/ 526684 h 526684"/>
              <a:gd name="connsiteX0" fmla="*/ 0 w 5092119"/>
              <a:gd name="connsiteY0" fmla="*/ 8732 h 546722"/>
              <a:gd name="connsiteX1" fmla="*/ 1321132 w 5092119"/>
              <a:gd name="connsiteY1" fmla="*/ 29272 h 546722"/>
              <a:gd name="connsiteX2" fmla="*/ 5092119 w 5092119"/>
              <a:gd name="connsiteY2" fmla="*/ 546722 h 546722"/>
              <a:gd name="connsiteX0" fmla="*/ 0 w 5092119"/>
              <a:gd name="connsiteY0" fmla="*/ 0 h 537990"/>
              <a:gd name="connsiteX1" fmla="*/ 1321132 w 5092119"/>
              <a:gd name="connsiteY1" fmla="*/ 20540 h 537990"/>
              <a:gd name="connsiteX2" fmla="*/ 5092119 w 5092119"/>
              <a:gd name="connsiteY2" fmla="*/ 537990 h 5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2119" h="537990">
                <a:moveTo>
                  <a:pt x="0" y="0"/>
                </a:moveTo>
                <a:cubicBezTo>
                  <a:pt x="626842" y="10557"/>
                  <a:pt x="-892" y="18704"/>
                  <a:pt x="1321132" y="20540"/>
                </a:cubicBezTo>
                <a:cubicBezTo>
                  <a:pt x="2756997" y="27885"/>
                  <a:pt x="4316851" y="-119350"/>
                  <a:pt x="5092119" y="537990"/>
                </a:cubicBezTo>
              </a:path>
            </a:pathLst>
          </a:custGeom>
          <a:noFill/>
          <a:ln w="19304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35682" y="3299612"/>
            <a:ext cx="5125368" cy="23996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  <a:gd name="connsiteX0" fmla="*/ 0 w 5125368"/>
              <a:gd name="connsiteY0" fmla="*/ 6757 h 246717"/>
              <a:gd name="connsiteX1" fmla="*/ 1467767 w 5125368"/>
              <a:gd name="connsiteY1" fmla="*/ 81463 h 246717"/>
              <a:gd name="connsiteX2" fmla="*/ 5125368 w 5125368"/>
              <a:gd name="connsiteY2" fmla="*/ 246717 h 246717"/>
              <a:gd name="connsiteX0" fmla="*/ 0 w 5125368"/>
              <a:gd name="connsiteY0" fmla="*/ 37546 h 277506"/>
              <a:gd name="connsiteX1" fmla="*/ 1791617 w 5125368"/>
              <a:gd name="connsiteY1" fmla="*/ 45577 h 277506"/>
              <a:gd name="connsiteX2" fmla="*/ 5125368 w 5125368"/>
              <a:gd name="connsiteY2" fmla="*/ 277506 h 277506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0 h 239960"/>
              <a:gd name="connsiteX1" fmla="*/ 1791617 w 5125368"/>
              <a:gd name="connsiteY1" fmla="*/ 8031 h 239960"/>
              <a:gd name="connsiteX2" fmla="*/ 5125368 w 5125368"/>
              <a:gd name="connsiteY2" fmla="*/ 239960 h 23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5368" h="239960">
                <a:moveTo>
                  <a:pt x="0" y="0"/>
                </a:moveTo>
                <a:lnTo>
                  <a:pt x="1791617" y="8031"/>
                </a:lnTo>
                <a:cubicBezTo>
                  <a:pt x="3235974" y="43950"/>
                  <a:pt x="3330535" y="-112235"/>
                  <a:pt x="5125368" y="239960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51258" y="2562373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80743" y="2458101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68328" y="3814394"/>
            <a:ext cx="764756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2209800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3447" y="3246944"/>
            <a:ext cx="2661865" cy="58219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  <a:gd name="connsiteX0" fmla="*/ 2528515 w 2528515"/>
              <a:gd name="connsiteY0" fmla="*/ 132272 h 560438"/>
              <a:gd name="connsiteX1" fmla="*/ 326637 w 2528515"/>
              <a:gd name="connsiteY1" fmla="*/ 9599 h 560438"/>
              <a:gd name="connsiteX2" fmla="*/ 29179 w 2528515"/>
              <a:gd name="connsiteY2" fmla="*/ 560438 h 560438"/>
              <a:gd name="connsiteX0" fmla="*/ 2557090 w 2557090"/>
              <a:gd name="connsiteY0" fmla="*/ 95258 h 561524"/>
              <a:gd name="connsiteX1" fmla="*/ 326637 w 2557090"/>
              <a:gd name="connsiteY1" fmla="*/ 10685 h 561524"/>
              <a:gd name="connsiteX2" fmla="*/ 29179 w 2557090"/>
              <a:gd name="connsiteY2" fmla="*/ 561524 h 561524"/>
              <a:gd name="connsiteX0" fmla="*/ 2661865 w 2661865"/>
              <a:gd name="connsiteY0" fmla="*/ 0 h 571041"/>
              <a:gd name="connsiteX1" fmla="*/ 326637 w 2661865"/>
              <a:gd name="connsiteY1" fmla="*/ 20202 h 571041"/>
              <a:gd name="connsiteX2" fmla="*/ 29179 w 2661865"/>
              <a:gd name="connsiteY2" fmla="*/ 571041 h 571041"/>
              <a:gd name="connsiteX0" fmla="*/ 2661865 w 2661865"/>
              <a:gd name="connsiteY0" fmla="*/ 11154 h 582195"/>
              <a:gd name="connsiteX1" fmla="*/ 326637 w 2661865"/>
              <a:gd name="connsiteY1" fmla="*/ 31356 h 582195"/>
              <a:gd name="connsiteX2" fmla="*/ 29179 w 2661865"/>
              <a:gd name="connsiteY2" fmla="*/ 582195 h 58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865" h="582195">
                <a:moveTo>
                  <a:pt x="2661865" y="11154"/>
                </a:moveTo>
                <a:cubicBezTo>
                  <a:pt x="1956898" y="33304"/>
                  <a:pt x="741606" y="-38418"/>
                  <a:pt x="326637" y="31356"/>
                </a:cubicBezTo>
                <a:cubicBezTo>
                  <a:pt x="-88332" y="101130"/>
                  <a:pt x="-2037" y="233328"/>
                  <a:pt x="29179" y="582195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91528" y="3403665"/>
            <a:ext cx="1087782" cy="144382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  <a:gd name="connsiteX0" fmla="*/ 873362 w 1644543"/>
              <a:gd name="connsiteY0" fmla="*/ 0 h 1299990"/>
              <a:gd name="connsiteX1" fmla="*/ 21161 w 1644543"/>
              <a:gd name="connsiteY1" fmla="*/ 455824 h 1299990"/>
              <a:gd name="connsiteX2" fmla="*/ 1644543 w 1644543"/>
              <a:gd name="connsiteY2" fmla="*/ 1299990 h 1299990"/>
              <a:gd name="connsiteX0" fmla="*/ 745856 w 1517037"/>
              <a:gd name="connsiteY0" fmla="*/ 0 h 1299990"/>
              <a:gd name="connsiteX1" fmla="*/ 27005 w 1517037"/>
              <a:gd name="connsiteY1" fmla="*/ 379624 h 1299990"/>
              <a:gd name="connsiteX2" fmla="*/ 1517037 w 1517037"/>
              <a:gd name="connsiteY2" fmla="*/ 1299990 h 1299990"/>
              <a:gd name="connsiteX0" fmla="*/ 514558 w 1542914"/>
              <a:gd name="connsiteY0" fmla="*/ 0 h 1357140"/>
              <a:gd name="connsiteX1" fmla="*/ 52882 w 1542914"/>
              <a:gd name="connsiteY1" fmla="*/ 436774 h 1357140"/>
              <a:gd name="connsiteX2" fmla="*/ 1542914 w 1542914"/>
              <a:gd name="connsiteY2" fmla="*/ 1357140 h 135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914" h="1357140">
                <a:moveTo>
                  <a:pt x="514558" y="0"/>
                </a:moveTo>
                <a:cubicBezTo>
                  <a:pt x="12372" y="2754"/>
                  <a:pt x="-75648" y="220109"/>
                  <a:pt x="52882" y="436774"/>
                </a:cubicBezTo>
                <a:cubicBezTo>
                  <a:pt x="181412" y="653439"/>
                  <a:pt x="1379956" y="964665"/>
                  <a:pt x="1542914" y="1357140"/>
                </a:cubicBezTo>
              </a:path>
            </a:pathLst>
          </a:custGeom>
          <a:noFill/>
          <a:ln w="190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1447800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0496" y="19050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2209800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1002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31734" y="3671133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918606" y="3266229"/>
            <a:ext cx="1515455" cy="10938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  <a:gd name="connsiteX0" fmla="*/ 1486880 w 1486880"/>
              <a:gd name="connsiteY0" fmla="*/ 0 h 941481"/>
              <a:gd name="connsiteX1" fmla="*/ 75347 w 1486880"/>
              <a:gd name="connsiteY1" fmla="*/ 247420 h 941481"/>
              <a:gd name="connsiteX2" fmla="*/ 108393 w 1486880"/>
              <a:gd name="connsiteY2" fmla="*/ 941481 h 941481"/>
              <a:gd name="connsiteX0" fmla="*/ 1534505 w 1534505"/>
              <a:gd name="connsiteY0" fmla="*/ 0 h 979581"/>
              <a:gd name="connsiteX1" fmla="*/ 75347 w 1534505"/>
              <a:gd name="connsiteY1" fmla="*/ 285520 h 979581"/>
              <a:gd name="connsiteX2" fmla="*/ 108393 w 1534505"/>
              <a:gd name="connsiteY2" fmla="*/ 979581 h 979581"/>
              <a:gd name="connsiteX0" fmla="*/ 1515455 w 1515455"/>
              <a:gd name="connsiteY0" fmla="*/ 0 h 1093881"/>
              <a:gd name="connsiteX1" fmla="*/ 75347 w 1515455"/>
              <a:gd name="connsiteY1" fmla="*/ 399820 h 1093881"/>
              <a:gd name="connsiteX2" fmla="*/ 108393 w 1515455"/>
              <a:gd name="connsiteY2" fmla="*/ 1093881 h 109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455" h="1093881">
                <a:moveTo>
                  <a:pt x="1515455" y="0"/>
                </a:moveTo>
                <a:cubicBezTo>
                  <a:pt x="1079372" y="2755"/>
                  <a:pt x="247945" y="249256"/>
                  <a:pt x="75347" y="399820"/>
                </a:cubicBezTo>
                <a:cubicBezTo>
                  <a:pt x="-97251" y="550384"/>
                  <a:pt x="76261" y="700029"/>
                  <a:pt x="108393" y="10938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63038" y="1427704"/>
            <a:ext cx="2350453" cy="1760566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2480292"/>
              <a:gd name="connsiteY0" fmla="*/ 0 h 2077595"/>
              <a:gd name="connsiteX1" fmla="*/ 1695223 w 2480292"/>
              <a:gd name="connsiteY1" fmla="*/ 2071169 h 2077595"/>
              <a:gd name="connsiteX2" fmla="*/ 2480292 w 2480292"/>
              <a:gd name="connsiteY2" fmla="*/ 2040873 h 2077595"/>
              <a:gd name="connsiteX0" fmla="*/ 9643 w 2480292"/>
              <a:gd name="connsiteY0" fmla="*/ 0 h 2073304"/>
              <a:gd name="connsiteX1" fmla="*/ 1695223 w 2480292"/>
              <a:gd name="connsiteY1" fmla="*/ 2071169 h 2073304"/>
              <a:gd name="connsiteX2" fmla="*/ 2480292 w 2480292"/>
              <a:gd name="connsiteY2" fmla="*/ 2040873 h 2073304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17944 w 2488593"/>
              <a:gd name="connsiteY0" fmla="*/ 0 h 2041123"/>
              <a:gd name="connsiteX1" fmla="*/ 1198699 w 2488593"/>
              <a:gd name="connsiteY1" fmla="*/ 1823519 h 2041123"/>
              <a:gd name="connsiteX2" fmla="*/ 2488593 w 2488593"/>
              <a:gd name="connsiteY2" fmla="*/ 2040873 h 2041123"/>
              <a:gd name="connsiteX0" fmla="*/ 16668 w 2487317"/>
              <a:gd name="connsiteY0" fmla="*/ 0 h 2041123"/>
              <a:gd name="connsiteX1" fmla="*/ 1197423 w 2487317"/>
              <a:gd name="connsiteY1" fmla="*/ 1823519 h 2041123"/>
              <a:gd name="connsiteX2" fmla="*/ 2487317 w 2487317"/>
              <a:gd name="connsiteY2" fmla="*/ 2040873 h 2041123"/>
              <a:gd name="connsiteX0" fmla="*/ 8402 w 2479051"/>
              <a:gd name="connsiteY0" fmla="*/ 0 h 2041123"/>
              <a:gd name="connsiteX1" fmla="*/ 1189157 w 2479051"/>
              <a:gd name="connsiteY1" fmla="*/ 1823519 h 2041123"/>
              <a:gd name="connsiteX2" fmla="*/ 2479051 w 2479051"/>
              <a:gd name="connsiteY2" fmla="*/ 2040873 h 2041123"/>
              <a:gd name="connsiteX0" fmla="*/ 9577 w 2480226"/>
              <a:gd name="connsiteY0" fmla="*/ 0 h 2041325"/>
              <a:gd name="connsiteX1" fmla="*/ 1190332 w 2480226"/>
              <a:gd name="connsiteY1" fmla="*/ 1823519 h 2041325"/>
              <a:gd name="connsiteX2" fmla="*/ 2480226 w 2480226"/>
              <a:gd name="connsiteY2" fmla="*/ 2040873 h 2041325"/>
              <a:gd name="connsiteX0" fmla="*/ 9410 w 2480059"/>
              <a:gd name="connsiteY0" fmla="*/ 0 h 2041895"/>
              <a:gd name="connsiteX1" fmla="*/ 1209215 w 2480059"/>
              <a:gd name="connsiteY1" fmla="*/ 1890194 h 2041895"/>
              <a:gd name="connsiteX2" fmla="*/ 2480059 w 2480059"/>
              <a:gd name="connsiteY2" fmla="*/ 2040873 h 2041895"/>
              <a:gd name="connsiteX0" fmla="*/ 11825 w 2482474"/>
              <a:gd name="connsiteY0" fmla="*/ 0 h 2057953"/>
              <a:gd name="connsiteX1" fmla="*/ 1211630 w 2482474"/>
              <a:gd name="connsiteY1" fmla="*/ 1890194 h 2057953"/>
              <a:gd name="connsiteX2" fmla="*/ 2482474 w 2482474"/>
              <a:gd name="connsiteY2" fmla="*/ 2040873 h 2057953"/>
              <a:gd name="connsiteX0" fmla="*/ 14581 w 2485230"/>
              <a:gd name="connsiteY0" fmla="*/ 0 h 2055266"/>
              <a:gd name="connsiteX1" fmla="*/ 1214386 w 2485230"/>
              <a:gd name="connsiteY1" fmla="*/ 1890194 h 2055266"/>
              <a:gd name="connsiteX2" fmla="*/ 2485230 w 2485230"/>
              <a:gd name="connsiteY2" fmla="*/ 2040873 h 2055266"/>
              <a:gd name="connsiteX0" fmla="*/ 0 w 2470649"/>
              <a:gd name="connsiteY0" fmla="*/ 0 h 2055266"/>
              <a:gd name="connsiteX1" fmla="*/ 1199805 w 2470649"/>
              <a:gd name="connsiteY1" fmla="*/ 1890194 h 2055266"/>
              <a:gd name="connsiteX2" fmla="*/ 2470649 w 2470649"/>
              <a:gd name="connsiteY2" fmla="*/ 2040873 h 2055266"/>
              <a:gd name="connsiteX0" fmla="*/ 0 w 2470649"/>
              <a:gd name="connsiteY0" fmla="*/ 0 h 2043364"/>
              <a:gd name="connsiteX1" fmla="*/ 1199805 w 2470649"/>
              <a:gd name="connsiteY1" fmla="*/ 1890194 h 2043364"/>
              <a:gd name="connsiteX2" fmla="*/ 2470649 w 2470649"/>
              <a:gd name="connsiteY2" fmla="*/ 2040873 h 2043364"/>
              <a:gd name="connsiteX0" fmla="*/ 0 w 2432549"/>
              <a:gd name="connsiteY0" fmla="*/ 0 h 2118086"/>
              <a:gd name="connsiteX1" fmla="*/ 1199805 w 2432549"/>
              <a:gd name="connsiteY1" fmla="*/ 1890194 h 2118086"/>
              <a:gd name="connsiteX2" fmla="*/ 2432549 w 2432549"/>
              <a:gd name="connsiteY2" fmla="*/ 2078973 h 2118086"/>
              <a:gd name="connsiteX0" fmla="*/ 0 w 2432549"/>
              <a:gd name="connsiteY0" fmla="*/ 0 h 2091464"/>
              <a:gd name="connsiteX1" fmla="*/ 1199805 w 2432549"/>
              <a:gd name="connsiteY1" fmla="*/ 1890194 h 2091464"/>
              <a:gd name="connsiteX2" fmla="*/ 2432549 w 2432549"/>
              <a:gd name="connsiteY2" fmla="*/ 2031348 h 2091464"/>
              <a:gd name="connsiteX0" fmla="*/ 0 w 2403974"/>
              <a:gd name="connsiteY0" fmla="*/ 0 h 2112433"/>
              <a:gd name="connsiteX1" fmla="*/ 1199805 w 2403974"/>
              <a:gd name="connsiteY1" fmla="*/ 1890194 h 2112433"/>
              <a:gd name="connsiteX2" fmla="*/ 2403974 w 2403974"/>
              <a:gd name="connsiteY2" fmla="*/ 2069448 h 2112433"/>
              <a:gd name="connsiteX0" fmla="*/ 0 w 2394449"/>
              <a:gd name="connsiteY0" fmla="*/ 0 h 2096471"/>
              <a:gd name="connsiteX1" fmla="*/ 1199805 w 2394449"/>
              <a:gd name="connsiteY1" fmla="*/ 1890194 h 2096471"/>
              <a:gd name="connsiteX2" fmla="*/ 2394449 w 2394449"/>
              <a:gd name="connsiteY2" fmla="*/ 2040873 h 2096471"/>
              <a:gd name="connsiteX0" fmla="*/ 0 w 2394449"/>
              <a:gd name="connsiteY0" fmla="*/ 0 h 2083246"/>
              <a:gd name="connsiteX1" fmla="*/ 1199805 w 2394449"/>
              <a:gd name="connsiteY1" fmla="*/ 1890194 h 2083246"/>
              <a:gd name="connsiteX2" fmla="*/ 2394449 w 2394449"/>
              <a:gd name="connsiteY2" fmla="*/ 2040873 h 2083246"/>
              <a:gd name="connsiteX0" fmla="*/ 0 w 2394449"/>
              <a:gd name="connsiteY0" fmla="*/ 0 h 2040873"/>
              <a:gd name="connsiteX1" fmla="*/ 1199805 w 2394449"/>
              <a:gd name="connsiteY1" fmla="*/ 1890194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46824"/>
              <a:gd name="connsiteY0" fmla="*/ 0 h 2021823"/>
              <a:gd name="connsiteX1" fmla="*/ 809280 w 2346824"/>
              <a:gd name="connsiteY1" fmla="*/ 1604444 h 2021823"/>
              <a:gd name="connsiteX2" fmla="*/ 2346824 w 2346824"/>
              <a:gd name="connsiteY2" fmla="*/ 2021823 h 2021823"/>
              <a:gd name="connsiteX0" fmla="*/ 0 w 2423024"/>
              <a:gd name="connsiteY0" fmla="*/ 0 h 2040873"/>
              <a:gd name="connsiteX1" fmla="*/ 809280 w 2423024"/>
              <a:gd name="connsiteY1" fmla="*/ 1604444 h 2040873"/>
              <a:gd name="connsiteX2" fmla="*/ 2423024 w 2423024"/>
              <a:gd name="connsiteY2" fmla="*/ 2040873 h 2040873"/>
              <a:gd name="connsiteX0" fmla="*/ 0 w 2423024"/>
              <a:gd name="connsiteY0" fmla="*/ 0 h 2021823"/>
              <a:gd name="connsiteX1" fmla="*/ 809280 w 2423024"/>
              <a:gd name="connsiteY1" fmla="*/ 1604444 h 2021823"/>
              <a:gd name="connsiteX2" fmla="*/ 2423024 w 2423024"/>
              <a:gd name="connsiteY2" fmla="*/ 2021823 h 2021823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0453" h="1760566">
                <a:moveTo>
                  <a:pt x="0" y="0"/>
                </a:moveTo>
                <a:cubicBezTo>
                  <a:pt x="304773" y="911084"/>
                  <a:pt x="344967" y="1049759"/>
                  <a:pt x="736709" y="1343187"/>
                </a:cubicBezTo>
                <a:cubicBezTo>
                  <a:pt x="1128451" y="1636615"/>
                  <a:pt x="1690587" y="1730843"/>
                  <a:pt x="2350453" y="1760566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92923" y="4138246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313" y="3352800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 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156" y="4343399"/>
            <a:ext cx="173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702048" y="5050537"/>
            <a:ext cx="615560" cy="1386946"/>
            <a:chOff x="4953000" y="5279137"/>
            <a:chExt cx="615560" cy="1386946"/>
          </a:xfrm>
        </p:grpSpPr>
        <p:sp>
          <p:nvSpPr>
            <p:cNvPr id="53" name="Teardrop 52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ardrop 88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50104" y="4495800"/>
            <a:ext cx="183496" cy="1386946"/>
            <a:chOff x="4953000" y="5279137"/>
            <a:chExt cx="183496" cy="1386946"/>
          </a:xfrm>
        </p:grpSpPr>
        <p:sp>
          <p:nvSpPr>
            <p:cNvPr id="112" name="Teardrop 111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ardrop 112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ardrop 113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3528" y="3962400"/>
            <a:ext cx="361025" cy="549608"/>
            <a:chOff x="779155" y="4876800"/>
            <a:chExt cx="361025" cy="549608"/>
          </a:xfrm>
        </p:grpSpPr>
        <p:grpSp>
          <p:nvGrpSpPr>
            <p:cNvPr id="118" name="Group 117"/>
            <p:cNvGrpSpPr/>
            <p:nvPr/>
          </p:nvGrpSpPr>
          <p:grpSpPr>
            <a:xfrm>
              <a:off x="779155" y="4876800"/>
              <a:ext cx="180000" cy="489293"/>
              <a:chOff x="4956496" y="5279137"/>
              <a:chExt cx="180000" cy="489293"/>
            </a:xfrm>
          </p:grpSpPr>
          <p:sp>
            <p:nvSpPr>
              <p:cNvPr id="123" name="Teardrop 122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flipH="1">
              <a:off x="938110" y="5142032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 magnitude of fluxes.  Empty drops are in-season storage; filled drops are net transfer from winter to summer.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80792" y="3926652"/>
            <a:ext cx="68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1.8 cm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54281" y="4459028"/>
            <a:ext cx="86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cm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409184" y="4998140"/>
            <a:ext cx="86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15 cm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59782" y="133784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91200" y="182880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745047" y="422511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04000" y="254240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0.95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66306" y="253235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0.49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54833" y="36090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6.7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 flipH="1">
            <a:off x="5550722" y="2617675"/>
            <a:ext cx="542867" cy="76371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12853 w 563847"/>
              <a:gd name="connsiteY0" fmla="*/ 492064 h 500897"/>
              <a:gd name="connsiteX1" fmla="*/ 541663 w 563847"/>
              <a:gd name="connsiteY1" fmla="*/ 227659 h 500897"/>
              <a:gd name="connsiteX2" fmla="*/ 0 w 563847"/>
              <a:gd name="connsiteY2" fmla="*/ 40257 h 500897"/>
              <a:gd name="connsiteX0" fmla="*/ 12853 w 541678"/>
              <a:gd name="connsiteY0" fmla="*/ 736685 h 745518"/>
              <a:gd name="connsiteX1" fmla="*/ 541663 w 541678"/>
              <a:gd name="connsiteY1" fmla="*/ 472280 h 745518"/>
              <a:gd name="connsiteX2" fmla="*/ 0 w 541678"/>
              <a:gd name="connsiteY2" fmla="*/ 284878 h 745518"/>
              <a:gd name="connsiteX0" fmla="*/ 12853 w 541671"/>
              <a:gd name="connsiteY0" fmla="*/ 774762 h 783595"/>
              <a:gd name="connsiteX1" fmla="*/ 541663 w 541671"/>
              <a:gd name="connsiteY1" fmla="*/ 510357 h 783595"/>
              <a:gd name="connsiteX2" fmla="*/ 0 w 541671"/>
              <a:gd name="connsiteY2" fmla="*/ 322955 h 783595"/>
              <a:gd name="connsiteX0" fmla="*/ 12853 w 542608"/>
              <a:gd name="connsiteY0" fmla="*/ 797816 h 806649"/>
              <a:gd name="connsiteX1" fmla="*/ 541663 w 542608"/>
              <a:gd name="connsiteY1" fmla="*/ 533411 h 806649"/>
              <a:gd name="connsiteX2" fmla="*/ 0 w 542608"/>
              <a:gd name="connsiteY2" fmla="*/ 346009 h 806649"/>
              <a:gd name="connsiteX0" fmla="*/ 12853 w 542867"/>
              <a:gd name="connsiteY0" fmla="*/ 747388 h 756221"/>
              <a:gd name="connsiteX1" fmla="*/ 541663 w 542867"/>
              <a:gd name="connsiteY1" fmla="*/ 482983 h 756221"/>
              <a:gd name="connsiteX2" fmla="*/ 0 w 542867"/>
              <a:gd name="connsiteY2" fmla="*/ 295581 h 756221"/>
              <a:gd name="connsiteX0" fmla="*/ 12853 w 547328"/>
              <a:gd name="connsiteY0" fmla="*/ 759998 h 768831"/>
              <a:gd name="connsiteX1" fmla="*/ 541663 w 547328"/>
              <a:gd name="connsiteY1" fmla="*/ 495593 h 768831"/>
              <a:gd name="connsiteX2" fmla="*/ 0 w 547328"/>
              <a:gd name="connsiteY2" fmla="*/ 308191 h 768831"/>
              <a:gd name="connsiteX0" fmla="*/ 12853 w 542867"/>
              <a:gd name="connsiteY0" fmla="*/ 754882 h 763715"/>
              <a:gd name="connsiteX1" fmla="*/ 541663 w 542867"/>
              <a:gd name="connsiteY1" fmla="*/ 490477 h 763715"/>
              <a:gd name="connsiteX2" fmla="*/ 0 w 542867"/>
              <a:gd name="connsiteY2" fmla="*/ 303075 h 76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867" h="763715">
                <a:moveTo>
                  <a:pt x="12853" y="754882"/>
                </a:moveTo>
                <a:cubicBezTo>
                  <a:pt x="325915" y="779671"/>
                  <a:pt x="539828" y="769571"/>
                  <a:pt x="541663" y="490477"/>
                </a:cubicBezTo>
                <a:cubicBezTo>
                  <a:pt x="562549" y="76540"/>
                  <a:pt x="308931" y="-273130"/>
                  <a:pt x="0" y="303075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74135" y="152400"/>
            <a:ext cx="62834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Willamette Basin Water Budget – Jun 1 – Sep 30</a:t>
            </a:r>
          </a:p>
          <a:p>
            <a:pPr algn="ctr"/>
            <a:r>
              <a:rPr lang="en-US" b="1" dirty="0"/>
              <a:t>Simulated </a:t>
            </a:r>
            <a:r>
              <a:rPr lang="en-US" b="1" dirty="0" smtClean="0"/>
              <a:t>Historical</a:t>
            </a:r>
            <a:endParaRPr lang="en-US" b="1" dirty="0"/>
          </a:p>
        </p:txBody>
      </p:sp>
      <p:sp>
        <p:nvSpPr>
          <p:cNvPr id="143" name="Rectangle 142"/>
          <p:cNvSpPr/>
          <p:nvPr/>
        </p:nvSpPr>
        <p:spPr>
          <a:xfrm>
            <a:off x="3298081" y="3157456"/>
            <a:ext cx="152400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370970" y="6602564"/>
            <a:ext cx="18902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Roy Haggerty &amp; Maria Wright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0351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85507" y="1226845"/>
            <a:ext cx="6543884" cy="2644049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429" h="2644049">
                <a:moveTo>
                  <a:pt x="3534" y="0"/>
                </a:moveTo>
                <a:cubicBezTo>
                  <a:pt x="-101584" y="1999560"/>
                  <a:pt x="2162841" y="2267638"/>
                  <a:pt x="3484865" y="2269474"/>
                </a:cubicBezTo>
                <a:cubicBezTo>
                  <a:pt x="4920730" y="2276819"/>
                  <a:pt x="6491161" y="1986709"/>
                  <a:pt x="7266429" y="2644049"/>
                </a:cubicBezTo>
              </a:path>
            </a:pathLst>
          </a:custGeom>
          <a:noFill/>
          <a:ln w="136652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193973" y="1234100"/>
            <a:ext cx="4468985" cy="147516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10 w 4048885"/>
              <a:gd name="connsiteY0" fmla="*/ 0 h 1400801"/>
              <a:gd name="connsiteX1" fmla="*/ 4010149 w 4048885"/>
              <a:gd name="connsiteY1" fmla="*/ 1399140 h 1400801"/>
              <a:gd name="connsiteX2" fmla="*/ 1894911 w 4048885"/>
              <a:gd name="connsiteY2" fmla="*/ 88134 h 1400801"/>
              <a:gd name="connsiteX0" fmla="*/ 10 w 4298293"/>
              <a:gd name="connsiteY0" fmla="*/ 0 h 1405304"/>
              <a:gd name="connsiteX1" fmla="*/ 4010149 w 4298293"/>
              <a:gd name="connsiteY1" fmla="*/ 1399140 h 1405304"/>
              <a:gd name="connsiteX2" fmla="*/ 4285571 w 4298293"/>
              <a:gd name="connsiteY2" fmla="*/ 407623 h 1405304"/>
              <a:gd name="connsiteX0" fmla="*/ 10 w 4298293"/>
              <a:gd name="connsiteY0" fmla="*/ 0 h 1401595"/>
              <a:gd name="connsiteX1" fmla="*/ 4010149 w 4298293"/>
              <a:gd name="connsiteY1" fmla="*/ 1399140 h 1401595"/>
              <a:gd name="connsiteX2" fmla="*/ 4285571 w 4298293"/>
              <a:gd name="connsiteY2" fmla="*/ 220337 h 1401595"/>
              <a:gd name="connsiteX0" fmla="*/ 0 w 4298283"/>
              <a:gd name="connsiteY0" fmla="*/ 0 h 1441464"/>
              <a:gd name="connsiteX1" fmla="*/ 1227433 w 4298283"/>
              <a:gd name="connsiteY1" fmla="*/ 1068427 h 1441464"/>
              <a:gd name="connsiteX2" fmla="*/ 4010139 w 4298283"/>
              <a:gd name="connsiteY2" fmla="*/ 1399140 h 1441464"/>
              <a:gd name="connsiteX3" fmla="*/ 4285561 w 4298283"/>
              <a:gd name="connsiteY3" fmla="*/ 220337 h 1441464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298283"/>
              <a:gd name="connsiteY0" fmla="*/ 0 h 1455889"/>
              <a:gd name="connsiteX1" fmla="*/ 709640 w 4298283"/>
              <a:gd name="connsiteY1" fmla="*/ 1167579 h 1455889"/>
              <a:gd name="connsiteX2" fmla="*/ 4010139 w 4298283"/>
              <a:gd name="connsiteY2" fmla="*/ 1399140 h 1455889"/>
              <a:gd name="connsiteX3" fmla="*/ 4285561 w 4298283"/>
              <a:gd name="connsiteY3" fmla="*/ 220337 h 1455889"/>
              <a:gd name="connsiteX0" fmla="*/ 0 w 4335364"/>
              <a:gd name="connsiteY0" fmla="*/ 0 h 1455889"/>
              <a:gd name="connsiteX1" fmla="*/ 709640 w 4335364"/>
              <a:gd name="connsiteY1" fmla="*/ 1167579 h 1455889"/>
              <a:gd name="connsiteX2" fmla="*/ 4010139 w 4335364"/>
              <a:gd name="connsiteY2" fmla="*/ 1399140 h 1455889"/>
              <a:gd name="connsiteX3" fmla="*/ 4285561 w 4335364"/>
              <a:gd name="connsiteY3" fmla="*/ 220337 h 1455889"/>
              <a:gd name="connsiteX0" fmla="*/ 0 w 4443287"/>
              <a:gd name="connsiteY0" fmla="*/ 0 h 1455889"/>
              <a:gd name="connsiteX1" fmla="*/ 709640 w 4443287"/>
              <a:gd name="connsiteY1" fmla="*/ 1167579 h 1455889"/>
              <a:gd name="connsiteX2" fmla="*/ 4010139 w 4443287"/>
              <a:gd name="connsiteY2" fmla="*/ 1399140 h 1455889"/>
              <a:gd name="connsiteX3" fmla="*/ 4439797 w 4443287"/>
              <a:gd name="connsiteY3" fmla="*/ 242370 h 1455889"/>
              <a:gd name="connsiteX0" fmla="*/ 0 w 4453128"/>
              <a:gd name="connsiteY0" fmla="*/ 0 h 1455889"/>
              <a:gd name="connsiteX1" fmla="*/ 709640 w 4453128"/>
              <a:gd name="connsiteY1" fmla="*/ 1167579 h 1455889"/>
              <a:gd name="connsiteX2" fmla="*/ 4010139 w 4453128"/>
              <a:gd name="connsiteY2" fmla="*/ 1399140 h 1455889"/>
              <a:gd name="connsiteX3" fmla="*/ 4450814 w 4453128"/>
              <a:gd name="connsiteY3" fmla="*/ 88134 h 1455889"/>
              <a:gd name="connsiteX0" fmla="*/ 1923 w 4455051"/>
              <a:gd name="connsiteY0" fmla="*/ 0 h 1455889"/>
              <a:gd name="connsiteX1" fmla="*/ 711563 w 4455051"/>
              <a:gd name="connsiteY1" fmla="*/ 1167579 h 1455889"/>
              <a:gd name="connsiteX2" fmla="*/ 4012062 w 4455051"/>
              <a:gd name="connsiteY2" fmla="*/ 1399140 h 1455889"/>
              <a:gd name="connsiteX3" fmla="*/ 4452737 w 4455051"/>
              <a:gd name="connsiteY3" fmla="*/ 88134 h 1455889"/>
              <a:gd name="connsiteX0" fmla="*/ 16276 w 4469404"/>
              <a:gd name="connsiteY0" fmla="*/ 0 h 1462747"/>
              <a:gd name="connsiteX1" fmla="*/ 725916 w 4469404"/>
              <a:gd name="connsiteY1" fmla="*/ 1167579 h 1462747"/>
              <a:gd name="connsiteX2" fmla="*/ 4026415 w 4469404"/>
              <a:gd name="connsiteY2" fmla="*/ 1399140 h 1462747"/>
              <a:gd name="connsiteX3" fmla="*/ 4467090 w 4469404"/>
              <a:gd name="connsiteY3" fmla="*/ 88134 h 1462747"/>
              <a:gd name="connsiteX0" fmla="*/ 3528 w 4456656"/>
              <a:gd name="connsiteY0" fmla="*/ 0 h 1468593"/>
              <a:gd name="connsiteX1" fmla="*/ 713168 w 4456656"/>
              <a:gd name="connsiteY1" fmla="*/ 1167579 h 1468593"/>
              <a:gd name="connsiteX2" fmla="*/ 4013667 w 4456656"/>
              <a:gd name="connsiteY2" fmla="*/ 1399140 h 1468593"/>
              <a:gd name="connsiteX3" fmla="*/ 4454342 w 4456656"/>
              <a:gd name="connsiteY3" fmla="*/ 88134 h 1468593"/>
              <a:gd name="connsiteX0" fmla="*/ 15857 w 4468985"/>
              <a:gd name="connsiteY0" fmla="*/ 0 h 1475168"/>
              <a:gd name="connsiteX1" fmla="*/ 725497 w 4468985"/>
              <a:gd name="connsiteY1" fmla="*/ 1167579 h 1475168"/>
              <a:gd name="connsiteX2" fmla="*/ 4025996 w 4468985"/>
              <a:gd name="connsiteY2" fmla="*/ 1399140 h 1475168"/>
              <a:gd name="connsiteX3" fmla="*/ 4466671 w 4468985"/>
              <a:gd name="connsiteY3" fmla="*/ 88134 h 14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985" h="1475168">
                <a:moveTo>
                  <a:pt x="15857" y="0"/>
                </a:moveTo>
                <a:cubicBezTo>
                  <a:pt x="1010" y="213531"/>
                  <a:pt x="-130639" y="838685"/>
                  <a:pt x="725497" y="1167579"/>
                </a:cubicBezTo>
                <a:cubicBezTo>
                  <a:pt x="1581633" y="1496473"/>
                  <a:pt x="3516308" y="1540488"/>
                  <a:pt x="4025996" y="1399140"/>
                </a:cubicBezTo>
                <a:cubicBezTo>
                  <a:pt x="4523591" y="1351400"/>
                  <a:pt x="4467589" y="1071390"/>
                  <a:pt x="4466671" y="88134"/>
                </a:cubicBezTo>
              </a:path>
            </a:pathLst>
          </a:custGeom>
          <a:noFill/>
          <a:ln w="21717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indicated relative magnitude of inflows and outflows.  Droplets indicate storage and typical fill volumes at the beginning of summer.</a:t>
            </a:r>
            <a:endParaRPr lang="en-US" sz="1400" dirty="0"/>
          </a:p>
        </p:txBody>
      </p:sp>
      <p:sp>
        <p:nvSpPr>
          <p:cNvPr id="11" name="Freeform 10"/>
          <p:cNvSpPr/>
          <p:nvPr/>
        </p:nvSpPr>
        <p:spPr>
          <a:xfrm>
            <a:off x="2078073" y="1224237"/>
            <a:ext cx="6380126" cy="179873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774 w 6380065"/>
              <a:gd name="connsiteY0" fmla="*/ 0 h 1798732"/>
              <a:gd name="connsiteX1" fmla="*/ 2722464 w 6380065"/>
              <a:gd name="connsiteY1" fmla="*/ 1545344 h 1798732"/>
              <a:gd name="connsiteX2" fmla="*/ 6380065 w 6380065"/>
              <a:gd name="connsiteY2" fmla="*/ 1798732 h 1798732"/>
              <a:gd name="connsiteX0" fmla="*/ 5835 w 6380126"/>
              <a:gd name="connsiteY0" fmla="*/ 0 h 1798732"/>
              <a:gd name="connsiteX1" fmla="*/ 2722525 w 6380126"/>
              <a:gd name="connsiteY1" fmla="*/ 1545344 h 1798732"/>
              <a:gd name="connsiteX2" fmla="*/ 6380126 w 6380126"/>
              <a:gd name="connsiteY2" fmla="*/ 1798732 h 179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0126" h="1798732">
                <a:moveTo>
                  <a:pt x="5835" y="0"/>
                </a:moveTo>
                <a:cubicBezTo>
                  <a:pt x="-110760" y="1512066"/>
                  <a:pt x="1544868" y="1585625"/>
                  <a:pt x="2722525" y="1545344"/>
                </a:cubicBezTo>
                <a:cubicBezTo>
                  <a:pt x="3881132" y="1552688"/>
                  <a:pt x="4585293" y="1360812"/>
                  <a:pt x="6380126" y="1798732"/>
                </a:cubicBezTo>
              </a:path>
            </a:pathLst>
          </a:custGeom>
          <a:noFill/>
          <a:ln w="1016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486400" y="1981200"/>
            <a:ext cx="881365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352539 w 881365"/>
              <a:gd name="connsiteY0" fmla="*/ 810185 h 819018"/>
              <a:gd name="connsiteX1" fmla="*/ 881349 w 881365"/>
              <a:gd name="connsiteY1" fmla="*/ 545780 h 819018"/>
              <a:gd name="connsiteX2" fmla="*/ 0 w 881365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365" h="819018">
                <a:moveTo>
                  <a:pt x="352539" y="810185"/>
                </a:moveTo>
                <a:cubicBezTo>
                  <a:pt x="665601" y="834974"/>
                  <a:pt x="879514" y="824874"/>
                  <a:pt x="881349" y="545780"/>
                </a:cubicBezTo>
                <a:cubicBezTo>
                  <a:pt x="883185" y="255668"/>
                  <a:pt x="728031" y="-46377"/>
                  <a:pt x="0" y="5953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198609" y="1894922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10287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302334" y="3622217"/>
            <a:ext cx="2208756" cy="1377598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87287" y="1338623"/>
            <a:ext cx="782199" cy="2655064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199" h="2655064">
                <a:moveTo>
                  <a:pt x="0" y="0"/>
                </a:moveTo>
                <a:cubicBezTo>
                  <a:pt x="70690" y="928172"/>
                  <a:pt x="497598" y="1485444"/>
                  <a:pt x="627965" y="1927955"/>
                </a:cubicBezTo>
                <a:cubicBezTo>
                  <a:pt x="758332" y="2370466"/>
                  <a:pt x="750983" y="2306197"/>
                  <a:pt x="782199" y="2655064"/>
                </a:cubicBezTo>
              </a:path>
            </a:pathLst>
          </a:custGeom>
          <a:noFill/>
          <a:ln w="254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08231" y="1196468"/>
            <a:ext cx="4373697" cy="396607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697" h="3966071">
                <a:moveTo>
                  <a:pt x="0" y="0"/>
                </a:moveTo>
                <a:cubicBezTo>
                  <a:pt x="70691" y="1423930"/>
                  <a:pt x="758287" y="2175104"/>
                  <a:pt x="1454226" y="2577948"/>
                </a:cubicBezTo>
                <a:cubicBezTo>
                  <a:pt x="2150165" y="2980792"/>
                  <a:pt x="2480873" y="2824688"/>
                  <a:pt x="3514622" y="3210278"/>
                </a:cubicBezTo>
                <a:cubicBezTo>
                  <a:pt x="3920410" y="3408581"/>
                  <a:pt x="4289274" y="3867648"/>
                  <a:pt x="4373697" y="3966071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8800" y="1087291"/>
            <a:ext cx="0" cy="270000"/>
          </a:xfrm>
          <a:prstGeom prst="line">
            <a:avLst/>
          </a:prstGeom>
          <a:ln w="18859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43800" y="19812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600208" y="935391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65296" y="1338623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1718846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96824" y="11964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Precipitation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4293" y="3190090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Outflow to Columbia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5491440" y="2081762"/>
            <a:ext cx="493179" cy="628512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2034 w 570652"/>
              <a:gd name="connsiteY0" fmla="*/ 416454 h 425287"/>
              <a:gd name="connsiteX1" fmla="*/ 550844 w 570652"/>
              <a:gd name="connsiteY1" fmla="*/ 152049 h 425287"/>
              <a:gd name="connsiteX2" fmla="*/ 0 w 570652"/>
              <a:gd name="connsiteY2" fmla="*/ 118998 h 425287"/>
              <a:gd name="connsiteX0" fmla="*/ 22034 w 550853"/>
              <a:gd name="connsiteY0" fmla="*/ 677625 h 686458"/>
              <a:gd name="connsiteX1" fmla="*/ 550844 w 550853"/>
              <a:gd name="connsiteY1" fmla="*/ 413220 h 686458"/>
              <a:gd name="connsiteX2" fmla="*/ 0 w 550853"/>
              <a:gd name="connsiteY2" fmla="*/ 380169 h 686458"/>
              <a:gd name="connsiteX0" fmla="*/ 22034 w 517804"/>
              <a:gd name="connsiteY0" fmla="*/ 677625 h 686458"/>
              <a:gd name="connsiteX1" fmla="*/ 517793 w 517804"/>
              <a:gd name="connsiteY1" fmla="*/ 413220 h 686458"/>
              <a:gd name="connsiteX2" fmla="*/ 0 w 517804"/>
              <a:gd name="connsiteY2" fmla="*/ 380169 h 686458"/>
              <a:gd name="connsiteX0" fmla="*/ 22034 w 517804"/>
              <a:gd name="connsiteY0" fmla="*/ 680741 h 689574"/>
              <a:gd name="connsiteX1" fmla="*/ 517793 w 517804"/>
              <a:gd name="connsiteY1" fmla="*/ 416336 h 689574"/>
              <a:gd name="connsiteX2" fmla="*/ 0 w 517804"/>
              <a:gd name="connsiteY2" fmla="*/ 383285 h 689574"/>
              <a:gd name="connsiteX0" fmla="*/ 22034 w 519411"/>
              <a:gd name="connsiteY0" fmla="*/ 683886 h 692719"/>
              <a:gd name="connsiteX1" fmla="*/ 517793 w 519411"/>
              <a:gd name="connsiteY1" fmla="*/ 419481 h 692719"/>
              <a:gd name="connsiteX2" fmla="*/ 0 w 519411"/>
              <a:gd name="connsiteY2" fmla="*/ 386430 h 692719"/>
              <a:gd name="connsiteX0" fmla="*/ 22034 w 519411"/>
              <a:gd name="connsiteY0" fmla="*/ 693496 h 702329"/>
              <a:gd name="connsiteX1" fmla="*/ 517793 w 519411"/>
              <a:gd name="connsiteY1" fmla="*/ 429091 h 702329"/>
              <a:gd name="connsiteX2" fmla="*/ 0 w 519411"/>
              <a:gd name="connsiteY2" fmla="*/ 396040 h 702329"/>
              <a:gd name="connsiteX0" fmla="*/ 517793 w 519411"/>
              <a:gd name="connsiteY0" fmla="*/ 429091 h 429091"/>
              <a:gd name="connsiteX1" fmla="*/ 0 w 519411"/>
              <a:gd name="connsiteY1" fmla="*/ 396040 h 429091"/>
              <a:gd name="connsiteX0" fmla="*/ 517793 w 519411"/>
              <a:gd name="connsiteY0" fmla="*/ 597818 h 597818"/>
              <a:gd name="connsiteX1" fmla="*/ 0 w 519411"/>
              <a:gd name="connsiteY1" fmla="*/ 322396 h 597818"/>
              <a:gd name="connsiteX0" fmla="*/ 517793 w 530653"/>
              <a:gd name="connsiteY0" fmla="*/ 656744 h 656744"/>
              <a:gd name="connsiteX1" fmla="*/ 0 w 530653"/>
              <a:gd name="connsiteY1" fmla="*/ 381322 h 656744"/>
              <a:gd name="connsiteX0" fmla="*/ 517793 w 533638"/>
              <a:gd name="connsiteY0" fmla="*/ 665742 h 665742"/>
              <a:gd name="connsiteX1" fmla="*/ 0 w 533638"/>
              <a:gd name="connsiteY1" fmla="*/ 390320 h 665742"/>
              <a:gd name="connsiteX0" fmla="*/ 517793 w 527517"/>
              <a:gd name="connsiteY0" fmla="*/ 636956 h 636956"/>
              <a:gd name="connsiteX1" fmla="*/ 0 w 527517"/>
              <a:gd name="connsiteY1" fmla="*/ 361534 h 636956"/>
              <a:gd name="connsiteX0" fmla="*/ 484743 w 495009"/>
              <a:gd name="connsiteY0" fmla="*/ 608371 h 608371"/>
              <a:gd name="connsiteX1" fmla="*/ 0 w 495009"/>
              <a:gd name="connsiteY1" fmla="*/ 377016 h 608371"/>
              <a:gd name="connsiteX0" fmla="*/ 484743 w 493179"/>
              <a:gd name="connsiteY0" fmla="*/ 628512 h 628512"/>
              <a:gd name="connsiteX1" fmla="*/ 0 w 493179"/>
              <a:gd name="connsiteY1" fmla="*/ 397157 h 62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3179" h="628512">
                <a:moveTo>
                  <a:pt x="484743" y="628512"/>
                </a:moveTo>
                <a:cubicBezTo>
                  <a:pt x="565188" y="-58781"/>
                  <a:pt x="44985" y="-250084"/>
                  <a:pt x="0" y="397157"/>
                </a:cubicBezTo>
              </a:path>
            </a:pathLst>
          </a:custGeom>
          <a:noFill/>
          <a:ln w="571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40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October 1 – May 31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535326" y="4466961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06713" y="3578506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987067" y="4572000"/>
            <a:ext cx="1777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462603" y="1320163"/>
            <a:ext cx="2005069" cy="331607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69" h="3316075">
                <a:moveTo>
                  <a:pt x="0" y="0"/>
                </a:moveTo>
                <a:cubicBezTo>
                  <a:pt x="81709" y="994273"/>
                  <a:pt x="284605" y="1138409"/>
                  <a:pt x="517796" y="1630496"/>
                </a:cubicBezTo>
                <a:cubicBezTo>
                  <a:pt x="1070475" y="2607324"/>
                  <a:pt x="1961920" y="2580700"/>
                  <a:pt x="2005069" y="3316075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962400" y="5279137"/>
            <a:ext cx="2147652" cy="1386946"/>
            <a:chOff x="4953000" y="5279137"/>
            <a:chExt cx="2147652" cy="1386946"/>
          </a:xfrm>
        </p:grpSpPr>
        <p:sp>
          <p:nvSpPr>
            <p:cNvPr id="42" name="Teardrop 41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690931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6916602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ardrop 47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ardrop 97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33600" y="4800600"/>
            <a:ext cx="685800" cy="1386946"/>
            <a:chOff x="2209800" y="4876800"/>
            <a:chExt cx="685800" cy="1386946"/>
          </a:xfrm>
        </p:grpSpPr>
        <p:grpSp>
          <p:nvGrpSpPr>
            <p:cNvPr id="121" name="Group 120"/>
            <p:cNvGrpSpPr/>
            <p:nvPr/>
          </p:nvGrpSpPr>
          <p:grpSpPr>
            <a:xfrm>
              <a:off x="2209800" y="4876800"/>
              <a:ext cx="183496" cy="1386946"/>
              <a:chOff x="4953000" y="5279137"/>
              <a:chExt cx="183496" cy="1386946"/>
            </a:xfrm>
          </p:grpSpPr>
          <p:sp>
            <p:nvSpPr>
              <p:cNvPr id="122" name="Teardrop 121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ardrop 122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ardrop 123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ardrop 124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474731" y="4876800"/>
              <a:ext cx="183496" cy="1386946"/>
              <a:chOff x="4953000" y="5279137"/>
              <a:chExt cx="183496" cy="1386946"/>
            </a:xfrm>
            <a:solidFill>
              <a:schemeClr val="bg1"/>
            </a:solidFill>
          </p:grpSpPr>
          <p:sp>
            <p:nvSpPr>
              <p:cNvPr id="128" name="Teardrop 127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ardrop 128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ardrop 129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ardrop 130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ardrop 131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15600" y="4876800"/>
              <a:ext cx="180000" cy="1082146"/>
              <a:chOff x="2966747" y="4886481"/>
              <a:chExt cx="180000" cy="1082146"/>
            </a:xfrm>
            <a:solidFill>
              <a:schemeClr val="bg1"/>
            </a:solidFill>
          </p:grpSpPr>
          <p:sp>
            <p:nvSpPr>
              <p:cNvPr id="133" name="Teardrop 132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ardrop 133"/>
              <p:cNvSpPr/>
              <p:nvPr/>
            </p:nvSpPr>
            <p:spPr>
              <a:xfrm rot="18846038">
                <a:off x="2966747" y="547933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ardrop 134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ardrop 135"/>
              <p:cNvSpPr/>
              <p:nvPr/>
            </p:nvSpPr>
            <p:spPr>
              <a:xfrm rot="18846038">
                <a:off x="2966747" y="578862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041032" y="4191000"/>
            <a:ext cx="559168" cy="1386946"/>
            <a:chOff x="775659" y="4876800"/>
            <a:chExt cx="559168" cy="1386946"/>
          </a:xfrm>
        </p:grpSpPr>
        <p:grpSp>
          <p:nvGrpSpPr>
            <p:cNvPr id="138" name="Group 13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39" name="Teardrop 138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ardrop 139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ardrop 140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ardrop 141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ardrop 142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45" name="Teardrop 144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eardrop 146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 flipH="1">
              <a:off x="1132757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4400" y="804446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801023" y="4748530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110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64293" y="123700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17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67400" y="19815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1884" y="199542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0.81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54833" y="2664023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8.1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4800" y="4114800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8345" y="437641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819400" y="4787190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5.0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14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977705" y="5048800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093940" y="5138377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33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50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6252245" y="5399987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156882" y="1794643"/>
            <a:ext cx="3476758" cy="138769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0 w 6180462"/>
              <a:gd name="connsiteY0" fmla="*/ 0 h 1377184"/>
              <a:gd name="connsiteX1" fmla="*/ 2346592 w 6180462"/>
              <a:gd name="connsiteY1" fmla="*/ 1377108 h 1377184"/>
              <a:gd name="connsiteX2" fmla="*/ 6180462 w 6180462"/>
              <a:gd name="connsiteY2" fmla="*/ 341522 h 1377184"/>
              <a:gd name="connsiteX0" fmla="*/ 18305 w 6198767"/>
              <a:gd name="connsiteY0" fmla="*/ 0 h 1377184"/>
              <a:gd name="connsiteX1" fmla="*/ 2364897 w 6198767"/>
              <a:gd name="connsiteY1" fmla="*/ 1377108 h 1377184"/>
              <a:gd name="connsiteX2" fmla="*/ 6198767 w 6198767"/>
              <a:gd name="connsiteY2" fmla="*/ 341522 h 1377184"/>
              <a:gd name="connsiteX0" fmla="*/ 10018 w 6190480"/>
              <a:gd name="connsiteY0" fmla="*/ 0 h 1377184"/>
              <a:gd name="connsiteX1" fmla="*/ 2356610 w 6190480"/>
              <a:gd name="connsiteY1" fmla="*/ 1377108 h 1377184"/>
              <a:gd name="connsiteX2" fmla="*/ 6190480 w 6190480"/>
              <a:gd name="connsiteY2" fmla="*/ 341522 h 1377184"/>
              <a:gd name="connsiteX0" fmla="*/ 10018 w 2625746"/>
              <a:gd name="connsiteY0" fmla="*/ 0 h 1377165"/>
              <a:gd name="connsiteX1" fmla="*/ 2356610 w 2625746"/>
              <a:gd name="connsiteY1" fmla="*/ 1377108 h 1377165"/>
              <a:gd name="connsiteX2" fmla="*/ 1838817 w 2625746"/>
              <a:gd name="connsiteY2" fmla="*/ 165252 h 1377165"/>
              <a:gd name="connsiteX0" fmla="*/ 10018 w 2788653"/>
              <a:gd name="connsiteY0" fmla="*/ 0 h 1377280"/>
              <a:gd name="connsiteX1" fmla="*/ 2356610 w 2788653"/>
              <a:gd name="connsiteY1" fmla="*/ 1377108 h 1377280"/>
              <a:gd name="connsiteX2" fmla="*/ 1838817 w 2788653"/>
              <a:gd name="connsiteY2" fmla="*/ 165252 h 1377280"/>
              <a:gd name="connsiteX0" fmla="*/ 25336 w 2157675"/>
              <a:gd name="connsiteY0" fmla="*/ 0 h 1333250"/>
              <a:gd name="connsiteX1" fmla="*/ 1468545 w 2157675"/>
              <a:gd name="connsiteY1" fmla="*/ 1333040 h 1333250"/>
              <a:gd name="connsiteX2" fmla="*/ 1854135 w 2157675"/>
              <a:gd name="connsiteY2" fmla="*/ 165252 h 1333250"/>
              <a:gd name="connsiteX0" fmla="*/ 22898 w 2193420"/>
              <a:gd name="connsiteY0" fmla="*/ 0 h 1311242"/>
              <a:gd name="connsiteX1" fmla="*/ 1532208 w 2193420"/>
              <a:gd name="connsiteY1" fmla="*/ 1311006 h 1311242"/>
              <a:gd name="connsiteX2" fmla="*/ 1851697 w 2193420"/>
              <a:gd name="connsiteY2" fmla="*/ 165252 h 1311242"/>
              <a:gd name="connsiteX0" fmla="*/ 12347 w 2182869"/>
              <a:gd name="connsiteY0" fmla="*/ 0 h 1311242"/>
              <a:gd name="connsiteX1" fmla="*/ 1521657 w 2182869"/>
              <a:gd name="connsiteY1" fmla="*/ 1311006 h 1311242"/>
              <a:gd name="connsiteX2" fmla="*/ 1841146 w 2182869"/>
              <a:gd name="connsiteY2" fmla="*/ 165252 h 1311242"/>
              <a:gd name="connsiteX0" fmla="*/ 12347 w 1911702"/>
              <a:gd name="connsiteY0" fmla="*/ 0 h 1313905"/>
              <a:gd name="connsiteX1" fmla="*/ 1521657 w 1911702"/>
              <a:gd name="connsiteY1" fmla="*/ 1311006 h 1313905"/>
              <a:gd name="connsiteX2" fmla="*/ 1841146 w 1911702"/>
              <a:gd name="connsiteY2" fmla="*/ 165252 h 1313905"/>
              <a:gd name="connsiteX0" fmla="*/ 12347 w 1844592"/>
              <a:gd name="connsiteY0" fmla="*/ 0 h 1313783"/>
              <a:gd name="connsiteX1" fmla="*/ 1521657 w 1844592"/>
              <a:gd name="connsiteY1" fmla="*/ 1311006 h 1313783"/>
              <a:gd name="connsiteX2" fmla="*/ 1841146 w 1844592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623 w 1832868"/>
              <a:gd name="connsiteY0" fmla="*/ 0 h 1313783"/>
              <a:gd name="connsiteX1" fmla="*/ 1509933 w 1832868"/>
              <a:gd name="connsiteY1" fmla="*/ 1311006 h 1313783"/>
              <a:gd name="connsiteX2" fmla="*/ 1829422 w 1832868"/>
              <a:gd name="connsiteY2" fmla="*/ 165252 h 1313783"/>
              <a:gd name="connsiteX0" fmla="*/ 240 w 1832485"/>
              <a:gd name="connsiteY0" fmla="*/ 0 h 1313783"/>
              <a:gd name="connsiteX1" fmla="*/ 1509550 w 1832485"/>
              <a:gd name="connsiteY1" fmla="*/ 1311006 h 1313783"/>
              <a:gd name="connsiteX2" fmla="*/ 1829039 w 183248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0 w 1832245"/>
              <a:gd name="connsiteY0" fmla="*/ 0 h 1313783"/>
              <a:gd name="connsiteX1" fmla="*/ 1509310 w 1832245"/>
              <a:gd name="connsiteY1" fmla="*/ 1311006 h 1313783"/>
              <a:gd name="connsiteX2" fmla="*/ 1828799 w 1832245"/>
              <a:gd name="connsiteY2" fmla="*/ 165252 h 1313783"/>
              <a:gd name="connsiteX0" fmla="*/ 33 w 1832278"/>
              <a:gd name="connsiteY0" fmla="*/ 0 h 1313783"/>
              <a:gd name="connsiteX1" fmla="*/ 1509343 w 1832278"/>
              <a:gd name="connsiteY1" fmla="*/ 1311006 h 1313783"/>
              <a:gd name="connsiteX2" fmla="*/ 1828832 w 1832278"/>
              <a:gd name="connsiteY2" fmla="*/ 165252 h 1313783"/>
              <a:gd name="connsiteX0" fmla="*/ 32 w 1841553"/>
              <a:gd name="connsiteY0" fmla="*/ 0 h 1423097"/>
              <a:gd name="connsiteX1" fmla="*/ 1553409 w 1841553"/>
              <a:gd name="connsiteY1" fmla="*/ 1421174 h 1423097"/>
              <a:gd name="connsiteX2" fmla="*/ 1828831 w 1841553"/>
              <a:gd name="connsiteY2" fmla="*/ 165252 h 1423097"/>
              <a:gd name="connsiteX0" fmla="*/ 35 w 1841556"/>
              <a:gd name="connsiteY0" fmla="*/ 0 h 1423097"/>
              <a:gd name="connsiteX1" fmla="*/ 1553412 w 1841556"/>
              <a:gd name="connsiteY1" fmla="*/ 1421174 h 1423097"/>
              <a:gd name="connsiteX2" fmla="*/ 1828834 w 1841556"/>
              <a:gd name="connsiteY2" fmla="*/ 165252 h 1423097"/>
              <a:gd name="connsiteX0" fmla="*/ 32 w 1907655"/>
              <a:gd name="connsiteY0" fmla="*/ 0 h 1334962"/>
              <a:gd name="connsiteX1" fmla="*/ 1619511 w 1907655"/>
              <a:gd name="connsiteY1" fmla="*/ 1333039 h 1334962"/>
              <a:gd name="connsiteX2" fmla="*/ 1894933 w 1907655"/>
              <a:gd name="connsiteY2" fmla="*/ 77117 h 1334962"/>
              <a:gd name="connsiteX0" fmla="*/ 34 w 1874606"/>
              <a:gd name="connsiteY0" fmla="*/ 0 h 1356995"/>
              <a:gd name="connsiteX1" fmla="*/ 1586462 w 1874606"/>
              <a:gd name="connsiteY1" fmla="*/ 1355072 h 1356995"/>
              <a:gd name="connsiteX2" fmla="*/ 1861884 w 1874606"/>
              <a:gd name="connsiteY2" fmla="*/ 99150 h 1356995"/>
              <a:gd name="connsiteX0" fmla="*/ 32 w 1907655"/>
              <a:gd name="connsiteY0" fmla="*/ 0 h 1345979"/>
              <a:gd name="connsiteX1" fmla="*/ 1619511 w 1907655"/>
              <a:gd name="connsiteY1" fmla="*/ 1344056 h 1345979"/>
              <a:gd name="connsiteX2" fmla="*/ 1894933 w 1907655"/>
              <a:gd name="connsiteY2" fmla="*/ 88134 h 1345979"/>
              <a:gd name="connsiteX0" fmla="*/ 30 w 1948421"/>
              <a:gd name="connsiteY0" fmla="*/ 0 h 1378864"/>
              <a:gd name="connsiteX1" fmla="*/ 1718661 w 1948421"/>
              <a:gd name="connsiteY1" fmla="*/ 1377107 h 1378864"/>
              <a:gd name="connsiteX2" fmla="*/ 1894931 w 1948421"/>
              <a:gd name="connsiteY2" fmla="*/ 88134 h 1378864"/>
              <a:gd name="connsiteX0" fmla="*/ 298 w 1001238"/>
              <a:gd name="connsiteY0" fmla="*/ 1244907 h 1836187"/>
              <a:gd name="connsiteX1" fmla="*/ 771478 w 1001238"/>
              <a:gd name="connsiteY1" fmla="*/ 1288973 h 1836187"/>
              <a:gd name="connsiteX2" fmla="*/ 947748 w 1001238"/>
              <a:gd name="connsiteY2" fmla="*/ 0 h 1836187"/>
              <a:gd name="connsiteX0" fmla="*/ 0 w 1000940"/>
              <a:gd name="connsiteY0" fmla="*/ 1244907 h 1290730"/>
              <a:gd name="connsiteX1" fmla="*/ 771180 w 1000940"/>
              <a:gd name="connsiteY1" fmla="*/ 1288973 h 1290730"/>
              <a:gd name="connsiteX2" fmla="*/ 947450 w 1000940"/>
              <a:gd name="connsiteY2" fmla="*/ 0 h 1290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292730"/>
              <a:gd name="connsiteX1" fmla="*/ 760163 w 989923"/>
              <a:gd name="connsiteY1" fmla="*/ 1288973 h 1292730"/>
              <a:gd name="connsiteX2" fmla="*/ 936433 w 989923"/>
              <a:gd name="connsiteY2" fmla="*/ 0 h 1292730"/>
              <a:gd name="connsiteX0" fmla="*/ 0 w 989923"/>
              <a:gd name="connsiteY0" fmla="*/ 1288975 h 1316822"/>
              <a:gd name="connsiteX1" fmla="*/ 760163 w 989923"/>
              <a:gd name="connsiteY1" fmla="*/ 1288973 h 1316822"/>
              <a:gd name="connsiteX2" fmla="*/ 936433 w 989923"/>
              <a:gd name="connsiteY2" fmla="*/ 0 h 1316822"/>
              <a:gd name="connsiteX0" fmla="*/ 0 w 956052"/>
              <a:gd name="connsiteY0" fmla="*/ 1288975 h 1316822"/>
              <a:gd name="connsiteX1" fmla="*/ 683045 w 956052"/>
              <a:gd name="connsiteY1" fmla="*/ 1288973 h 1316822"/>
              <a:gd name="connsiteX2" fmla="*/ 936433 w 956052"/>
              <a:gd name="connsiteY2" fmla="*/ 0 h 1316822"/>
              <a:gd name="connsiteX0" fmla="*/ 0 w 956052"/>
              <a:gd name="connsiteY0" fmla="*/ 1288975 h 1304013"/>
              <a:gd name="connsiteX1" fmla="*/ 683045 w 956052"/>
              <a:gd name="connsiteY1" fmla="*/ 1288973 h 1304013"/>
              <a:gd name="connsiteX2" fmla="*/ 936433 w 956052"/>
              <a:gd name="connsiteY2" fmla="*/ 0 h 1304013"/>
              <a:gd name="connsiteX0" fmla="*/ 0 w 1077238"/>
              <a:gd name="connsiteY0" fmla="*/ 1299992 h 1311417"/>
              <a:gd name="connsiteX1" fmla="*/ 804231 w 1077238"/>
              <a:gd name="connsiteY1" fmla="*/ 1288973 h 1311417"/>
              <a:gd name="connsiteX2" fmla="*/ 1057619 w 1077238"/>
              <a:gd name="connsiteY2" fmla="*/ 0 h 1311417"/>
              <a:gd name="connsiteX0" fmla="*/ 0 w 1143339"/>
              <a:gd name="connsiteY0" fmla="*/ 1288975 h 1304013"/>
              <a:gd name="connsiteX1" fmla="*/ 870332 w 1143339"/>
              <a:gd name="connsiteY1" fmla="*/ 1288973 h 1304013"/>
              <a:gd name="connsiteX2" fmla="*/ 1123720 w 1143339"/>
              <a:gd name="connsiteY2" fmla="*/ 0 h 1304013"/>
              <a:gd name="connsiteX0" fmla="*/ 0 w 1156167"/>
              <a:gd name="connsiteY0" fmla="*/ 1288975 h 1317412"/>
              <a:gd name="connsiteX1" fmla="*/ 903383 w 1156167"/>
              <a:gd name="connsiteY1" fmla="*/ 1311007 h 1317412"/>
              <a:gd name="connsiteX2" fmla="*/ 1123720 w 1156167"/>
              <a:gd name="connsiteY2" fmla="*/ 0 h 1317412"/>
              <a:gd name="connsiteX0" fmla="*/ 0 w 1162600"/>
              <a:gd name="connsiteY0" fmla="*/ 1553379 h 1581816"/>
              <a:gd name="connsiteX1" fmla="*/ 903383 w 1162600"/>
              <a:gd name="connsiteY1" fmla="*/ 1575411 h 1581816"/>
              <a:gd name="connsiteX2" fmla="*/ 1134737 w 1162600"/>
              <a:gd name="connsiteY2" fmla="*/ 0 h 1581816"/>
              <a:gd name="connsiteX0" fmla="*/ 0 w 1191527"/>
              <a:gd name="connsiteY0" fmla="*/ 1883885 h 1912322"/>
              <a:gd name="connsiteX1" fmla="*/ 903383 w 1191527"/>
              <a:gd name="connsiteY1" fmla="*/ 1905917 h 1912322"/>
              <a:gd name="connsiteX2" fmla="*/ 1178805 w 1191527"/>
              <a:gd name="connsiteY2" fmla="*/ 0 h 1912322"/>
              <a:gd name="connsiteX0" fmla="*/ 0 w 1180510"/>
              <a:gd name="connsiteY0" fmla="*/ 1950272 h 1956649"/>
              <a:gd name="connsiteX1" fmla="*/ 892366 w 1180510"/>
              <a:gd name="connsiteY1" fmla="*/ 1905917 h 1956649"/>
              <a:gd name="connsiteX2" fmla="*/ 1167788 w 1180510"/>
              <a:gd name="connsiteY2" fmla="*/ 0 h 1956649"/>
              <a:gd name="connsiteX0" fmla="*/ 0 w 3596663"/>
              <a:gd name="connsiteY0" fmla="*/ 1755121 h 1761498"/>
              <a:gd name="connsiteX1" fmla="*/ 892366 w 3596663"/>
              <a:gd name="connsiteY1" fmla="*/ 1710766 h 1761498"/>
              <a:gd name="connsiteX2" fmla="*/ 3596663 w 3596663"/>
              <a:gd name="connsiteY2" fmla="*/ 0 h 1761498"/>
              <a:gd name="connsiteX0" fmla="*/ 0 w 3658272"/>
              <a:gd name="connsiteY0" fmla="*/ 1755121 h 1756172"/>
              <a:gd name="connsiteX1" fmla="*/ 3435541 w 3658272"/>
              <a:gd name="connsiteY1" fmla="*/ 1343423 h 1756172"/>
              <a:gd name="connsiteX2" fmla="*/ 3596663 w 3658272"/>
              <a:gd name="connsiteY2" fmla="*/ 0 h 1756172"/>
              <a:gd name="connsiteX0" fmla="*/ 0 w 3669041"/>
              <a:gd name="connsiteY0" fmla="*/ 1755121 h 1756261"/>
              <a:gd name="connsiteX1" fmla="*/ 3454591 w 3669041"/>
              <a:gd name="connsiteY1" fmla="*/ 1377861 h 1756261"/>
              <a:gd name="connsiteX2" fmla="*/ 3596663 w 3669041"/>
              <a:gd name="connsiteY2" fmla="*/ 0 h 1756261"/>
              <a:gd name="connsiteX0" fmla="*/ 0 w 3573791"/>
              <a:gd name="connsiteY0" fmla="*/ 1399257 h 1408467"/>
              <a:gd name="connsiteX1" fmla="*/ 3359341 w 3573791"/>
              <a:gd name="connsiteY1" fmla="*/ 1377861 h 1408467"/>
              <a:gd name="connsiteX2" fmla="*/ 3501413 w 3573791"/>
              <a:gd name="connsiteY2" fmla="*/ 0 h 1408467"/>
              <a:gd name="connsiteX0" fmla="*/ 0 w 3516641"/>
              <a:gd name="connsiteY0" fmla="*/ 1537011 h 1539485"/>
              <a:gd name="connsiteX1" fmla="*/ 3302191 w 3516641"/>
              <a:gd name="connsiteY1" fmla="*/ 1377861 h 1539485"/>
              <a:gd name="connsiteX2" fmla="*/ 3444263 w 3516641"/>
              <a:gd name="connsiteY2" fmla="*/ 0 h 1539485"/>
              <a:gd name="connsiteX0" fmla="*/ 0 w 3478541"/>
              <a:gd name="connsiteY0" fmla="*/ 1525531 h 1528168"/>
              <a:gd name="connsiteX1" fmla="*/ 3264091 w 3478541"/>
              <a:gd name="connsiteY1" fmla="*/ 1377861 h 1528168"/>
              <a:gd name="connsiteX2" fmla="*/ 3406163 w 3478541"/>
              <a:gd name="connsiteY2" fmla="*/ 0 h 1528168"/>
              <a:gd name="connsiteX0" fmla="*/ 0 w 3478541"/>
              <a:gd name="connsiteY0" fmla="*/ 1812518 h 1815155"/>
              <a:gd name="connsiteX1" fmla="*/ 3264091 w 3478541"/>
              <a:gd name="connsiteY1" fmla="*/ 1664848 h 1815155"/>
              <a:gd name="connsiteX2" fmla="*/ 3406163 w 3478541"/>
              <a:gd name="connsiteY2" fmla="*/ 0 h 1815155"/>
              <a:gd name="connsiteX0" fmla="*/ 0 w 3488066"/>
              <a:gd name="connsiteY0" fmla="*/ 1663285 h 1678984"/>
              <a:gd name="connsiteX1" fmla="*/ 3273616 w 3488066"/>
              <a:gd name="connsiteY1" fmla="*/ 1664848 h 1678984"/>
              <a:gd name="connsiteX2" fmla="*/ 3415688 w 3488066"/>
              <a:gd name="connsiteY2" fmla="*/ 0 h 1678984"/>
              <a:gd name="connsiteX0" fmla="*/ 0 w 3449966"/>
              <a:gd name="connsiteY0" fmla="*/ 1674765 h 1686482"/>
              <a:gd name="connsiteX1" fmla="*/ 3235516 w 3449966"/>
              <a:gd name="connsiteY1" fmla="*/ 1664848 h 1686482"/>
              <a:gd name="connsiteX2" fmla="*/ 3377588 w 3449966"/>
              <a:gd name="connsiteY2" fmla="*/ 0 h 1686482"/>
              <a:gd name="connsiteX0" fmla="*/ 0 w 3449966"/>
              <a:gd name="connsiteY0" fmla="*/ 1674765 h 1706885"/>
              <a:gd name="connsiteX1" fmla="*/ 3235516 w 3449966"/>
              <a:gd name="connsiteY1" fmla="*/ 1664848 h 1706885"/>
              <a:gd name="connsiteX2" fmla="*/ 3377588 w 3449966"/>
              <a:gd name="connsiteY2" fmla="*/ 0 h 1706885"/>
              <a:gd name="connsiteX0" fmla="*/ 0 w 3476758"/>
              <a:gd name="connsiteY0" fmla="*/ 1640327 h 1672447"/>
              <a:gd name="connsiteX1" fmla="*/ 3235516 w 3476758"/>
              <a:gd name="connsiteY1" fmla="*/ 1630410 h 1672447"/>
              <a:gd name="connsiteX2" fmla="*/ 3434738 w 3476758"/>
              <a:gd name="connsiteY2" fmla="*/ 0 h 167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6758" h="1672447">
                <a:moveTo>
                  <a:pt x="0" y="1640327"/>
                </a:moveTo>
                <a:cubicBezTo>
                  <a:pt x="980385" y="1711033"/>
                  <a:pt x="2429448" y="1645101"/>
                  <a:pt x="3235516" y="1630410"/>
                </a:cubicBezTo>
                <a:cubicBezTo>
                  <a:pt x="3611925" y="1659788"/>
                  <a:pt x="3435656" y="983256"/>
                  <a:pt x="3434738" y="0"/>
                </a:cubicBezTo>
              </a:path>
            </a:pathLst>
          </a:custGeom>
          <a:noFill/>
          <a:ln w="18034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334087" y="3389798"/>
            <a:ext cx="4585779" cy="53799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455885"/>
              <a:gd name="connsiteY0" fmla="*/ 0 h 2843963"/>
              <a:gd name="connsiteX1" fmla="*/ 2721167 w 6455885"/>
              <a:gd name="connsiteY1" fmla="*/ 2776251 h 2843963"/>
              <a:gd name="connsiteX2" fmla="*/ 6455885 w 6455885"/>
              <a:gd name="connsiteY2" fmla="*/ 1795750 h 2843963"/>
              <a:gd name="connsiteX0" fmla="*/ 0 w 5905042"/>
              <a:gd name="connsiteY0" fmla="*/ 0 h 2915207"/>
              <a:gd name="connsiteX1" fmla="*/ 2721167 w 5905042"/>
              <a:gd name="connsiteY1" fmla="*/ 2776251 h 2915207"/>
              <a:gd name="connsiteX2" fmla="*/ 5905042 w 5905042"/>
              <a:gd name="connsiteY2" fmla="*/ 2203374 h 2915207"/>
              <a:gd name="connsiteX0" fmla="*/ 0 w 5905042"/>
              <a:gd name="connsiteY0" fmla="*/ 0 h 2855969"/>
              <a:gd name="connsiteX1" fmla="*/ 2721167 w 5905042"/>
              <a:gd name="connsiteY1" fmla="*/ 2776251 h 2855969"/>
              <a:gd name="connsiteX2" fmla="*/ 5905042 w 5905042"/>
              <a:gd name="connsiteY2" fmla="*/ 2203374 h 2855969"/>
              <a:gd name="connsiteX0" fmla="*/ 0 w 5905042"/>
              <a:gd name="connsiteY0" fmla="*/ 0 h 3479375"/>
              <a:gd name="connsiteX1" fmla="*/ 2721167 w 5905042"/>
              <a:gd name="connsiteY1" fmla="*/ 2776251 h 3479375"/>
              <a:gd name="connsiteX2" fmla="*/ 5403773 w 5905042"/>
              <a:gd name="connsiteY2" fmla="*/ 3456544 h 3479375"/>
              <a:gd name="connsiteX3" fmla="*/ 5905042 w 5905042"/>
              <a:gd name="connsiteY3" fmla="*/ 2203374 h 3479375"/>
              <a:gd name="connsiteX0" fmla="*/ 0 w 6499953"/>
              <a:gd name="connsiteY0" fmla="*/ 0 h 3955058"/>
              <a:gd name="connsiteX1" fmla="*/ 2721167 w 6499953"/>
              <a:gd name="connsiteY1" fmla="*/ 2776251 h 3955058"/>
              <a:gd name="connsiteX2" fmla="*/ 5403773 w 6499953"/>
              <a:gd name="connsiteY2" fmla="*/ 3456544 h 3955058"/>
              <a:gd name="connsiteX3" fmla="*/ 6499953 w 6499953"/>
              <a:gd name="connsiteY3" fmla="*/ 3955056 h 3955058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80441 w 6580394"/>
              <a:gd name="connsiteY0" fmla="*/ 0 h 3955056"/>
              <a:gd name="connsiteX1" fmla="*/ 262219 w 6580394"/>
              <a:gd name="connsiteY1" fmla="*/ 2189602 h 3955056"/>
              <a:gd name="connsiteX2" fmla="*/ 2801608 w 6580394"/>
              <a:gd name="connsiteY2" fmla="*/ 2776251 h 3955056"/>
              <a:gd name="connsiteX3" fmla="*/ 6580394 w 6580394"/>
              <a:gd name="connsiteY3" fmla="*/ 3955056 h 3955056"/>
              <a:gd name="connsiteX0" fmla="*/ 0 w 6499953"/>
              <a:gd name="connsiteY0" fmla="*/ 0 h 3955056"/>
              <a:gd name="connsiteX1" fmla="*/ 2721167 w 6499953"/>
              <a:gd name="connsiteY1" fmla="*/ 2776251 h 3955056"/>
              <a:gd name="connsiteX2" fmla="*/ 6499953 w 6499953"/>
              <a:gd name="connsiteY2" fmla="*/ 3955056 h 3955056"/>
              <a:gd name="connsiteX0" fmla="*/ 0 w 7094864"/>
              <a:gd name="connsiteY0" fmla="*/ 0 h 1399142"/>
              <a:gd name="connsiteX1" fmla="*/ 3316078 w 7094864"/>
              <a:gd name="connsiteY1" fmla="*/ 220337 h 1399142"/>
              <a:gd name="connsiteX2" fmla="*/ 7094864 w 7094864"/>
              <a:gd name="connsiteY2" fmla="*/ 1399142 h 1399142"/>
              <a:gd name="connsiteX0" fmla="*/ 0 w 7094864"/>
              <a:gd name="connsiteY0" fmla="*/ 1792 h 1400934"/>
              <a:gd name="connsiteX1" fmla="*/ 3316078 w 7094864"/>
              <a:gd name="connsiteY1" fmla="*/ 222129 h 1400934"/>
              <a:gd name="connsiteX2" fmla="*/ 7094864 w 7094864"/>
              <a:gd name="connsiteY2" fmla="*/ 1400934 h 1400934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136 h 376836"/>
              <a:gd name="connsiteX1" fmla="*/ 3316078 w 7590623"/>
              <a:gd name="connsiteY1" fmla="*/ 220473 h 376836"/>
              <a:gd name="connsiteX2" fmla="*/ 7590623 w 7590623"/>
              <a:gd name="connsiteY2" fmla="*/ 374710 h 376836"/>
              <a:gd name="connsiteX0" fmla="*/ 0 w 7590623"/>
              <a:gd name="connsiteY0" fmla="*/ 136 h 374710"/>
              <a:gd name="connsiteX1" fmla="*/ 3316078 w 7590623"/>
              <a:gd name="connsiteY1" fmla="*/ 220473 h 374710"/>
              <a:gd name="connsiteX2" fmla="*/ 7590623 w 7590623"/>
              <a:gd name="connsiteY2" fmla="*/ 374710 h 374710"/>
              <a:gd name="connsiteX0" fmla="*/ 0 w 7590623"/>
              <a:gd name="connsiteY0" fmla="*/ 0 h 374574"/>
              <a:gd name="connsiteX1" fmla="*/ 3316078 w 7590623"/>
              <a:gd name="connsiteY1" fmla="*/ 220337 h 374574"/>
              <a:gd name="connsiteX2" fmla="*/ 7590623 w 7590623"/>
              <a:gd name="connsiteY2" fmla="*/ 374574 h 374574"/>
              <a:gd name="connsiteX0" fmla="*/ 0 w 7601640"/>
              <a:gd name="connsiteY0" fmla="*/ 0 h 220337"/>
              <a:gd name="connsiteX1" fmla="*/ 3327095 w 7601640"/>
              <a:gd name="connsiteY1" fmla="*/ 66100 h 220337"/>
              <a:gd name="connsiteX2" fmla="*/ 7601640 w 7601640"/>
              <a:gd name="connsiteY2" fmla="*/ 220337 h 220337"/>
              <a:gd name="connsiteX0" fmla="*/ 0 w 7601640"/>
              <a:gd name="connsiteY0" fmla="*/ 387505 h 607842"/>
              <a:gd name="connsiteX1" fmla="*/ 3305061 w 7601640"/>
              <a:gd name="connsiteY1" fmla="*/ 1913 h 607842"/>
              <a:gd name="connsiteX2" fmla="*/ 7601640 w 7601640"/>
              <a:gd name="connsiteY2" fmla="*/ 607842 h 607842"/>
              <a:gd name="connsiteX0" fmla="*/ 0 w 7612657"/>
              <a:gd name="connsiteY0" fmla="*/ 409008 h 420016"/>
              <a:gd name="connsiteX1" fmla="*/ 3305061 w 7612657"/>
              <a:gd name="connsiteY1" fmla="*/ 23416 h 420016"/>
              <a:gd name="connsiteX2" fmla="*/ 7612657 w 7612657"/>
              <a:gd name="connsiteY2" fmla="*/ 45451 h 420016"/>
              <a:gd name="connsiteX0" fmla="*/ 0 w 7932146"/>
              <a:gd name="connsiteY0" fmla="*/ 11045 h 44758"/>
              <a:gd name="connsiteX1" fmla="*/ 3624550 w 7932146"/>
              <a:gd name="connsiteY1" fmla="*/ 27 h 44758"/>
              <a:gd name="connsiteX2" fmla="*/ 7932146 w 7932146"/>
              <a:gd name="connsiteY2" fmla="*/ 22062 h 44758"/>
              <a:gd name="connsiteX0" fmla="*/ 0 w 7932146"/>
              <a:gd name="connsiteY0" fmla="*/ 11079 h 22096"/>
              <a:gd name="connsiteX1" fmla="*/ 3624550 w 7932146"/>
              <a:gd name="connsiteY1" fmla="*/ 61 h 22096"/>
              <a:gd name="connsiteX2" fmla="*/ 7932146 w 7932146"/>
              <a:gd name="connsiteY2" fmla="*/ 22096 h 22096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46571 w 7835498"/>
              <a:gd name="connsiteY0" fmla="*/ 0 h 2291509"/>
              <a:gd name="connsiteX1" fmla="*/ 3527902 w 7835498"/>
              <a:gd name="connsiteY1" fmla="*/ 2269474 h 2291509"/>
              <a:gd name="connsiteX2" fmla="*/ 7835498 w 7835498"/>
              <a:gd name="connsiteY2" fmla="*/ 2291509 h 2291509"/>
              <a:gd name="connsiteX0" fmla="*/ 0 w 7788927"/>
              <a:gd name="connsiteY0" fmla="*/ 0 h 2291509"/>
              <a:gd name="connsiteX1" fmla="*/ 3481331 w 7788927"/>
              <a:gd name="connsiteY1" fmla="*/ 2269474 h 2291509"/>
              <a:gd name="connsiteX2" fmla="*/ 7788927 w 7788927"/>
              <a:gd name="connsiteY2" fmla="*/ 2291509 h 2291509"/>
              <a:gd name="connsiteX0" fmla="*/ 98 w 7789025"/>
              <a:gd name="connsiteY0" fmla="*/ 0 h 2291509"/>
              <a:gd name="connsiteX1" fmla="*/ 3481429 w 7789025"/>
              <a:gd name="connsiteY1" fmla="*/ 2269474 h 2291509"/>
              <a:gd name="connsiteX2" fmla="*/ 7789025 w 7789025"/>
              <a:gd name="connsiteY2" fmla="*/ 2291509 h 2291509"/>
              <a:gd name="connsiteX0" fmla="*/ 835 w 7789762"/>
              <a:gd name="connsiteY0" fmla="*/ 0 h 2291509"/>
              <a:gd name="connsiteX1" fmla="*/ 3482166 w 7789762"/>
              <a:gd name="connsiteY1" fmla="*/ 2269474 h 2291509"/>
              <a:gd name="connsiteX2" fmla="*/ 7789762 w 7789762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792461"/>
              <a:gd name="connsiteY0" fmla="*/ 0 h 2291509"/>
              <a:gd name="connsiteX1" fmla="*/ 3484865 w 7792461"/>
              <a:gd name="connsiteY1" fmla="*/ 2269474 h 2291509"/>
              <a:gd name="connsiteX2" fmla="*/ 7792461 w 7792461"/>
              <a:gd name="connsiteY2" fmla="*/ 2291509 h 229150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3534 w 7266429"/>
              <a:gd name="connsiteY0" fmla="*/ 0 h 2644049"/>
              <a:gd name="connsiteX1" fmla="*/ 3484865 w 7266429"/>
              <a:gd name="connsiteY1" fmla="*/ 2269474 h 2644049"/>
              <a:gd name="connsiteX2" fmla="*/ 7266429 w 7266429"/>
              <a:gd name="connsiteY2" fmla="*/ 2644049 h 2644049"/>
              <a:gd name="connsiteX0" fmla="*/ 9030 w 5828395"/>
              <a:gd name="connsiteY0" fmla="*/ 0 h 945953"/>
              <a:gd name="connsiteX1" fmla="*/ 2046831 w 5828395"/>
              <a:gd name="connsiteY1" fmla="*/ 209320 h 945953"/>
              <a:gd name="connsiteX2" fmla="*/ 5828395 w 5828395"/>
              <a:gd name="connsiteY2" fmla="*/ 583895 h 945953"/>
              <a:gd name="connsiteX0" fmla="*/ 0 w 5819365"/>
              <a:gd name="connsiteY0" fmla="*/ 0 h 583895"/>
              <a:gd name="connsiteX1" fmla="*/ 2037801 w 5819365"/>
              <a:gd name="connsiteY1" fmla="*/ 209320 h 583895"/>
              <a:gd name="connsiteX2" fmla="*/ 5819365 w 5819365"/>
              <a:gd name="connsiteY2" fmla="*/ 583895 h 583895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794898"/>
              <a:gd name="connsiteY0" fmla="*/ 0 h 473726"/>
              <a:gd name="connsiteX1" fmla="*/ 2013334 w 5794898"/>
              <a:gd name="connsiteY1" fmla="*/ 99151 h 473726"/>
              <a:gd name="connsiteX2" fmla="*/ 5794898 w 5794898"/>
              <a:gd name="connsiteY2" fmla="*/ 473726 h 473726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586932"/>
              <a:gd name="connsiteY0" fmla="*/ 13471 h 432112"/>
              <a:gd name="connsiteX1" fmla="*/ 1805368 w 5586932"/>
              <a:gd name="connsiteY1" fmla="*/ 57537 h 432112"/>
              <a:gd name="connsiteX2" fmla="*/ 5586932 w 5586932"/>
              <a:gd name="connsiteY2" fmla="*/ 432112 h 432112"/>
              <a:gd name="connsiteX0" fmla="*/ 0 w 5648098"/>
              <a:gd name="connsiteY0" fmla="*/ 57539 h 432112"/>
              <a:gd name="connsiteX1" fmla="*/ 1866534 w 5648098"/>
              <a:gd name="connsiteY1" fmla="*/ 57537 h 432112"/>
              <a:gd name="connsiteX2" fmla="*/ 5648098 w 5648098"/>
              <a:gd name="connsiteY2" fmla="*/ 432112 h 432112"/>
              <a:gd name="connsiteX0" fmla="*/ 0 w 5525765"/>
              <a:gd name="connsiteY0" fmla="*/ 46522 h 432112"/>
              <a:gd name="connsiteX1" fmla="*/ 1744201 w 5525765"/>
              <a:gd name="connsiteY1" fmla="*/ 57537 h 432112"/>
              <a:gd name="connsiteX2" fmla="*/ 5525765 w 5525765"/>
              <a:gd name="connsiteY2" fmla="*/ 432112 h 432112"/>
              <a:gd name="connsiteX0" fmla="*/ 0 w 5081543"/>
              <a:gd name="connsiteY0" fmla="*/ 4325 h 466115"/>
              <a:gd name="connsiteX1" fmla="*/ 1299979 w 5081543"/>
              <a:gd name="connsiteY1" fmla="*/ 91540 h 466115"/>
              <a:gd name="connsiteX2" fmla="*/ 5081543 w 5081543"/>
              <a:gd name="connsiteY2" fmla="*/ 466115 h 466115"/>
              <a:gd name="connsiteX0" fmla="*/ 0 w 5081543"/>
              <a:gd name="connsiteY0" fmla="*/ 27472 h 432112"/>
              <a:gd name="connsiteX1" fmla="*/ 1299979 w 5081543"/>
              <a:gd name="connsiteY1" fmla="*/ 57537 h 432112"/>
              <a:gd name="connsiteX2" fmla="*/ 5081543 w 5081543"/>
              <a:gd name="connsiteY2" fmla="*/ 432112 h 432112"/>
              <a:gd name="connsiteX0" fmla="*/ 0 w 5007506"/>
              <a:gd name="connsiteY0" fmla="*/ 7628 h 507518"/>
              <a:gd name="connsiteX1" fmla="*/ 1299979 w 5007506"/>
              <a:gd name="connsiteY1" fmla="*/ 37693 h 507518"/>
              <a:gd name="connsiteX2" fmla="*/ 5007506 w 5007506"/>
              <a:gd name="connsiteY2" fmla="*/ 507518 h 507518"/>
              <a:gd name="connsiteX0" fmla="*/ 0 w 5070966"/>
              <a:gd name="connsiteY0" fmla="*/ 7628 h 555143"/>
              <a:gd name="connsiteX1" fmla="*/ 1299979 w 5070966"/>
              <a:gd name="connsiteY1" fmla="*/ 37693 h 555143"/>
              <a:gd name="connsiteX2" fmla="*/ 5070966 w 5070966"/>
              <a:gd name="connsiteY2" fmla="*/ 555143 h 555143"/>
              <a:gd name="connsiteX0" fmla="*/ 0 w 5092119"/>
              <a:gd name="connsiteY0" fmla="*/ 26794 h 526684"/>
              <a:gd name="connsiteX1" fmla="*/ 1321132 w 5092119"/>
              <a:gd name="connsiteY1" fmla="*/ 9234 h 526684"/>
              <a:gd name="connsiteX2" fmla="*/ 5092119 w 5092119"/>
              <a:gd name="connsiteY2" fmla="*/ 526684 h 526684"/>
              <a:gd name="connsiteX0" fmla="*/ 0 w 5092119"/>
              <a:gd name="connsiteY0" fmla="*/ 8732 h 546722"/>
              <a:gd name="connsiteX1" fmla="*/ 1321132 w 5092119"/>
              <a:gd name="connsiteY1" fmla="*/ 29272 h 546722"/>
              <a:gd name="connsiteX2" fmla="*/ 5092119 w 5092119"/>
              <a:gd name="connsiteY2" fmla="*/ 546722 h 546722"/>
              <a:gd name="connsiteX0" fmla="*/ 0 w 5092119"/>
              <a:gd name="connsiteY0" fmla="*/ 0 h 537990"/>
              <a:gd name="connsiteX1" fmla="*/ 1321132 w 5092119"/>
              <a:gd name="connsiteY1" fmla="*/ 20540 h 537990"/>
              <a:gd name="connsiteX2" fmla="*/ 5092119 w 5092119"/>
              <a:gd name="connsiteY2" fmla="*/ 537990 h 53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2119" h="537990">
                <a:moveTo>
                  <a:pt x="0" y="0"/>
                </a:moveTo>
                <a:cubicBezTo>
                  <a:pt x="626842" y="10557"/>
                  <a:pt x="-892" y="18704"/>
                  <a:pt x="1321132" y="20540"/>
                </a:cubicBezTo>
                <a:cubicBezTo>
                  <a:pt x="2756997" y="27885"/>
                  <a:pt x="4316851" y="-119350"/>
                  <a:pt x="5092119" y="537990"/>
                </a:cubicBezTo>
              </a:path>
            </a:pathLst>
          </a:custGeom>
          <a:noFill/>
          <a:ln w="27813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35682" y="3265240"/>
            <a:ext cx="5125368" cy="23996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10099 w 5617685"/>
              <a:gd name="connsiteY0" fmla="*/ 0 h 700076"/>
              <a:gd name="connsiteX1" fmla="*/ 1960084 w 5617685"/>
              <a:gd name="connsiteY1" fmla="*/ 110167 h 700076"/>
              <a:gd name="connsiteX2" fmla="*/ 5617685 w 5617685"/>
              <a:gd name="connsiteY2" fmla="*/ 363555 h 700076"/>
              <a:gd name="connsiteX0" fmla="*/ 0 w 5607586"/>
              <a:gd name="connsiteY0" fmla="*/ 0 h 363555"/>
              <a:gd name="connsiteX1" fmla="*/ 1949985 w 5607586"/>
              <a:gd name="connsiteY1" fmla="*/ 110167 h 363555"/>
              <a:gd name="connsiteX2" fmla="*/ 5607586 w 5607586"/>
              <a:gd name="connsiteY2" fmla="*/ 363555 h 363555"/>
              <a:gd name="connsiteX0" fmla="*/ 0 w 5563518"/>
              <a:gd name="connsiteY0" fmla="*/ 134792 h 289027"/>
              <a:gd name="connsiteX1" fmla="*/ 1905917 w 5563518"/>
              <a:gd name="connsiteY1" fmla="*/ 35639 h 289027"/>
              <a:gd name="connsiteX2" fmla="*/ 5563518 w 5563518"/>
              <a:gd name="connsiteY2" fmla="*/ 289027 h 289027"/>
              <a:gd name="connsiteX0" fmla="*/ 0 w 5563518"/>
              <a:gd name="connsiteY0" fmla="*/ 92482 h 246717"/>
              <a:gd name="connsiteX1" fmla="*/ 1905917 w 5563518"/>
              <a:gd name="connsiteY1" fmla="*/ 81463 h 246717"/>
              <a:gd name="connsiteX2" fmla="*/ 5563518 w 5563518"/>
              <a:gd name="connsiteY2" fmla="*/ 246717 h 246717"/>
              <a:gd name="connsiteX0" fmla="*/ 0 w 5125368"/>
              <a:gd name="connsiteY0" fmla="*/ 6757 h 246717"/>
              <a:gd name="connsiteX1" fmla="*/ 1467767 w 5125368"/>
              <a:gd name="connsiteY1" fmla="*/ 81463 h 246717"/>
              <a:gd name="connsiteX2" fmla="*/ 5125368 w 5125368"/>
              <a:gd name="connsiteY2" fmla="*/ 246717 h 246717"/>
              <a:gd name="connsiteX0" fmla="*/ 0 w 5125368"/>
              <a:gd name="connsiteY0" fmla="*/ 37546 h 277506"/>
              <a:gd name="connsiteX1" fmla="*/ 1791617 w 5125368"/>
              <a:gd name="connsiteY1" fmla="*/ 45577 h 277506"/>
              <a:gd name="connsiteX2" fmla="*/ 5125368 w 5125368"/>
              <a:gd name="connsiteY2" fmla="*/ 277506 h 277506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26778 h 266738"/>
              <a:gd name="connsiteX1" fmla="*/ 1791617 w 5125368"/>
              <a:gd name="connsiteY1" fmla="*/ 34809 h 266738"/>
              <a:gd name="connsiteX2" fmla="*/ 5125368 w 5125368"/>
              <a:gd name="connsiteY2" fmla="*/ 266738 h 266738"/>
              <a:gd name="connsiteX0" fmla="*/ 0 w 5125368"/>
              <a:gd name="connsiteY0" fmla="*/ 0 h 239960"/>
              <a:gd name="connsiteX1" fmla="*/ 1791617 w 5125368"/>
              <a:gd name="connsiteY1" fmla="*/ 8031 h 239960"/>
              <a:gd name="connsiteX2" fmla="*/ 5125368 w 5125368"/>
              <a:gd name="connsiteY2" fmla="*/ 239960 h 23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5368" h="239960">
                <a:moveTo>
                  <a:pt x="0" y="0"/>
                </a:moveTo>
                <a:lnTo>
                  <a:pt x="1791617" y="8031"/>
                </a:lnTo>
                <a:cubicBezTo>
                  <a:pt x="3235974" y="43950"/>
                  <a:pt x="3330535" y="-112235"/>
                  <a:pt x="5125368" y="239960"/>
                </a:cubicBezTo>
              </a:path>
            </a:pathLst>
          </a:custGeom>
          <a:noFill/>
          <a:ln w="8509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5551258" y="2562373"/>
            <a:ext cx="694732" cy="819018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732" h="819018">
                <a:moveTo>
                  <a:pt x="165253" y="810185"/>
                </a:moveTo>
                <a:cubicBezTo>
                  <a:pt x="478315" y="834974"/>
                  <a:pt x="692228" y="824874"/>
                  <a:pt x="694063" y="545780"/>
                </a:cubicBezTo>
                <a:cubicBezTo>
                  <a:pt x="695899" y="255668"/>
                  <a:pt x="728031" y="-46377"/>
                  <a:pt x="0" y="5953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80743" y="2458101"/>
            <a:ext cx="672956" cy="727197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209320 w 738242"/>
              <a:gd name="connsiteY0" fmla="*/ 428699 h 437532"/>
              <a:gd name="connsiteX1" fmla="*/ 738130 w 738242"/>
              <a:gd name="connsiteY1" fmla="*/ 164294 h 437532"/>
              <a:gd name="connsiteX2" fmla="*/ 0 w 738242"/>
              <a:gd name="connsiteY2" fmla="*/ 98192 h 437532"/>
              <a:gd name="connsiteX0" fmla="*/ 209320 w 738133"/>
              <a:gd name="connsiteY0" fmla="*/ 584823 h 593656"/>
              <a:gd name="connsiteX1" fmla="*/ 738130 w 738133"/>
              <a:gd name="connsiteY1" fmla="*/ 320418 h 593656"/>
              <a:gd name="connsiteX2" fmla="*/ 0 w 738133"/>
              <a:gd name="connsiteY2" fmla="*/ 254316 h 593656"/>
              <a:gd name="connsiteX0" fmla="*/ 209320 w 528815"/>
              <a:gd name="connsiteY0" fmla="*/ 845672 h 846630"/>
              <a:gd name="connsiteX1" fmla="*/ 528810 w 528815"/>
              <a:gd name="connsiteY1" fmla="*/ 129575 h 846630"/>
              <a:gd name="connsiteX2" fmla="*/ 0 w 528815"/>
              <a:gd name="connsiteY2" fmla="*/ 515165 h 846630"/>
              <a:gd name="connsiteX0" fmla="*/ 705079 w 809450"/>
              <a:gd name="connsiteY0" fmla="*/ 713469 h 714787"/>
              <a:gd name="connsiteX1" fmla="*/ 528810 w 809450"/>
              <a:gd name="connsiteY1" fmla="*/ 129575 h 714787"/>
              <a:gd name="connsiteX2" fmla="*/ 0 w 809450"/>
              <a:gd name="connsiteY2" fmla="*/ 515165 h 714787"/>
              <a:gd name="connsiteX0" fmla="*/ 705079 w 709488"/>
              <a:gd name="connsiteY0" fmla="*/ 713469 h 713469"/>
              <a:gd name="connsiteX1" fmla="*/ 528810 w 709488"/>
              <a:gd name="connsiteY1" fmla="*/ 129575 h 713469"/>
              <a:gd name="connsiteX2" fmla="*/ 0 w 709488"/>
              <a:gd name="connsiteY2" fmla="*/ 515165 h 713469"/>
              <a:gd name="connsiteX0" fmla="*/ 705079 w 721092"/>
              <a:gd name="connsiteY0" fmla="*/ 713469 h 713469"/>
              <a:gd name="connsiteX1" fmla="*/ 528810 w 721092"/>
              <a:gd name="connsiteY1" fmla="*/ 129575 h 713469"/>
              <a:gd name="connsiteX2" fmla="*/ 0 w 721092"/>
              <a:gd name="connsiteY2" fmla="*/ 515165 h 713469"/>
              <a:gd name="connsiteX0" fmla="*/ 705079 w 721092"/>
              <a:gd name="connsiteY0" fmla="*/ 607032 h 607032"/>
              <a:gd name="connsiteX1" fmla="*/ 528810 w 721092"/>
              <a:gd name="connsiteY1" fmla="*/ 23138 h 607032"/>
              <a:gd name="connsiteX2" fmla="*/ 0 w 721092"/>
              <a:gd name="connsiteY2" fmla="*/ 408728 h 607032"/>
              <a:gd name="connsiteX0" fmla="*/ 705079 w 713878"/>
              <a:gd name="connsiteY0" fmla="*/ 736521 h 736521"/>
              <a:gd name="connsiteX1" fmla="*/ 462708 w 713878"/>
              <a:gd name="connsiteY1" fmla="*/ 9408 h 736521"/>
              <a:gd name="connsiteX2" fmla="*/ 0 w 713878"/>
              <a:gd name="connsiteY2" fmla="*/ 538217 h 736521"/>
              <a:gd name="connsiteX0" fmla="*/ 705079 w 713878"/>
              <a:gd name="connsiteY0" fmla="*/ 727227 h 727227"/>
              <a:gd name="connsiteX1" fmla="*/ 462708 w 713878"/>
              <a:gd name="connsiteY1" fmla="*/ 114 h 727227"/>
              <a:gd name="connsiteX2" fmla="*/ 0 w 713878"/>
              <a:gd name="connsiteY2" fmla="*/ 528923 h 727227"/>
              <a:gd name="connsiteX0" fmla="*/ 627961 w 636760"/>
              <a:gd name="connsiteY0" fmla="*/ 727215 h 727215"/>
              <a:gd name="connsiteX1" fmla="*/ 385590 w 636760"/>
              <a:gd name="connsiteY1" fmla="*/ 102 h 727215"/>
              <a:gd name="connsiteX2" fmla="*/ 0 w 636760"/>
              <a:gd name="connsiteY2" fmla="*/ 539927 h 727215"/>
              <a:gd name="connsiteX0" fmla="*/ 656454 w 665253"/>
              <a:gd name="connsiteY0" fmla="*/ 727197 h 727197"/>
              <a:gd name="connsiteX1" fmla="*/ 414083 w 665253"/>
              <a:gd name="connsiteY1" fmla="*/ 84 h 727197"/>
              <a:gd name="connsiteX2" fmla="*/ 28493 w 665253"/>
              <a:gd name="connsiteY2" fmla="*/ 539909 h 727197"/>
              <a:gd name="connsiteX0" fmla="*/ 656454 w 672956"/>
              <a:gd name="connsiteY0" fmla="*/ 727197 h 727197"/>
              <a:gd name="connsiteX1" fmla="*/ 414083 w 672956"/>
              <a:gd name="connsiteY1" fmla="*/ 84 h 727197"/>
              <a:gd name="connsiteX2" fmla="*/ 28493 w 672956"/>
              <a:gd name="connsiteY2" fmla="*/ 539909 h 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956" h="727197">
                <a:moveTo>
                  <a:pt x="656454" y="727197"/>
                </a:moveTo>
                <a:cubicBezTo>
                  <a:pt x="694094" y="443514"/>
                  <a:pt x="687668" y="3757"/>
                  <a:pt x="414083" y="84"/>
                </a:cubicBezTo>
                <a:cubicBezTo>
                  <a:pt x="140498" y="-3589"/>
                  <a:pt x="-80758" y="113005"/>
                  <a:pt x="28493" y="539909"/>
                </a:cubicBezTo>
              </a:path>
            </a:pathLst>
          </a:custGeom>
          <a:noFill/>
          <a:ln w="6223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7855787">
            <a:off x="7604382" y="3767402"/>
            <a:ext cx="974149" cy="575873"/>
          </a:xfrm>
          <a:prstGeom prst="triangle">
            <a:avLst>
              <a:gd name="adj" fmla="val 4997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1986723" y="1829767"/>
            <a:ext cx="1966993" cy="2843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88616" y="3235221"/>
            <a:ext cx="2661865" cy="58219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28364 w 898697"/>
              <a:gd name="connsiteY0" fmla="*/ 0 h 3172857"/>
              <a:gd name="connsiteX1" fmla="*/ 579208 w 898697"/>
              <a:gd name="connsiteY1" fmla="*/ 1828801 h 3172857"/>
              <a:gd name="connsiteX2" fmla="*/ 898697 w 898697"/>
              <a:gd name="connsiteY2" fmla="*/ 3172857 h 3172857"/>
              <a:gd name="connsiteX0" fmla="*/ 2420 w 872753"/>
              <a:gd name="connsiteY0" fmla="*/ 0 h 3172857"/>
              <a:gd name="connsiteX1" fmla="*/ 553264 w 872753"/>
              <a:gd name="connsiteY1" fmla="*/ 1828801 h 3172857"/>
              <a:gd name="connsiteX2" fmla="*/ 872753 w 872753"/>
              <a:gd name="connsiteY2" fmla="*/ 3172857 h 3172857"/>
              <a:gd name="connsiteX0" fmla="*/ 2773 w 840056"/>
              <a:gd name="connsiteY0" fmla="*/ 0 h 3161840"/>
              <a:gd name="connsiteX1" fmla="*/ 520567 w 840056"/>
              <a:gd name="connsiteY1" fmla="*/ 1817784 h 3161840"/>
              <a:gd name="connsiteX2" fmla="*/ 840056 w 840056"/>
              <a:gd name="connsiteY2" fmla="*/ 3161840 h 3161840"/>
              <a:gd name="connsiteX0" fmla="*/ 0 w 837283"/>
              <a:gd name="connsiteY0" fmla="*/ 0 h 3161840"/>
              <a:gd name="connsiteX1" fmla="*/ 517794 w 837283"/>
              <a:gd name="connsiteY1" fmla="*/ 1817784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37283"/>
              <a:gd name="connsiteY0" fmla="*/ 0 h 3161840"/>
              <a:gd name="connsiteX1" fmla="*/ 528811 w 837283"/>
              <a:gd name="connsiteY1" fmla="*/ 1949987 h 3161840"/>
              <a:gd name="connsiteX2" fmla="*/ 837283 w 837283"/>
              <a:gd name="connsiteY2" fmla="*/ 3161840 h 3161840"/>
              <a:gd name="connsiteX0" fmla="*/ 0 w 876592"/>
              <a:gd name="connsiteY0" fmla="*/ 0 h 3161840"/>
              <a:gd name="connsiteX1" fmla="*/ 528811 w 876592"/>
              <a:gd name="connsiteY1" fmla="*/ 1949987 h 3161840"/>
              <a:gd name="connsiteX2" fmla="*/ 837283 w 876592"/>
              <a:gd name="connsiteY2" fmla="*/ 3161840 h 3161840"/>
              <a:gd name="connsiteX0" fmla="*/ 0 w 1652531"/>
              <a:gd name="connsiteY0" fmla="*/ 0 h 3525397"/>
              <a:gd name="connsiteX1" fmla="*/ 528811 w 1652531"/>
              <a:gd name="connsiteY1" fmla="*/ 1949987 h 3525397"/>
              <a:gd name="connsiteX2" fmla="*/ 1652531 w 1652531"/>
              <a:gd name="connsiteY2" fmla="*/ 3525397 h 3525397"/>
              <a:gd name="connsiteX0" fmla="*/ 0 w 2137273"/>
              <a:gd name="connsiteY0" fmla="*/ 0 h 3536414"/>
              <a:gd name="connsiteX1" fmla="*/ 528811 w 2137273"/>
              <a:gd name="connsiteY1" fmla="*/ 1949987 h 3536414"/>
              <a:gd name="connsiteX2" fmla="*/ 2137273 w 2137273"/>
              <a:gd name="connsiteY2" fmla="*/ 3536414 h 3536414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645194 w 2159306"/>
              <a:gd name="connsiteY2" fmla="*/ 2154107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074852 w 2159306"/>
              <a:gd name="connsiteY2" fmla="*/ 2649866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1118919 w 2159306"/>
              <a:gd name="connsiteY2" fmla="*/ 2638849 h 3624549"/>
              <a:gd name="connsiteX3" fmla="*/ 2159306 w 2159306"/>
              <a:gd name="connsiteY3" fmla="*/ 3624549 h 3624549"/>
              <a:gd name="connsiteX0" fmla="*/ 0 w 2159306"/>
              <a:gd name="connsiteY0" fmla="*/ 0 h 3624549"/>
              <a:gd name="connsiteX1" fmla="*/ 528811 w 2159306"/>
              <a:gd name="connsiteY1" fmla="*/ 1949987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05081 w 2159306"/>
              <a:gd name="connsiteY1" fmla="*/ 222540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760166 w 2159306"/>
              <a:gd name="connsiteY1" fmla="*/ 2258459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491"/>
              <a:gd name="connsiteY0" fmla="*/ 0 h 3624549"/>
              <a:gd name="connsiteX1" fmla="*/ 870334 w 2159491"/>
              <a:gd name="connsiteY1" fmla="*/ 2379645 h 3624549"/>
              <a:gd name="connsiteX2" fmla="*/ 2159306 w 2159491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2159306"/>
              <a:gd name="connsiteY0" fmla="*/ 0 h 3624549"/>
              <a:gd name="connsiteX1" fmla="*/ 870334 w 2159306"/>
              <a:gd name="connsiteY1" fmla="*/ 2379645 h 3624549"/>
              <a:gd name="connsiteX2" fmla="*/ 2159306 w 2159306"/>
              <a:gd name="connsiteY2" fmla="*/ 3624549 h 3624549"/>
              <a:gd name="connsiteX0" fmla="*/ 0 w 1817784"/>
              <a:gd name="connsiteY0" fmla="*/ 0 h 3415229"/>
              <a:gd name="connsiteX1" fmla="*/ 870334 w 1817784"/>
              <a:gd name="connsiteY1" fmla="*/ 2379645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50845 w 1817784"/>
              <a:gd name="connsiteY1" fmla="*/ 1762701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583896 w 1817784"/>
              <a:gd name="connsiteY1" fmla="*/ 1795752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1817784"/>
              <a:gd name="connsiteY0" fmla="*/ 0 h 3415229"/>
              <a:gd name="connsiteX1" fmla="*/ 782200 w 1817784"/>
              <a:gd name="connsiteY1" fmla="*/ 2049140 h 3415229"/>
              <a:gd name="connsiteX2" fmla="*/ 1817784 w 1817784"/>
              <a:gd name="connsiteY2" fmla="*/ 3415229 h 3415229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782200 w 2016087"/>
              <a:gd name="connsiteY1" fmla="*/ 2049140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48301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892369 w 2016087"/>
              <a:gd name="connsiteY1" fmla="*/ 2082191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16087"/>
              <a:gd name="connsiteY0" fmla="*/ 0 h 3360144"/>
              <a:gd name="connsiteX1" fmla="*/ 947454 w 2016087"/>
              <a:gd name="connsiteY1" fmla="*/ 2148292 h 3360144"/>
              <a:gd name="connsiteX2" fmla="*/ 2016087 w 2016087"/>
              <a:gd name="connsiteY2" fmla="*/ 3360144 h 3360144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49138"/>
              <a:gd name="connsiteY0" fmla="*/ 0 h 3580481"/>
              <a:gd name="connsiteX1" fmla="*/ 947454 w 2049138"/>
              <a:gd name="connsiteY1" fmla="*/ 2148292 h 3580481"/>
              <a:gd name="connsiteX2" fmla="*/ 2049138 w 2049138"/>
              <a:gd name="connsiteY2" fmla="*/ 3580481 h 3580481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2016088"/>
              <a:gd name="connsiteY0" fmla="*/ 0 h 3327093"/>
              <a:gd name="connsiteX1" fmla="*/ 947454 w 2016088"/>
              <a:gd name="connsiteY1" fmla="*/ 2148292 h 3327093"/>
              <a:gd name="connsiteX2" fmla="*/ 2016088 w 2016088"/>
              <a:gd name="connsiteY2" fmla="*/ 3327093 h 3327093"/>
              <a:gd name="connsiteX0" fmla="*/ 0 w 960012"/>
              <a:gd name="connsiteY0" fmla="*/ 0 h 4109291"/>
              <a:gd name="connsiteX1" fmla="*/ 947454 w 960012"/>
              <a:gd name="connsiteY1" fmla="*/ 2148292 h 4109291"/>
              <a:gd name="connsiteX2" fmla="*/ 638980 w 960012"/>
              <a:gd name="connsiteY2" fmla="*/ 4109291 h 4109291"/>
              <a:gd name="connsiteX0" fmla="*/ 0 w 652123"/>
              <a:gd name="connsiteY0" fmla="*/ 0 h 4109291"/>
              <a:gd name="connsiteX1" fmla="*/ 627965 w 652123"/>
              <a:gd name="connsiteY1" fmla="*/ 1927955 h 4109291"/>
              <a:gd name="connsiteX2" fmla="*/ 638980 w 652123"/>
              <a:gd name="connsiteY2" fmla="*/ 4109291 h 4109291"/>
              <a:gd name="connsiteX0" fmla="*/ 0 w 676137"/>
              <a:gd name="connsiteY0" fmla="*/ 0 h 4109291"/>
              <a:gd name="connsiteX1" fmla="*/ 627965 w 676137"/>
              <a:gd name="connsiteY1" fmla="*/ 1927955 h 4109291"/>
              <a:gd name="connsiteX2" fmla="*/ 638980 w 676137"/>
              <a:gd name="connsiteY2" fmla="*/ 4109291 h 4109291"/>
              <a:gd name="connsiteX0" fmla="*/ 0 w 676137"/>
              <a:gd name="connsiteY0" fmla="*/ 0 h 3205907"/>
              <a:gd name="connsiteX1" fmla="*/ 627965 w 676137"/>
              <a:gd name="connsiteY1" fmla="*/ 1927955 h 3205907"/>
              <a:gd name="connsiteX2" fmla="*/ 638980 w 676137"/>
              <a:gd name="connsiteY2" fmla="*/ 3205907 h 3205907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16098"/>
              <a:gd name="connsiteY0" fmla="*/ 0 h 2787266"/>
              <a:gd name="connsiteX1" fmla="*/ 627965 w 716098"/>
              <a:gd name="connsiteY1" fmla="*/ 1927955 h 2787266"/>
              <a:gd name="connsiteX2" fmla="*/ 716098 w 716098"/>
              <a:gd name="connsiteY2" fmla="*/ 2787266 h 2787266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0 w 782199"/>
              <a:gd name="connsiteY0" fmla="*/ 0 h 2655064"/>
              <a:gd name="connsiteX1" fmla="*/ 627965 w 782199"/>
              <a:gd name="connsiteY1" fmla="*/ 1927955 h 2655064"/>
              <a:gd name="connsiteX2" fmla="*/ 782199 w 782199"/>
              <a:gd name="connsiteY2" fmla="*/ 2655064 h 2655064"/>
              <a:gd name="connsiteX0" fmla="*/ 1514263 w 1517042"/>
              <a:gd name="connsiteY0" fmla="*/ 31201 h 736280"/>
              <a:gd name="connsiteX1" fmla="*/ 71056 w 1517042"/>
              <a:gd name="connsiteY1" fmla="*/ 9171 h 736280"/>
              <a:gd name="connsiteX2" fmla="*/ 225290 w 1517042"/>
              <a:gd name="connsiteY2" fmla="*/ 736280 h 736280"/>
              <a:gd name="connsiteX0" fmla="*/ 1514263 w 1514263"/>
              <a:gd name="connsiteY0" fmla="*/ 42513 h 747592"/>
              <a:gd name="connsiteX1" fmla="*/ 71056 w 1514263"/>
              <a:gd name="connsiteY1" fmla="*/ 20483 h 747592"/>
              <a:gd name="connsiteX2" fmla="*/ 225290 w 1514263"/>
              <a:gd name="connsiteY2" fmla="*/ 747592 h 747592"/>
              <a:gd name="connsiteX0" fmla="*/ 1584947 w 1584947"/>
              <a:gd name="connsiteY0" fmla="*/ 207428 h 736237"/>
              <a:gd name="connsiteX1" fmla="*/ 75639 w 1584947"/>
              <a:gd name="connsiteY1" fmla="*/ 9128 h 736237"/>
              <a:gd name="connsiteX2" fmla="*/ 229873 w 1584947"/>
              <a:gd name="connsiteY2" fmla="*/ 736237 h 736237"/>
              <a:gd name="connsiteX0" fmla="*/ 1584947 w 1584947"/>
              <a:gd name="connsiteY0" fmla="*/ 210268 h 739077"/>
              <a:gd name="connsiteX1" fmla="*/ 75639 w 1584947"/>
              <a:gd name="connsiteY1" fmla="*/ 11968 h 739077"/>
              <a:gd name="connsiteX2" fmla="*/ 229873 w 1584947"/>
              <a:gd name="connsiteY2" fmla="*/ 739077 h 739077"/>
              <a:gd name="connsiteX0" fmla="*/ 1816731 w 1816731"/>
              <a:gd name="connsiteY0" fmla="*/ 204199 h 556738"/>
              <a:gd name="connsiteX1" fmla="*/ 307423 w 1816731"/>
              <a:gd name="connsiteY1" fmla="*/ 5899 h 556738"/>
              <a:gd name="connsiteX2" fmla="*/ 9965 w 1816731"/>
              <a:gd name="connsiteY2" fmla="*/ 556738 h 556738"/>
              <a:gd name="connsiteX0" fmla="*/ 2393110 w 2393110"/>
              <a:gd name="connsiteY0" fmla="*/ 172721 h 558311"/>
              <a:gd name="connsiteX1" fmla="*/ 321942 w 2393110"/>
              <a:gd name="connsiteY1" fmla="*/ 7472 h 558311"/>
              <a:gd name="connsiteX2" fmla="*/ 24484 w 2393110"/>
              <a:gd name="connsiteY2" fmla="*/ 558311 h 558311"/>
              <a:gd name="connsiteX0" fmla="*/ 2518990 w 2518990"/>
              <a:gd name="connsiteY0" fmla="*/ 141559 h 560200"/>
              <a:gd name="connsiteX1" fmla="*/ 326637 w 2518990"/>
              <a:gd name="connsiteY1" fmla="*/ 9361 h 560200"/>
              <a:gd name="connsiteX2" fmla="*/ 29179 w 2518990"/>
              <a:gd name="connsiteY2" fmla="*/ 560200 h 560200"/>
              <a:gd name="connsiteX0" fmla="*/ 2528515 w 2528515"/>
              <a:gd name="connsiteY0" fmla="*/ 132272 h 560438"/>
              <a:gd name="connsiteX1" fmla="*/ 326637 w 2528515"/>
              <a:gd name="connsiteY1" fmla="*/ 9599 h 560438"/>
              <a:gd name="connsiteX2" fmla="*/ 29179 w 2528515"/>
              <a:gd name="connsiteY2" fmla="*/ 560438 h 560438"/>
              <a:gd name="connsiteX0" fmla="*/ 2557090 w 2557090"/>
              <a:gd name="connsiteY0" fmla="*/ 95258 h 561524"/>
              <a:gd name="connsiteX1" fmla="*/ 326637 w 2557090"/>
              <a:gd name="connsiteY1" fmla="*/ 10685 h 561524"/>
              <a:gd name="connsiteX2" fmla="*/ 29179 w 2557090"/>
              <a:gd name="connsiteY2" fmla="*/ 561524 h 561524"/>
              <a:gd name="connsiteX0" fmla="*/ 2661865 w 2661865"/>
              <a:gd name="connsiteY0" fmla="*/ 0 h 571041"/>
              <a:gd name="connsiteX1" fmla="*/ 326637 w 2661865"/>
              <a:gd name="connsiteY1" fmla="*/ 20202 h 571041"/>
              <a:gd name="connsiteX2" fmla="*/ 29179 w 2661865"/>
              <a:gd name="connsiteY2" fmla="*/ 571041 h 571041"/>
              <a:gd name="connsiteX0" fmla="*/ 2661865 w 2661865"/>
              <a:gd name="connsiteY0" fmla="*/ 11154 h 582195"/>
              <a:gd name="connsiteX1" fmla="*/ 326637 w 2661865"/>
              <a:gd name="connsiteY1" fmla="*/ 31356 h 582195"/>
              <a:gd name="connsiteX2" fmla="*/ 29179 w 2661865"/>
              <a:gd name="connsiteY2" fmla="*/ 582195 h 582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865" h="582195">
                <a:moveTo>
                  <a:pt x="2661865" y="11154"/>
                </a:moveTo>
                <a:cubicBezTo>
                  <a:pt x="1956898" y="33304"/>
                  <a:pt x="741606" y="-38418"/>
                  <a:pt x="326637" y="31356"/>
                </a:cubicBezTo>
                <a:cubicBezTo>
                  <a:pt x="-88332" y="101130"/>
                  <a:pt x="-2037" y="233328"/>
                  <a:pt x="29179" y="582195"/>
                </a:cubicBezTo>
              </a:path>
            </a:pathLst>
          </a:custGeom>
          <a:noFill/>
          <a:ln w="254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23794" y="3402000"/>
            <a:ext cx="1542914" cy="1357140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29610"/>
              <a:gd name="connsiteY0" fmla="*/ 0 h 1134813"/>
              <a:gd name="connsiteX1" fmla="*/ 3095740 w 6929610"/>
              <a:gd name="connsiteY1" fmla="*/ 1134737 h 1134813"/>
              <a:gd name="connsiteX2" fmla="*/ 6929610 w 6929610"/>
              <a:gd name="connsiteY2" fmla="*/ 99151 h 1134813"/>
              <a:gd name="connsiteX0" fmla="*/ 0 w 6929610"/>
              <a:gd name="connsiteY0" fmla="*/ 0 h 1137983"/>
              <a:gd name="connsiteX1" fmla="*/ 3095740 w 6929610"/>
              <a:gd name="connsiteY1" fmla="*/ 1134737 h 1137983"/>
              <a:gd name="connsiteX2" fmla="*/ 6929610 w 6929610"/>
              <a:gd name="connsiteY2" fmla="*/ 99151 h 1137983"/>
              <a:gd name="connsiteX0" fmla="*/ 0 w 6929610"/>
              <a:gd name="connsiteY0" fmla="*/ 0 h 2996604"/>
              <a:gd name="connsiteX1" fmla="*/ 2148289 w 6929610"/>
              <a:gd name="connsiteY1" fmla="*/ 2996588 h 2996604"/>
              <a:gd name="connsiteX2" fmla="*/ 6929610 w 6929610"/>
              <a:gd name="connsiteY2" fmla="*/ 99151 h 2996604"/>
              <a:gd name="connsiteX0" fmla="*/ 0 w 4560983"/>
              <a:gd name="connsiteY0" fmla="*/ 0 h 3449623"/>
              <a:gd name="connsiteX1" fmla="*/ 2148289 w 4560983"/>
              <a:gd name="connsiteY1" fmla="*/ 2996588 h 3449623"/>
              <a:gd name="connsiteX2" fmla="*/ 4560983 w 4560983"/>
              <a:gd name="connsiteY2" fmla="*/ 3272009 h 3449623"/>
              <a:gd name="connsiteX0" fmla="*/ 0 w 4567344"/>
              <a:gd name="connsiteY0" fmla="*/ 0 h 3272009"/>
              <a:gd name="connsiteX1" fmla="*/ 2148289 w 4567344"/>
              <a:gd name="connsiteY1" fmla="*/ 2996588 h 3272009"/>
              <a:gd name="connsiteX2" fmla="*/ 4560983 w 4567344"/>
              <a:gd name="connsiteY2" fmla="*/ 3272009 h 3272009"/>
              <a:gd name="connsiteX0" fmla="*/ 0 w 4468653"/>
              <a:gd name="connsiteY0" fmla="*/ 0 h 3789802"/>
              <a:gd name="connsiteX1" fmla="*/ 2148289 w 4468653"/>
              <a:gd name="connsiteY1" fmla="*/ 2996588 h 3789802"/>
              <a:gd name="connsiteX2" fmla="*/ 4461832 w 4468653"/>
              <a:gd name="connsiteY2" fmla="*/ 3789802 h 3789802"/>
              <a:gd name="connsiteX0" fmla="*/ 0 w 4461832"/>
              <a:gd name="connsiteY0" fmla="*/ 0 h 3789802"/>
              <a:gd name="connsiteX1" fmla="*/ 2148289 w 4461832"/>
              <a:gd name="connsiteY1" fmla="*/ 2996588 h 3789802"/>
              <a:gd name="connsiteX2" fmla="*/ 4461832 w 4461832"/>
              <a:gd name="connsiteY2" fmla="*/ 3789802 h 3789802"/>
              <a:gd name="connsiteX0" fmla="*/ 0 w 4466348"/>
              <a:gd name="connsiteY0" fmla="*/ 0 h 3789802"/>
              <a:gd name="connsiteX1" fmla="*/ 2148289 w 4466348"/>
              <a:gd name="connsiteY1" fmla="*/ 2996588 h 3789802"/>
              <a:gd name="connsiteX2" fmla="*/ 4461832 w 4466348"/>
              <a:gd name="connsiteY2" fmla="*/ 3789802 h 3789802"/>
              <a:gd name="connsiteX0" fmla="*/ 0 w 4462162"/>
              <a:gd name="connsiteY0" fmla="*/ 0 h 3789802"/>
              <a:gd name="connsiteX1" fmla="*/ 2148289 w 4462162"/>
              <a:gd name="connsiteY1" fmla="*/ 2996588 h 3789802"/>
              <a:gd name="connsiteX2" fmla="*/ 4461832 w 4462162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153"/>
              <a:gd name="connsiteY0" fmla="*/ 0 h 3789802"/>
              <a:gd name="connsiteX1" fmla="*/ 2148289 w 4462153"/>
              <a:gd name="connsiteY1" fmla="*/ 2996588 h 3789802"/>
              <a:gd name="connsiteX2" fmla="*/ 4461832 w 4462153"/>
              <a:gd name="connsiteY2" fmla="*/ 3789802 h 3789802"/>
              <a:gd name="connsiteX0" fmla="*/ 0 w 4462098"/>
              <a:gd name="connsiteY0" fmla="*/ 0 h 3789802"/>
              <a:gd name="connsiteX1" fmla="*/ 1894901 w 4462098"/>
              <a:gd name="connsiteY1" fmla="*/ 2853369 h 3789802"/>
              <a:gd name="connsiteX2" fmla="*/ 4461832 w 4462098"/>
              <a:gd name="connsiteY2" fmla="*/ 3789802 h 3789802"/>
              <a:gd name="connsiteX0" fmla="*/ 0 w 4462100"/>
              <a:gd name="connsiteY0" fmla="*/ 0 h 3789802"/>
              <a:gd name="connsiteX1" fmla="*/ 1894901 w 4462100"/>
              <a:gd name="connsiteY1" fmla="*/ 2853369 h 3789802"/>
              <a:gd name="connsiteX2" fmla="*/ 4461832 w 4462100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62071"/>
              <a:gd name="connsiteY0" fmla="*/ 0 h 3789802"/>
              <a:gd name="connsiteX1" fmla="*/ 1894901 w 4462071"/>
              <a:gd name="connsiteY1" fmla="*/ 2853369 h 3789802"/>
              <a:gd name="connsiteX2" fmla="*/ 4461832 w 4462071"/>
              <a:gd name="connsiteY2" fmla="*/ 3789802 h 378980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86419 h 3822852"/>
              <a:gd name="connsiteX2" fmla="*/ 4450815 w 4451054"/>
              <a:gd name="connsiteY2" fmla="*/ 3822852 h 3822852"/>
              <a:gd name="connsiteX0" fmla="*/ 0 w 4451048"/>
              <a:gd name="connsiteY0" fmla="*/ 0 h 3822852"/>
              <a:gd name="connsiteX1" fmla="*/ 1839816 w 4451048"/>
              <a:gd name="connsiteY1" fmla="*/ 2919470 h 3822852"/>
              <a:gd name="connsiteX2" fmla="*/ 4450815 w 4451048"/>
              <a:gd name="connsiteY2" fmla="*/ 3822852 h 3822852"/>
              <a:gd name="connsiteX0" fmla="*/ 0 w 4451054"/>
              <a:gd name="connsiteY0" fmla="*/ 0 h 3822852"/>
              <a:gd name="connsiteX1" fmla="*/ 1883884 w 4451054"/>
              <a:gd name="connsiteY1" fmla="*/ 2897437 h 3822852"/>
              <a:gd name="connsiteX2" fmla="*/ 4450815 w 4451054"/>
              <a:gd name="connsiteY2" fmla="*/ 3822852 h 3822852"/>
              <a:gd name="connsiteX0" fmla="*/ 0 w 4451053"/>
              <a:gd name="connsiteY0" fmla="*/ 0 h 3822852"/>
              <a:gd name="connsiteX1" fmla="*/ 1872867 w 4451053"/>
              <a:gd name="connsiteY1" fmla="*/ 2809302 h 3822852"/>
              <a:gd name="connsiteX2" fmla="*/ 4450815 w 4451053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017"/>
              <a:gd name="connsiteY0" fmla="*/ 0 h 3822852"/>
              <a:gd name="connsiteX1" fmla="*/ 1575412 w 4451017"/>
              <a:gd name="connsiteY1" fmla="*/ 2677099 h 3822852"/>
              <a:gd name="connsiteX2" fmla="*/ 4450815 w 4451017"/>
              <a:gd name="connsiteY2" fmla="*/ 3822852 h 3822852"/>
              <a:gd name="connsiteX0" fmla="*/ 0 w 4451138"/>
              <a:gd name="connsiteY0" fmla="*/ 0 h 3822852"/>
              <a:gd name="connsiteX1" fmla="*/ 1575412 w 4451138"/>
              <a:gd name="connsiteY1" fmla="*/ 2677099 h 3822852"/>
              <a:gd name="connsiteX2" fmla="*/ 4450815 w 4451138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150"/>
              <a:gd name="connsiteY0" fmla="*/ 0 h 3822852"/>
              <a:gd name="connsiteX1" fmla="*/ 1619479 w 4451150"/>
              <a:gd name="connsiteY1" fmla="*/ 2677099 h 3822852"/>
              <a:gd name="connsiteX2" fmla="*/ 4450815 w 4451150"/>
              <a:gd name="connsiteY2" fmla="*/ 3822852 h 3822852"/>
              <a:gd name="connsiteX0" fmla="*/ 0 w 4451070"/>
              <a:gd name="connsiteY0" fmla="*/ 0 h 3822852"/>
              <a:gd name="connsiteX1" fmla="*/ 1619479 w 4451070"/>
              <a:gd name="connsiteY1" fmla="*/ 2677099 h 3822852"/>
              <a:gd name="connsiteX2" fmla="*/ 4450815 w 4451070"/>
              <a:gd name="connsiteY2" fmla="*/ 3822852 h 3822852"/>
              <a:gd name="connsiteX0" fmla="*/ 4042 w 4455227"/>
              <a:gd name="connsiteY0" fmla="*/ 0 h 3822852"/>
              <a:gd name="connsiteX1" fmla="*/ 1623521 w 4455227"/>
              <a:gd name="connsiteY1" fmla="*/ 2677099 h 3822852"/>
              <a:gd name="connsiteX2" fmla="*/ 4454857 w 4455227"/>
              <a:gd name="connsiteY2" fmla="*/ 3822852 h 3822852"/>
              <a:gd name="connsiteX0" fmla="*/ 60655 w 4511757"/>
              <a:gd name="connsiteY0" fmla="*/ 0 h 3822852"/>
              <a:gd name="connsiteX1" fmla="*/ 1371662 w 4511757"/>
              <a:gd name="connsiteY1" fmla="*/ 2511846 h 3822852"/>
              <a:gd name="connsiteX2" fmla="*/ 4511470 w 4511757"/>
              <a:gd name="connsiteY2" fmla="*/ 3822852 h 3822852"/>
              <a:gd name="connsiteX0" fmla="*/ 0 w 4450983"/>
              <a:gd name="connsiteY0" fmla="*/ 0 h 3822852"/>
              <a:gd name="connsiteX1" fmla="*/ 1311007 w 4450983"/>
              <a:gd name="connsiteY1" fmla="*/ 2511846 h 3822852"/>
              <a:gd name="connsiteX2" fmla="*/ 4450815 w 4450983"/>
              <a:gd name="connsiteY2" fmla="*/ 3822852 h 3822852"/>
              <a:gd name="connsiteX0" fmla="*/ 19995 w 4471061"/>
              <a:gd name="connsiteY0" fmla="*/ 0 h 3822852"/>
              <a:gd name="connsiteX1" fmla="*/ 1331002 w 4471061"/>
              <a:gd name="connsiteY1" fmla="*/ 2511846 h 3822852"/>
              <a:gd name="connsiteX2" fmla="*/ 4470810 w 4471061"/>
              <a:gd name="connsiteY2" fmla="*/ 3822852 h 3822852"/>
              <a:gd name="connsiteX0" fmla="*/ 0 w 4450998"/>
              <a:gd name="connsiteY0" fmla="*/ 0 h 3822852"/>
              <a:gd name="connsiteX1" fmla="*/ 1311007 w 4450998"/>
              <a:gd name="connsiteY1" fmla="*/ 2511846 h 3822852"/>
              <a:gd name="connsiteX2" fmla="*/ 4450815 w 4450998"/>
              <a:gd name="connsiteY2" fmla="*/ 3822852 h 3822852"/>
              <a:gd name="connsiteX0" fmla="*/ 0 w 4450992"/>
              <a:gd name="connsiteY0" fmla="*/ 0 h 3822852"/>
              <a:gd name="connsiteX1" fmla="*/ 1311007 w 4450992"/>
              <a:gd name="connsiteY1" fmla="*/ 2511846 h 3822852"/>
              <a:gd name="connsiteX2" fmla="*/ 4450815 w 4450992"/>
              <a:gd name="connsiteY2" fmla="*/ 3822852 h 3822852"/>
              <a:gd name="connsiteX0" fmla="*/ 0 w 4450990"/>
              <a:gd name="connsiteY0" fmla="*/ 0 h 3822852"/>
              <a:gd name="connsiteX1" fmla="*/ 1311007 w 4450990"/>
              <a:gd name="connsiteY1" fmla="*/ 2511846 h 3822852"/>
              <a:gd name="connsiteX2" fmla="*/ 4450815 w 4450990"/>
              <a:gd name="connsiteY2" fmla="*/ 3822852 h 3822852"/>
              <a:gd name="connsiteX0" fmla="*/ 0 w 4450985"/>
              <a:gd name="connsiteY0" fmla="*/ 0 h 3822852"/>
              <a:gd name="connsiteX1" fmla="*/ 1311007 w 4450985"/>
              <a:gd name="connsiteY1" fmla="*/ 2511846 h 3822852"/>
              <a:gd name="connsiteX2" fmla="*/ 4450815 w 4450985"/>
              <a:gd name="connsiteY2" fmla="*/ 3822852 h 3822852"/>
              <a:gd name="connsiteX0" fmla="*/ 0 w 4451016"/>
              <a:gd name="connsiteY0" fmla="*/ 0 h 3822852"/>
              <a:gd name="connsiteX1" fmla="*/ 1311007 w 4451016"/>
              <a:gd name="connsiteY1" fmla="*/ 2511846 h 3822852"/>
              <a:gd name="connsiteX2" fmla="*/ 4450815 w 4451016"/>
              <a:gd name="connsiteY2" fmla="*/ 3822852 h 3822852"/>
              <a:gd name="connsiteX0" fmla="*/ 0 w 4451005"/>
              <a:gd name="connsiteY0" fmla="*/ 0 h 3822852"/>
              <a:gd name="connsiteX1" fmla="*/ 1311007 w 4451005"/>
              <a:gd name="connsiteY1" fmla="*/ 2511846 h 3822852"/>
              <a:gd name="connsiteX2" fmla="*/ 4450815 w 4451005"/>
              <a:gd name="connsiteY2" fmla="*/ 3822852 h 3822852"/>
              <a:gd name="connsiteX0" fmla="*/ 0 w 4450994"/>
              <a:gd name="connsiteY0" fmla="*/ 0 h 3822852"/>
              <a:gd name="connsiteX1" fmla="*/ 1311007 w 4450994"/>
              <a:gd name="connsiteY1" fmla="*/ 2511846 h 3822852"/>
              <a:gd name="connsiteX2" fmla="*/ 4450815 w 4450994"/>
              <a:gd name="connsiteY2" fmla="*/ 3822852 h 3822852"/>
              <a:gd name="connsiteX0" fmla="*/ 0 w 4451007"/>
              <a:gd name="connsiteY0" fmla="*/ 0 h 3822852"/>
              <a:gd name="connsiteX1" fmla="*/ 1454226 w 4451007"/>
              <a:gd name="connsiteY1" fmla="*/ 2577948 h 3822852"/>
              <a:gd name="connsiteX2" fmla="*/ 4450815 w 4451007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4451022"/>
              <a:gd name="connsiteY0" fmla="*/ 0 h 3822852"/>
              <a:gd name="connsiteX1" fmla="*/ 1454226 w 4451022"/>
              <a:gd name="connsiteY1" fmla="*/ 2577948 h 3822852"/>
              <a:gd name="connsiteX2" fmla="*/ 4450815 w 4451022"/>
              <a:gd name="connsiteY2" fmla="*/ 3822852 h 3822852"/>
              <a:gd name="connsiteX0" fmla="*/ 0 w 3911203"/>
              <a:gd name="connsiteY0" fmla="*/ 0 h 3624548"/>
              <a:gd name="connsiteX1" fmla="*/ 1454226 w 3911203"/>
              <a:gd name="connsiteY1" fmla="*/ 2577948 h 3624548"/>
              <a:gd name="connsiteX2" fmla="*/ 3910989 w 3911203"/>
              <a:gd name="connsiteY2" fmla="*/ 3624548 h 3624548"/>
              <a:gd name="connsiteX0" fmla="*/ 0 w 3911211"/>
              <a:gd name="connsiteY0" fmla="*/ 0 h 3624548"/>
              <a:gd name="connsiteX1" fmla="*/ 1454226 w 3911211"/>
              <a:gd name="connsiteY1" fmla="*/ 2577948 h 3624548"/>
              <a:gd name="connsiteX2" fmla="*/ 3910989 w 3911211"/>
              <a:gd name="connsiteY2" fmla="*/ 3624548 h 3624548"/>
              <a:gd name="connsiteX0" fmla="*/ 0 w 3911219"/>
              <a:gd name="connsiteY0" fmla="*/ 0 h 3624548"/>
              <a:gd name="connsiteX1" fmla="*/ 1454226 w 3911219"/>
              <a:gd name="connsiteY1" fmla="*/ 2577948 h 3624548"/>
              <a:gd name="connsiteX2" fmla="*/ 3910989 w 3911219"/>
              <a:gd name="connsiteY2" fmla="*/ 3624548 h 3624548"/>
              <a:gd name="connsiteX0" fmla="*/ 0 w 3911225"/>
              <a:gd name="connsiteY0" fmla="*/ 0 h 3624548"/>
              <a:gd name="connsiteX1" fmla="*/ 1454226 w 3911225"/>
              <a:gd name="connsiteY1" fmla="*/ 2577948 h 3624548"/>
              <a:gd name="connsiteX2" fmla="*/ 3910989 w 3911225"/>
              <a:gd name="connsiteY2" fmla="*/ 3624548 h 3624548"/>
              <a:gd name="connsiteX0" fmla="*/ 0 w 3911232"/>
              <a:gd name="connsiteY0" fmla="*/ 0 h 3624548"/>
              <a:gd name="connsiteX1" fmla="*/ 1454226 w 3911232"/>
              <a:gd name="connsiteY1" fmla="*/ 2577948 h 3624548"/>
              <a:gd name="connsiteX2" fmla="*/ 3910989 w 3911232"/>
              <a:gd name="connsiteY2" fmla="*/ 3624548 h 3624548"/>
              <a:gd name="connsiteX0" fmla="*/ 0 w 3889171"/>
              <a:gd name="connsiteY0" fmla="*/ 0 h 3767767"/>
              <a:gd name="connsiteX1" fmla="*/ 1454226 w 3889171"/>
              <a:gd name="connsiteY1" fmla="*/ 2577948 h 3767767"/>
              <a:gd name="connsiteX2" fmla="*/ 3888955 w 3889171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888955 w 3888955"/>
              <a:gd name="connsiteY2" fmla="*/ 3767767 h 3767767"/>
              <a:gd name="connsiteX0" fmla="*/ 0 w 3888955"/>
              <a:gd name="connsiteY0" fmla="*/ 0 h 3767767"/>
              <a:gd name="connsiteX1" fmla="*/ 1454226 w 3888955"/>
              <a:gd name="connsiteY1" fmla="*/ 2577948 h 3767767"/>
              <a:gd name="connsiteX2" fmla="*/ 3382419 w 3888955"/>
              <a:gd name="connsiteY2" fmla="*/ 3177228 h 3767767"/>
              <a:gd name="connsiteX3" fmla="*/ 3888955 w 3888955"/>
              <a:gd name="connsiteY3" fmla="*/ 3767767 h 3767767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382419 w 4373697"/>
              <a:gd name="connsiteY2" fmla="*/ 317722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0 w 4373697"/>
              <a:gd name="connsiteY0" fmla="*/ 0 h 3966071"/>
              <a:gd name="connsiteX1" fmla="*/ 1454226 w 4373697"/>
              <a:gd name="connsiteY1" fmla="*/ 2577948 h 3966071"/>
              <a:gd name="connsiteX2" fmla="*/ 3514622 w 4373697"/>
              <a:gd name="connsiteY2" fmla="*/ 3210278 h 3966071"/>
              <a:gd name="connsiteX3" fmla="*/ 4373697 w 4373697"/>
              <a:gd name="connsiteY3" fmla="*/ 3966071 h 3966071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2852440 w 2929558"/>
              <a:gd name="connsiteY0" fmla="*/ 0 h 1685580"/>
              <a:gd name="connsiteX1" fmla="*/ 10087 w 2929558"/>
              <a:gd name="connsiteY1" fmla="*/ 297457 h 1685580"/>
              <a:gd name="connsiteX2" fmla="*/ 2070483 w 2929558"/>
              <a:gd name="connsiteY2" fmla="*/ 929787 h 1685580"/>
              <a:gd name="connsiteX3" fmla="*/ 2929558 w 2929558"/>
              <a:gd name="connsiteY3" fmla="*/ 1685580 h 1685580"/>
              <a:gd name="connsiteX0" fmla="*/ 1744898 w 1822016"/>
              <a:gd name="connsiteY0" fmla="*/ 13232 h 1698812"/>
              <a:gd name="connsiteX1" fmla="*/ 59316 w 1822016"/>
              <a:gd name="connsiteY1" fmla="*/ 101368 h 1698812"/>
              <a:gd name="connsiteX2" fmla="*/ 962941 w 1822016"/>
              <a:gd name="connsiteY2" fmla="*/ 943019 h 1698812"/>
              <a:gd name="connsiteX3" fmla="*/ 1822016 w 1822016"/>
              <a:gd name="connsiteY3" fmla="*/ 1698812 h 1698812"/>
              <a:gd name="connsiteX0" fmla="*/ 1632950 w 1710068"/>
              <a:gd name="connsiteY0" fmla="*/ 30791 h 1716371"/>
              <a:gd name="connsiteX1" fmla="*/ 90588 w 1710068"/>
              <a:gd name="connsiteY1" fmla="*/ 85876 h 1716371"/>
              <a:gd name="connsiteX2" fmla="*/ 850993 w 1710068"/>
              <a:gd name="connsiteY2" fmla="*/ 960578 h 1716371"/>
              <a:gd name="connsiteX3" fmla="*/ 1710068 w 1710068"/>
              <a:gd name="connsiteY3" fmla="*/ 1716371 h 1716371"/>
              <a:gd name="connsiteX0" fmla="*/ 1632950 w 1632950"/>
              <a:gd name="connsiteY0" fmla="*/ 30791 h 1969759"/>
              <a:gd name="connsiteX1" fmla="*/ 90588 w 1632950"/>
              <a:gd name="connsiteY1" fmla="*/ 85876 h 1969759"/>
              <a:gd name="connsiteX2" fmla="*/ 850993 w 1632950"/>
              <a:gd name="connsiteY2" fmla="*/ 960578 h 1969759"/>
              <a:gd name="connsiteX3" fmla="*/ 872786 w 1632950"/>
              <a:gd name="connsiteY3" fmla="*/ 1969759 h 1969759"/>
              <a:gd name="connsiteX0" fmla="*/ 1822677 w 1822677"/>
              <a:gd name="connsiteY0" fmla="*/ 31559 h 1970527"/>
              <a:gd name="connsiteX1" fmla="*/ 280315 w 1822677"/>
              <a:gd name="connsiteY1" fmla="*/ 86644 h 1970527"/>
              <a:gd name="connsiteX2" fmla="*/ 644113 w 1822677"/>
              <a:gd name="connsiteY2" fmla="*/ 972363 h 1970527"/>
              <a:gd name="connsiteX3" fmla="*/ 1062513 w 1822677"/>
              <a:gd name="connsiteY3" fmla="*/ 1970527 h 1970527"/>
              <a:gd name="connsiteX0" fmla="*/ 1556773 w 1556773"/>
              <a:gd name="connsiteY0" fmla="*/ 103632 h 2042600"/>
              <a:gd name="connsiteX1" fmla="*/ 14411 w 1556773"/>
              <a:gd name="connsiteY1" fmla="*/ 158717 h 2042600"/>
              <a:gd name="connsiteX2" fmla="*/ 796609 w 1556773"/>
              <a:gd name="connsiteY2" fmla="*/ 2042600 h 2042600"/>
              <a:gd name="connsiteX0" fmla="*/ 2178563 w 2178563"/>
              <a:gd name="connsiteY0" fmla="*/ 0 h 1938968"/>
              <a:gd name="connsiteX1" fmla="*/ 8239 w 2178563"/>
              <a:gd name="connsiteY1" fmla="*/ 374574 h 1938968"/>
              <a:gd name="connsiteX2" fmla="*/ 1418399 w 2178563"/>
              <a:gd name="connsiteY2" fmla="*/ 1938968 h 1938968"/>
              <a:gd name="connsiteX0" fmla="*/ 2178563 w 2178563"/>
              <a:gd name="connsiteY0" fmla="*/ 0 h 1938968"/>
              <a:gd name="connsiteX1" fmla="*/ 8239 w 2178563"/>
              <a:gd name="connsiteY1" fmla="*/ 330507 h 1938968"/>
              <a:gd name="connsiteX2" fmla="*/ 1418399 w 2178563"/>
              <a:gd name="connsiteY2" fmla="*/ 1938968 h 1938968"/>
              <a:gd name="connsiteX0" fmla="*/ 1021942 w 1429566"/>
              <a:gd name="connsiteY0" fmla="*/ 15750 h 1822515"/>
              <a:gd name="connsiteX1" fmla="*/ 19406 w 1429566"/>
              <a:gd name="connsiteY1" fmla="*/ 214054 h 1822515"/>
              <a:gd name="connsiteX2" fmla="*/ 1429566 w 1429566"/>
              <a:gd name="connsiteY2" fmla="*/ 1822515 h 1822515"/>
              <a:gd name="connsiteX0" fmla="*/ 1008089 w 1415713"/>
              <a:gd name="connsiteY0" fmla="*/ 15750 h 1822515"/>
              <a:gd name="connsiteX1" fmla="*/ 5553 w 1415713"/>
              <a:gd name="connsiteY1" fmla="*/ 214054 h 1822515"/>
              <a:gd name="connsiteX2" fmla="*/ 1415713 w 1415713"/>
              <a:gd name="connsiteY2" fmla="*/ 1822515 h 1822515"/>
              <a:gd name="connsiteX0" fmla="*/ 965632 w 1417324"/>
              <a:gd name="connsiteY0" fmla="*/ 6940 h 1846756"/>
              <a:gd name="connsiteX1" fmla="*/ 7164 w 1417324"/>
              <a:gd name="connsiteY1" fmla="*/ 238295 h 1846756"/>
              <a:gd name="connsiteX2" fmla="*/ 1417324 w 1417324"/>
              <a:gd name="connsiteY2" fmla="*/ 1846756 h 1846756"/>
              <a:gd name="connsiteX0" fmla="*/ 955064 w 1417773"/>
              <a:gd name="connsiteY0" fmla="*/ 0 h 1905917"/>
              <a:gd name="connsiteX1" fmla="*/ 7613 w 1417773"/>
              <a:gd name="connsiteY1" fmla="*/ 297456 h 1905917"/>
              <a:gd name="connsiteX2" fmla="*/ 1417773 w 1417773"/>
              <a:gd name="connsiteY2" fmla="*/ 1905917 h 1905917"/>
              <a:gd name="connsiteX0" fmla="*/ 955064 w 1417773"/>
              <a:gd name="connsiteY0" fmla="*/ 0 h 1949985"/>
              <a:gd name="connsiteX1" fmla="*/ 7613 w 1417773"/>
              <a:gd name="connsiteY1" fmla="*/ 341524 h 1949985"/>
              <a:gd name="connsiteX2" fmla="*/ 1417773 w 1417773"/>
              <a:gd name="connsiteY2" fmla="*/ 1949985 h 1949985"/>
              <a:gd name="connsiteX0" fmla="*/ 965735 w 1736916"/>
              <a:gd name="connsiteY0" fmla="*/ 0 h 1299990"/>
              <a:gd name="connsiteX1" fmla="*/ 18284 w 1736916"/>
              <a:gd name="connsiteY1" fmla="*/ 341524 h 1299990"/>
              <a:gd name="connsiteX2" fmla="*/ 1736916 w 1736916"/>
              <a:gd name="connsiteY2" fmla="*/ 1299990 h 1299990"/>
              <a:gd name="connsiteX0" fmla="*/ 873362 w 1644543"/>
              <a:gd name="connsiteY0" fmla="*/ 0 h 1299990"/>
              <a:gd name="connsiteX1" fmla="*/ 21161 w 1644543"/>
              <a:gd name="connsiteY1" fmla="*/ 455824 h 1299990"/>
              <a:gd name="connsiteX2" fmla="*/ 1644543 w 1644543"/>
              <a:gd name="connsiteY2" fmla="*/ 1299990 h 1299990"/>
              <a:gd name="connsiteX0" fmla="*/ 745856 w 1517037"/>
              <a:gd name="connsiteY0" fmla="*/ 0 h 1299990"/>
              <a:gd name="connsiteX1" fmla="*/ 27005 w 1517037"/>
              <a:gd name="connsiteY1" fmla="*/ 379624 h 1299990"/>
              <a:gd name="connsiteX2" fmla="*/ 1517037 w 1517037"/>
              <a:gd name="connsiteY2" fmla="*/ 1299990 h 1299990"/>
              <a:gd name="connsiteX0" fmla="*/ 514558 w 1542914"/>
              <a:gd name="connsiteY0" fmla="*/ 0 h 1357140"/>
              <a:gd name="connsiteX1" fmla="*/ 52882 w 1542914"/>
              <a:gd name="connsiteY1" fmla="*/ 436774 h 1357140"/>
              <a:gd name="connsiteX2" fmla="*/ 1542914 w 1542914"/>
              <a:gd name="connsiteY2" fmla="*/ 1357140 h 135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914" h="1357140">
                <a:moveTo>
                  <a:pt x="514558" y="0"/>
                </a:moveTo>
                <a:cubicBezTo>
                  <a:pt x="12372" y="2754"/>
                  <a:pt x="-75648" y="220109"/>
                  <a:pt x="52882" y="436774"/>
                </a:cubicBezTo>
                <a:cubicBezTo>
                  <a:pt x="181412" y="653439"/>
                  <a:pt x="1379956" y="964665"/>
                  <a:pt x="1542914" y="1357140"/>
                </a:cubicBezTo>
              </a:path>
            </a:pathLst>
          </a:custGeom>
          <a:noFill/>
          <a:ln w="27559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43800" y="250343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Required Environmental Flows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1447800"/>
            <a:ext cx="195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Evapotranspiration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60496" y="1905000"/>
            <a:ext cx="15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Residential &amp; Industrial Use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2209800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Irrigation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790" y="100226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24539" y="3739206"/>
            <a:ext cx="127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Outflow to Columbia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97052" y="260866"/>
            <a:ext cx="557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Willamette Basin Water Budget – June 1 – September 30</a:t>
            </a:r>
            <a:endParaRPr lang="en-US" b="1" dirty="0"/>
          </a:p>
        </p:txBody>
      </p:sp>
      <p:sp>
        <p:nvSpPr>
          <p:cNvPr id="8" name="Freeform 7"/>
          <p:cNvSpPr/>
          <p:nvPr/>
        </p:nvSpPr>
        <p:spPr>
          <a:xfrm>
            <a:off x="1918606" y="3277952"/>
            <a:ext cx="1515455" cy="1093881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0 w 6918593"/>
              <a:gd name="connsiteY0" fmla="*/ 0 h 1255999"/>
              <a:gd name="connsiteX1" fmla="*/ 3084723 w 6918593"/>
              <a:gd name="connsiteY1" fmla="*/ 1255923 h 1255999"/>
              <a:gd name="connsiteX2" fmla="*/ 6918593 w 6918593"/>
              <a:gd name="connsiteY2" fmla="*/ 220337 h 1255999"/>
              <a:gd name="connsiteX0" fmla="*/ 5678 w 6924271"/>
              <a:gd name="connsiteY0" fmla="*/ 0 h 1255999"/>
              <a:gd name="connsiteX1" fmla="*/ 3090401 w 6924271"/>
              <a:gd name="connsiteY1" fmla="*/ 1255923 h 1255999"/>
              <a:gd name="connsiteX2" fmla="*/ 6924271 w 6924271"/>
              <a:gd name="connsiteY2" fmla="*/ 220337 h 1255999"/>
              <a:gd name="connsiteX0" fmla="*/ 5678 w 3285394"/>
              <a:gd name="connsiteY0" fmla="*/ 0 h 3353338"/>
              <a:gd name="connsiteX1" fmla="*/ 3090401 w 3285394"/>
              <a:gd name="connsiteY1" fmla="*/ 1255923 h 3353338"/>
              <a:gd name="connsiteX2" fmla="*/ 1173466 w 3285394"/>
              <a:gd name="connsiteY2" fmla="*/ 3283026 h 3353338"/>
              <a:gd name="connsiteX0" fmla="*/ 5678 w 3353481"/>
              <a:gd name="connsiteY0" fmla="*/ 0 h 3283026"/>
              <a:gd name="connsiteX1" fmla="*/ 3090401 w 3353481"/>
              <a:gd name="connsiteY1" fmla="*/ 1255923 h 3283026"/>
              <a:gd name="connsiteX2" fmla="*/ 1173466 w 3353481"/>
              <a:gd name="connsiteY2" fmla="*/ 3283026 h 3283026"/>
              <a:gd name="connsiteX0" fmla="*/ 5678 w 3323397"/>
              <a:gd name="connsiteY0" fmla="*/ 0 h 3194891"/>
              <a:gd name="connsiteX1" fmla="*/ 3090401 w 3323397"/>
              <a:gd name="connsiteY1" fmla="*/ 1255923 h 3194891"/>
              <a:gd name="connsiteX2" fmla="*/ 677707 w 3323397"/>
              <a:gd name="connsiteY2" fmla="*/ 3194891 h 3194891"/>
              <a:gd name="connsiteX0" fmla="*/ 176985 w 1331552"/>
              <a:gd name="connsiteY0" fmla="*/ 0 h 3194891"/>
              <a:gd name="connsiteX1" fmla="*/ 793930 w 1331552"/>
              <a:gd name="connsiteY1" fmla="*/ 1784733 h 3194891"/>
              <a:gd name="connsiteX2" fmla="*/ 849014 w 1331552"/>
              <a:gd name="connsiteY2" fmla="*/ 3194891 h 3194891"/>
              <a:gd name="connsiteX0" fmla="*/ 24743 w 1179310"/>
              <a:gd name="connsiteY0" fmla="*/ 0 h 3194891"/>
              <a:gd name="connsiteX1" fmla="*/ 641688 w 1179310"/>
              <a:gd name="connsiteY1" fmla="*/ 1784733 h 3194891"/>
              <a:gd name="connsiteX2" fmla="*/ 696772 w 1179310"/>
              <a:gd name="connsiteY2" fmla="*/ 3194891 h 3194891"/>
              <a:gd name="connsiteX0" fmla="*/ 24743 w 744866"/>
              <a:gd name="connsiteY0" fmla="*/ 0 h 3194891"/>
              <a:gd name="connsiteX1" fmla="*/ 641688 w 744866"/>
              <a:gd name="connsiteY1" fmla="*/ 1784733 h 3194891"/>
              <a:gd name="connsiteX2" fmla="*/ 696772 w 744866"/>
              <a:gd name="connsiteY2" fmla="*/ 3194891 h 3194891"/>
              <a:gd name="connsiteX0" fmla="*/ 24743 w 858935"/>
              <a:gd name="connsiteY0" fmla="*/ 0 h 3272009"/>
              <a:gd name="connsiteX1" fmla="*/ 641688 w 858935"/>
              <a:gd name="connsiteY1" fmla="*/ 1784733 h 3272009"/>
              <a:gd name="connsiteX2" fmla="*/ 851008 w 858935"/>
              <a:gd name="connsiteY2" fmla="*/ 3272009 h 3272009"/>
              <a:gd name="connsiteX0" fmla="*/ 24743 w 851008"/>
              <a:gd name="connsiteY0" fmla="*/ 0 h 3272009"/>
              <a:gd name="connsiteX1" fmla="*/ 641688 w 851008"/>
              <a:gd name="connsiteY1" fmla="*/ 1784733 h 3272009"/>
              <a:gd name="connsiteX2" fmla="*/ 851008 w 851008"/>
              <a:gd name="connsiteY2" fmla="*/ 3272009 h 3272009"/>
              <a:gd name="connsiteX0" fmla="*/ 24743 w 939143"/>
              <a:gd name="connsiteY0" fmla="*/ 0 h 3260992"/>
              <a:gd name="connsiteX1" fmla="*/ 641688 w 939143"/>
              <a:gd name="connsiteY1" fmla="*/ 1784733 h 3260992"/>
              <a:gd name="connsiteX2" fmla="*/ 939143 w 939143"/>
              <a:gd name="connsiteY2" fmla="*/ 3260992 h 3260992"/>
              <a:gd name="connsiteX0" fmla="*/ 24743 w 961177"/>
              <a:gd name="connsiteY0" fmla="*/ 0 h 3128789"/>
              <a:gd name="connsiteX1" fmla="*/ 641688 w 961177"/>
              <a:gd name="connsiteY1" fmla="*/ 1784733 h 3128789"/>
              <a:gd name="connsiteX2" fmla="*/ 961177 w 961177"/>
              <a:gd name="connsiteY2" fmla="*/ 3128789 h 3128789"/>
              <a:gd name="connsiteX0" fmla="*/ 54467 w 693446"/>
              <a:gd name="connsiteY0" fmla="*/ 0 h 3018620"/>
              <a:gd name="connsiteX1" fmla="*/ 373957 w 693446"/>
              <a:gd name="connsiteY1" fmla="*/ 1674564 h 3018620"/>
              <a:gd name="connsiteX2" fmla="*/ 693446 w 693446"/>
              <a:gd name="connsiteY2" fmla="*/ 3018620 h 3018620"/>
              <a:gd name="connsiteX0" fmla="*/ 59007 w 675953"/>
              <a:gd name="connsiteY0" fmla="*/ 0 h 3051671"/>
              <a:gd name="connsiteX1" fmla="*/ 356464 w 675953"/>
              <a:gd name="connsiteY1" fmla="*/ 1707615 h 3051671"/>
              <a:gd name="connsiteX2" fmla="*/ 675953 w 675953"/>
              <a:gd name="connsiteY2" fmla="*/ 3051671 h 3051671"/>
              <a:gd name="connsiteX0" fmla="*/ 20301 w 637247"/>
              <a:gd name="connsiteY0" fmla="*/ 0 h 3051671"/>
              <a:gd name="connsiteX1" fmla="*/ 317758 w 637247"/>
              <a:gd name="connsiteY1" fmla="*/ 1707615 h 3051671"/>
              <a:gd name="connsiteX2" fmla="*/ 637247 w 637247"/>
              <a:gd name="connsiteY2" fmla="*/ 3051671 h 3051671"/>
              <a:gd name="connsiteX0" fmla="*/ 27749 w 611644"/>
              <a:gd name="connsiteY0" fmla="*/ 0 h 3062688"/>
              <a:gd name="connsiteX1" fmla="*/ 292155 w 611644"/>
              <a:gd name="connsiteY1" fmla="*/ 1718632 h 3062688"/>
              <a:gd name="connsiteX2" fmla="*/ 611644 w 611644"/>
              <a:gd name="connsiteY2" fmla="*/ 3062688 h 3062688"/>
              <a:gd name="connsiteX0" fmla="*/ 5096 w 588991"/>
              <a:gd name="connsiteY0" fmla="*/ 0 h 3062688"/>
              <a:gd name="connsiteX1" fmla="*/ 511873 w 588991"/>
              <a:gd name="connsiteY1" fmla="*/ 1949986 h 3062688"/>
              <a:gd name="connsiteX2" fmla="*/ 588991 w 588991"/>
              <a:gd name="connsiteY2" fmla="*/ 3062688 h 3062688"/>
              <a:gd name="connsiteX0" fmla="*/ 4161 w 588056"/>
              <a:gd name="connsiteY0" fmla="*/ 0 h 3062688"/>
              <a:gd name="connsiteX1" fmla="*/ 510938 w 588056"/>
              <a:gd name="connsiteY1" fmla="*/ 1949986 h 3062688"/>
              <a:gd name="connsiteX2" fmla="*/ 588056 w 588056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42 w 584037"/>
              <a:gd name="connsiteY0" fmla="*/ 0 h 3062688"/>
              <a:gd name="connsiteX1" fmla="*/ 506919 w 584037"/>
              <a:gd name="connsiteY1" fmla="*/ 1949986 h 3062688"/>
              <a:gd name="connsiteX2" fmla="*/ 584037 w 584037"/>
              <a:gd name="connsiteY2" fmla="*/ 3062688 h 3062688"/>
              <a:gd name="connsiteX0" fmla="*/ 118 w 610515"/>
              <a:gd name="connsiteY0" fmla="*/ 0 h 3062688"/>
              <a:gd name="connsiteX1" fmla="*/ 550963 w 610515"/>
              <a:gd name="connsiteY1" fmla="*/ 1949986 h 3062688"/>
              <a:gd name="connsiteX2" fmla="*/ 584013 w 610515"/>
              <a:gd name="connsiteY2" fmla="*/ 3062688 h 3062688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650114"/>
              <a:gd name="connsiteY0" fmla="*/ 0 h 2842350"/>
              <a:gd name="connsiteX1" fmla="*/ 550963 w 650114"/>
              <a:gd name="connsiteY1" fmla="*/ 1949986 h 2842350"/>
              <a:gd name="connsiteX2" fmla="*/ 650114 w 650114"/>
              <a:gd name="connsiteY2" fmla="*/ 2842350 h 284235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870451"/>
              <a:gd name="connsiteY0" fmla="*/ 0 h 3371160"/>
              <a:gd name="connsiteX1" fmla="*/ 550963 w 870451"/>
              <a:gd name="connsiteY1" fmla="*/ 1949986 h 3371160"/>
              <a:gd name="connsiteX2" fmla="*/ 870451 w 870451"/>
              <a:gd name="connsiteY2" fmla="*/ 3371160 h 3371160"/>
              <a:gd name="connsiteX0" fmla="*/ 118 w 760282"/>
              <a:gd name="connsiteY0" fmla="*/ 0 h 2875401"/>
              <a:gd name="connsiteX1" fmla="*/ 550963 w 760282"/>
              <a:gd name="connsiteY1" fmla="*/ 1949986 h 2875401"/>
              <a:gd name="connsiteX2" fmla="*/ 760282 w 760282"/>
              <a:gd name="connsiteY2" fmla="*/ 2875401 h 2875401"/>
              <a:gd name="connsiteX0" fmla="*/ 251 w 760415"/>
              <a:gd name="connsiteY0" fmla="*/ 0 h 2875401"/>
              <a:gd name="connsiteX1" fmla="*/ 551096 w 760415"/>
              <a:gd name="connsiteY1" fmla="*/ 1949986 h 2875401"/>
              <a:gd name="connsiteX2" fmla="*/ 760415 w 760415"/>
              <a:gd name="connsiteY2" fmla="*/ 2875401 h 2875401"/>
              <a:gd name="connsiteX0" fmla="*/ 135 w 760299"/>
              <a:gd name="connsiteY0" fmla="*/ 0 h 2875401"/>
              <a:gd name="connsiteX1" fmla="*/ 550980 w 760299"/>
              <a:gd name="connsiteY1" fmla="*/ 1949986 h 2875401"/>
              <a:gd name="connsiteX2" fmla="*/ 760299 w 760299"/>
              <a:gd name="connsiteY2" fmla="*/ 2875401 h 2875401"/>
              <a:gd name="connsiteX0" fmla="*/ 523 w 760687"/>
              <a:gd name="connsiteY0" fmla="*/ 0 h 2875401"/>
              <a:gd name="connsiteX1" fmla="*/ 375099 w 760687"/>
              <a:gd name="connsiteY1" fmla="*/ 1586429 h 2875401"/>
              <a:gd name="connsiteX2" fmla="*/ 760687 w 760687"/>
              <a:gd name="connsiteY2" fmla="*/ 2875401 h 2875401"/>
              <a:gd name="connsiteX0" fmla="*/ 256 w 760420"/>
              <a:gd name="connsiteY0" fmla="*/ 0 h 2875401"/>
              <a:gd name="connsiteX1" fmla="*/ 374832 w 760420"/>
              <a:gd name="connsiteY1" fmla="*/ 1586429 h 2875401"/>
              <a:gd name="connsiteX2" fmla="*/ 760420 w 760420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0164"/>
              <a:gd name="connsiteY0" fmla="*/ 0 h 2875401"/>
              <a:gd name="connsiteX1" fmla="*/ 374576 w 760164"/>
              <a:gd name="connsiteY1" fmla="*/ 1586429 h 2875401"/>
              <a:gd name="connsiteX2" fmla="*/ 760164 w 760164"/>
              <a:gd name="connsiteY2" fmla="*/ 2875401 h 2875401"/>
              <a:gd name="connsiteX0" fmla="*/ 0 w 761343"/>
              <a:gd name="connsiteY0" fmla="*/ 0 h 2875401"/>
              <a:gd name="connsiteX1" fmla="*/ 374576 w 761343"/>
              <a:gd name="connsiteY1" fmla="*/ 1586429 h 2875401"/>
              <a:gd name="connsiteX2" fmla="*/ 760164 w 761343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184"/>
              <a:gd name="connsiteY0" fmla="*/ 0 h 2875401"/>
              <a:gd name="connsiteX1" fmla="*/ 374576 w 762184"/>
              <a:gd name="connsiteY1" fmla="*/ 1586429 h 2875401"/>
              <a:gd name="connsiteX2" fmla="*/ 760164 w 762184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301"/>
              <a:gd name="connsiteY0" fmla="*/ 0 h 2875401"/>
              <a:gd name="connsiteX1" fmla="*/ 385593 w 762301"/>
              <a:gd name="connsiteY1" fmla="*/ 1476260 h 2875401"/>
              <a:gd name="connsiteX2" fmla="*/ 760164 w 762301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62432"/>
              <a:gd name="connsiteY0" fmla="*/ 0 h 2875401"/>
              <a:gd name="connsiteX1" fmla="*/ 396610 w 762432"/>
              <a:gd name="connsiteY1" fmla="*/ 1443209 h 2875401"/>
              <a:gd name="connsiteX2" fmla="*/ 760164 w 762432"/>
              <a:gd name="connsiteY2" fmla="*/ 2875401 h 2875401"/>
              <a:gd name="connsiteX0" fmla="*/ 0 w 751415"/>
              <a:gd name="connsiteY0" fmla="*/ 0 h 2908452"/>
              <a:gd name="connsiteX1" fmla="*/ 385593 w 751415"/>
              <a:gd name="connsiteY1" fmla="*/ 1476260 h 2908452"/>
              <a:gd name="connsiteX2" fmla="*/ 749147 w 751415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2141"/>
              <a:gd name="connsiteY0" fmla="*/ 0 h 2908452"/>
              <a:gd name="connsiteX1" fmla="*/ 429660 w 752141"/>
              <a:gd name="connsiteY1" fmla="*/ 1553378 h 2908452"/>
              <a:gd name="connsiteX2" fmla="*/ 749147 w 752141"/>
              <a:gd name="connsiteY2" fmla="*/ 2908452 h 2908452"/>
              <a:gd name="connsiteX0" fmla="*/ 0 w 753467"/>
              <a:gd name="connsiteY0" fmla="*/ 0 h 2908452"/>
              <a:gd name="connsiteX1" fmla="*/ 473728 w 753467"/>
              <a:gd name="connsiteY1" fmla="*/ 1641513 h 2908452"/>
              <a:gd name="connsiteX2" fmla="*/ 749147 w 753467"/>
              <a:gd name="connsiteY2" fmla="*/ 2908452 h 2908452"/>
              <a:gd name="connsiteX0" fmla="*/ 0 w 756305"/>
              <a:gd name="connsiteY0" fmla="*/ 0 h 2908452"/>
              <a:gd name="connsiteX1" fmla="*/ 517796 w 756305"/>
              <a:gd name="connsiteY1" fmla="*/ 1630496 h 2908452"/>
              <a:gd name="connsiteX2" fmla="*/ 749147 w 756305"/>
              <a:gd name="connsiteY2" fmla="*/ 2908452 h 2908452"/>
              <a:gd name="connsiteX0" fmla="*/ 0 w 1994361"/>
              <a:gd name="connsiteY0" fmla="*/ 0 h 3294042"/>
              <a:gd name="connsiteX1" fmla="*/ 517796 w 1994361"/>
              <a:gd name="connsiteY1" fmla="*/ 1630496 h 3294042"/>
              <a:gd name="connsiteX2" fmla="*/ 1994053 w 1994361"/>
              <a:gd name="connsiteY2" fmla="*/ 3294042 h 3294042"/>
              <a:gd name="connsiteX0" fmla="*/ 0 w 1994053"/>
              <a:gd name="connsiteY0" fmla="*/ 0 h 3294042"/>
              <a:gd name="connsiteX1" fmla="*/ 517796 w 1994053"/>
              <a:gd name="connsiteY1" fmla="*/ 1630496 h 3294042"/>
              <a:gd name="connsiteX2" fmla="*/ 1994053 w 1994053"/>
              <a:gd name="connsiteY2" fmla="*/ 3294042 h 3294042"/>
              <a:gd name="connsiteX0" fmla="*/ 0 w 2038120"/>
              <a:gd name="connsiteY0" fmla="*/ 0 h 3525396"/>
              <a:gd name="connsiteX1" fmla="*/ 517796 w 2038120"/>
              <a:gd name="connsiteY1" fmla="*/ 1630496 h 3525396"/>
              <a:gd name="connsiteX2" fmla="*/ 2038120 w 2038120"/>
              <a:gd name="connsiteY2" fmla="*/ 3525396 h 3525396"/>
              <a:gd name="connsiteX0" fmla="*/ 0 w 2005069"/>
              <a:gd name="connsiteY0" fmla="*/ 0 h 3260991"/>
              <a:gd name="connsiteX1" fmla="*/ 517796 w 2005069"/>
              <a:gd name="connsiteY1" fmla="*/ 1630496 h 3260991"/>
              <a:gd name="connsiteX2" fmla="*/ 2005069 w 2005069"/>
              <a:gd name="connsiteY2" fmla="*/ 3260991 h 3260991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005069"/>
              <a:gd name="connsiteY0" fmla="*/ 0 h 3316075"/>
              <a:gd name="connsiteX1" fmla="*/ 517796 w 2005069"/>
              <a:gd name="connsiteY1" fmla="*/ 1630496 h 3316075"/>
              <a:gd name="connsiteX2" fmla="*/ 2005069 w 2005069"/>
              <a:gd name="connsiteY2" fmla="*/ 3316075 h 3316075"/>
              <a:gd name="connsiteX0" fmla="*/ 0 w 2318719"/>
              <a:gd name="connsiteY0" fmla="*/ 0 h 3316075"/>
              <a:gd name="connsiteX1" fmla="*/ 2104225 w 2318719"/>
              <a:gd name="connsiteY1" fmla="*/ 2544896 h 3316075"/>
              <a:gd name="connsiteX2" fmla="*/ 2005069 w 2318719"/>
              <a:gd name="connsiteY2" fmla="*/ 3316075 h 3316075"/>
              <a:gd name="connsiteX0" fmla="*/ 0 w 2104225"/>
              <a:gd name="connsiteY0" fmla="*/ 0 h 3316075"/>
              <a:gd name="connsiteX1" fmla="*/ 2104225 w 2104225"/>
              <a:gd name="connsiteY1" fmla="*/ 2544896 h 3316075"/>
              <a:gd name="connsiteX2" fmla="*/ 2005069 w 2104225"/>
              <a:gd name="connsiteY2" fmla="*/ 3316075 h 3316075"/>
              <a:gd name="connsiteX0" fmla="*/ 466104 w 473667"/>
              <a:gd name="connsiteY0" fmla="*/ 0 h 1090668"/>
              <a:gd name="connsiteX1" fmla="*/ 168652 w 473667"/>
              <a:gd name="connsiteY1" fmla="*/ 319489 h 1090668"/>
              <a:gd name="connsiteX2" fmla="*/ 69496 w 473667"/>
              <a:gd name="connsiteY2" fmla="*/ 1090668 h 1090668"/>
              <a:gd name="connsiteX0" fmla="*/ 466104 w 482777"/>
              <a:gd name="connsiteY0" fmla="*/ 0 h 1090668"/>
              <a:gd name="connsiteX1" fmla="*/ 168652 w 482777"/>
              <a:gd name="connsiteY1" fmla="*/ 319489 h 1090668"/>
              <a:gd name="connsiteX2" fmla="*/ 69496 w 482777"/>
              <a:gd name="connsiteY2" fmla="*/ 1090668 h 1090668"/>
              <a:gd name="connsiteX0" fmla="*/ 408046 w 424719"/>
              <a:gd name="connsiteY0" fmla="*/ 0 h 1090668"/>
              <a:gd name="connsiteX1" fmla="*/ 110594 w 424719"/>
              <a:gd name="connsiteY1" fmla="*/ 319489 h 1090668"/>
              <a:gd name="connsiteX2" fmla="*/ 11438 w 424719"/>
              <a:gd name="connsiteY2" fmla="*/ 1090668 h 1090668"/>
              <a:gd name="connsiteX0" fmla="*/ 408046 w 408046"/>
              <a:gd name="connsiteY0" fmla="*/ 0 h 1090668"/>
              <a:gd name="connsiteX1" fmla="*/ 110594 w 408046"/>
              <a:gd name="connsiteY1" fmla="*/ 319489 h 1090668"/>
              <a:gd name="connsiteX2" fmla="*/ 11438 w 408046"/>
              <a:gd name="connsiteY2" fmla="*/ 1090668 h 1090668"/>
              <a:gd name="connsiteX0" fmla="*/ 635586 w 635586"/>
              <a:gd name="connsiteY0" fmla="*/ 0 h 1090668"/>
              <a:gd name="connsiteX1" fmla="*/ 7628 w 635586"/>
              <a:gd name="connsiteY1" fmla="*/ 286438 h 1090668"/>
              <a:gd name="connsiteX2" fmla="*/ 238978 w 635586"/>
              <a:gd name="connsiteY2" fmla="*/ 1090668 h 1090668"/>
              <a:gd name="connsiteX0" fmla="*/ 723721 w 723721"/>
              <a:gd name="connsiteY0" fmla="*/ 0 h 1123718"/>
              <a:gd name="connsiteX1" fmla="*/ 7628 w 723721"/>
              <a:gd name="connsiteY1" fmla="*/ 319488 h 1123718"/>
              <a:gd name="connsiteX2" fmla="*/ 238978 w 723721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0 h 1123718"/>
              <a:gd name="connsiteX1" fmla="*/ 4175 w 951622"/>
              <a:gd name="connsiteY1" fmla="*/ 22032 h 1123718"/>
              <a:gd name="connsiteX2" fmla="*/ 466879 w 951622"/>
              <a:gd name="connsiteY2" fmla="*/ 1123718 h 1123718"/>
              <a:gd name="connsiteX0" fmla="*/ 951622 w 951622"/>
              <a:gd name="connsiteY0" fmla="*/ 3101 h 1126819"/>
              <a:gd name="connsiteX1" fmla="*/ 4175 w 951622"/>
              <a:gd name="connsiteY1" fmla="*/ 25133 h 1126819"/>
              <a:gd name="connsiteX2" fmla="*/ 466879 w 951622"/>
              <a:gd name="connsiteY2" fmla="*/ 1126819 h 1126819"/>
              <a:gd name="connsiteX0" fmla="*/ 975255 w 975255"/>
              <a:gd name="connsiteY0" fmla="*/ 3101 h 862414"/>
              <a:gd name="connsiteX1" fmla="*/ 27808 w 975255"/>
              <a:gd name="connsiteY1" fmla="*/ 25133 h 862414"/>
              <a:gd name="connsiteX2" fmla="*/ 49837 w 975255"/>
              <a:gd name="connsiteY2" fmla="*/ 862414 h 862414"/>
              <a:gd name="connsiteX0" fmla="*/ 972553 w 972553"/>
              <a:gd name="connsiteY0" fmla="*/ 3101 h 862414"/>
              <a:gd name="connsiteX1" fmla="*/ 25106 w 972553"/>
              <a:gd name="connsiteY1" fmla="*/ 25133 h 862414"/>
              <a:gd name="connsiteX2" fmla="*/ 47135 w 972553"/>
              <a:gd name="connsiteY2" fmla="*/ 862414 h 862414"/>
              <a:gd name="connsiteX0" fmla="*/ 947002 w 947002"/>
              <a:gd name="connsiteY0" fmla="*/ 0 h 859313"/>
              <a:gd name="connsiteX1" fmla="*/ 43622 w 947002"/>
              <a:gd name="connsiteY1" fmla="*/ 44066 h 859313"/>
              <a:gd name="connsiteX2" fmla="*/ 21584 w 947002"/>
              <a:gd name="connsiteY2" fmla="*/ 859313 h 859313"/>
              <a:gd name="connsiteX0" fmla="*/ 1005300 w 1005300"/>
              <a:gd name="connsiteY0" fmla="*/ 0 h 859313"/>
              <a:gd name="connsiteX1" fmla="*/ 101920 w 1005300"/>
              <a:gd name="connsiteY1" fmla="*/ 44066 h 859313"/>
              <a:gd name="connsiteX2" fmla="*/ 79882 w 1005300"/>
              <a:gd name="connsiteY2" fmla="*/ 859313 h 859313"/>
              <a:gd name="connsiteX0" fmla="*/ 1005300 w 1005300"/>
              <a:gd name="connsiteY0" fmla="*/ 132344 h 991657"/>
              <a:gd name="connsiteX1" fmla="*/ 101920 w 1005300"/>
              <a:gd name="connsiteY1" fmla="*/ 176410 h 991657"/>
              <a:gd name="connsiteX2" fmla="*/ 79882 w 1005300"/>
              <a:gd name="connsiteY2" fmla="*/ 991657 h 991657"/>
              <a:gd name="connsiteX0" fmla="*/ 972289 w 972289"/>
              <a:gd name="connsiteY0" fmla="*/ 59584 h 918897"/>
              <a:gd name="connsiteX1" fmla="*/ 68909 w 972289"/>
              <a:gd name="connsiteY1" fmla="*/ 103650 h 918897"/>
              <a:gd name="connsiteX2" fmla="*/ 46871 w 972289"/>
              <a:gd name="connsiteY2" fmla="*/ 918897 h 918897"/>
              <a:gd name="connsiteX0" fmla="*/ 1010171 w 1010171"/>
              <a:gd name="connsiteY0" fmla="*/ 2014 h 861327"/>
              <a:gd name="connsiteX1" fmla="*/ 51707 w 1010171"/>
              <a:gd name="connsiteY1" fmla="*/ 167266 h 861327"/>
              <a:gd name="connsiteX2" fmla="*/ 84753 w 1010171"/>
              <a:gd name="connsiteY2" fmla="*/ 861327 h 861327"/>
              <a:gd name="connsiteX0" fmla="*/ 1143980 w 1143980"/>
              <a:gd name="connsiteY0" fmla="*/ 0 h 903381"/>
              <a:gd name="connsiteX1" fmla="*/ 75347 w 1143980"/>
              <a:gd name="connsiteY1" fmla="*/ 209320 h 903381"/>
              <a:gd name="connsiteX2" fmla="*/ 108393 w 1143980"/>
              <a:gd name="connsiteY2" fmla="*/ 903381 h 903381"/>
              <a:gd name="connsiteX0" fmla="*/ 1486880 w 1486880"/>
              <a:gd name="connsiteY0" fmla="*/ 0 h 941481"/>
              <a:gd name="connsiteX1" fmla="*/ 75347 w 1486880"/>
              <a:gd name="connsiteY1" fmla="*/ 247420 h 941481"/>
              <a:gd name="connsiteX2" fmla="*/ 108393 w 1486880"/>
              <a:gd name="connsiteY2" fmla="*/ 941481 h 941481"/>
              <a:gd name="connsiteX0" fmla="*/ 1534505 w 1534505"/>
              <a:gd name="connsiteY0" fmla="*/ 0 h 979581"/>
              <a:gd name="connsiteX1" fmla="*/ 75347 w 1534505"/>
              <a:gd name="connsiteY1" fmla="*/ 285520 h 979581"/>
              <a:gd name="connsiteX2" fmla="*/ 108393 w 1534505"/>
              <a:gd name="connsiteY2" fmla="*/ 979581 h 979581"/>
              <a:gd name="connsiteX0" fmla="*/ 1515455 w 1515455"/>
              <a:gd name="connsiteY0" fmla="*/ 0 h 1093881"/>
              <a:gd name="connsiteX1" fmla="*/ 75347 w 1515455"/>
              <a:gd name="connsiteY1" fmla="*/ 399820 h 1093881"/>
              <a:gd name="connsiteX2" fmla="*/ 108393 w 1515455"/>
              <a:gd name="connsiteY2" fmla="*/ 1093881 h 109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455" h="1093881">
                <a:moveTo>
                  <a:pt x="1515455" y="0"/>
                </a:moveTo>
                <a:cubicBezTo>
                  <a:pt x="1079372" y="2755"/>
                  <a:pt x="247945" y="249256"/>
                  <a:pt x="75347" y="399820"/>
                </a:cubicBezTo>
                <a:cubicBezTo>
                  <a:pt x="-97251" y="550384"/>
                  <a:pt x="76261" y="700029"/>
                  <a:pt x="108393" y="1093881"/>
                </a:cubicBezTo>
              </a:path>
            </a:pathLst>
          </a:custGeom>
          <a:noFill/>
          <a:ln w="6350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63038" y="1404258"/>
            <a:ext cx="2350453" cy="1760566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2016162"/>
              <a:gd name="connsiteX1" fmla="*/ 2622014 w 6455884"/>
              <a:gd name="connsiteY1" fmla="*/ 2016086 h 2016162"/>
              <a:gd name="connsiteX2" fmla="*/ 6455884 w 6455884"/>
              <a:gd name="connsiteY2" fmla="*/ 980500 h 2016162"/>
              <a:gd name="connsiteX0" fmla="*/ 0 w 6455884"/>
              <a:gd name="connsiteY0" fmla="*/ 0 h 1510389"/>
              <a:gd name="connsiteX1" fmla="*/ 2688115 w 6455884"/>
              <a:gd name="connsiteY1" fmla="*/ 1509310 h 1510389"/>
              <a:gd name="connsiteX2" fmla="*/ 6455884 w 6455884"/>
              <a:gd name="connsiteY2" fmla="*/ 980500 h 1510389"/>
              <a:gd name="connsiteX0" fmla="*/ 0 w 6301648"/>
              <a:gd name="connsiteY0" fmla="*/ 0 h 1826698"/>
              <a:gd name="connsiteX1" fmla="*/ 2688115 w 6301648"/>
              <a:gd name="connsiteY1" fmla="*/ 1509310 h 1826698"/>
              <a:gd name="connsiteX2" fmla="*/ 6301648 w 6301648"/>
              <a:gd name="connsiteY2" fmla="*/ 1619479 h 1826698"/>
              <a:gd name="connsiteX0" fmla="*/ 0 w 6301648"/>
              <a:gd name="connsiteY0" fmla="*/ 0 h 1619479"/>
              <a:gd name="connsiteX1" fmla="*/ 2688115 w 6301648"/>
              <a:gd name="connsiteY1" fmla="*/ 1509310 h 1619479"/>
              <a:gd name="connsiteX2" fmla="*/ 6301648 w 6301648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3119 w 6304767"/>
              <a:gd name="connsiteY0" fmla="*/ 0 h 1619479"/>
              <a:gd name="connsiteX1" fmla="*/ 2691234 w 6304767"/>
              <a:gd name="connsiteY1" fmla="*/ 1509310 h 1619479"/>
              <a:gd name="connsiteX2" fmla="*/ 6304767 w 6304767"/>
              <a:gd name="connsiteY2" fmla="*/ 1619479 h 1619479"/>
              <a:gd name="connsiteX0" fmla="*/ 4866 w 6306514"/>
              <a:gd name="connsiteY0" fmla="*/ 0 h 1619479"/>
              <a:gd name="connsiteX1" fmla="*/ 2692981 w 6306514"/>
              <a:gd name="connsiteY1" fmla="*/ 1509310 h 1619479"/>
              <a:gd name="connsiteX2" fmla="*/ 6306514 w 6306514"/>
              <a:gd name="connsiteY2" fmla="*/ 1619479 h 1619479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762698"/>
              <a:gd name="connsiteX1" fmla="*/ 2692981 w 6350582"/>
              <a:gd name="connsiteY1" fmla="*/ 1509310 h 1762698"/>
              <a:gd name="connsiteX2" fmla="*/ 6350582 w 6350582"/>
              <a:gd name="connsiteY2" fmla="*/ 1762698 h 1762698"/>
              <a:gd name="connsiteX0" fmla="*/ 4866 w 6350582"/>
              <a:gd name="connsiteY0" fmla="*/ 0 h 1817782"/>
              <a:gd name="connsiteX1" fmla="*/ 2692981 w 6350582"/>
              <a:gd name="connsiteY1" fmla="*/ 1564394 h 1817782"/>
              <a:gd name="connsiteX2" fmla="*/ 6350582 w 6350582"/>
              <a:gd name="connsiteY2" fmla="*/ 1817782 h 1817782"/>
              <a:gd name="connsiteX0" fmla="*/ 5868 w 6351584"/>
              <a:gd name="connsiteY0" fmla="*/ 0 h 1817782"/>
              <a:gd name="connsiteX1" fmla="*/ 2693983 w 6351584"/>
              <a:gd name="connsiteY1" fmla="*/ 1564394 h 1817782"/>
              <a:gd name="connsiteX2" fmla="*/ 6351584 w 6351584"/>
              <a:gd name="connsiteY2" fmla="*/ 1817782 h 1817782"/>
              <a:gd name="connsiteX0" fmla="*/ 5868 w 6076163"/>
              <a:gd name="connsiteY0" fmla="*/ 0 h 2379642"/>
              <a:gd name="connsiteX1" fmla="*/ 2693983 w 6076163"/>
              <a:gd name="connsiteY1" fmla="*/ 1564394 h 2379642"/>
              <a:gd name="connsiteX2" fmla="*/ 6076163 w 6076163"/>
              <a:gd name="connsiteY2" fmla="*/ 2379642 h 2379642"/>
              <a:gd name="connsiteX0" fmla="*/ 12807 w 6083102"/>
              <a:gd name="connsiteY0" fmla="*/ 0 h 2379642"/>
              <a:gd name="connsiteX1" fmla="*/ 1742455 w 6083102"/>
              <a:gd name="connsiteY1" fmla="*/ 2269473 h 2379642"/>
              <a:gd name="connsiteX2" fmla="*/ 6083102 w 6083102"/>
              <a:gd name="connsiteY2" fmla="*/ 2379642 h 2379642"/>
              <a:gd name="connsiteX0" fmla="*/ 12640 w 6082935"/>
              <a:gd name="connsiteY0" fmla="*/ 0 h 2379642"/>
              <a:gd name="connsiteX1" fmla="*/ 1753304 w 6082935"/>
              <a:gd name="connsiteY1" fmla="*/ 2258457 h 2379642"/>
              <a:gd name="connsiteX2" fmla="*/ 6082935 w 6082935"/>
              <a:gd name="connsiteY2" fmla="*/ 2379642 h 2379642"/>
              <a:gd name="connsiteX0" fmla="*/ 11714 w 6082009"/>
              <a:gd name="connsiteY0" fmla="*/ 0 h 2379642"/>
              <a:gd name="connsiteX1" fmla="*/ 1818480 w 6082009"/>
              <a:gd name="connsiteY1" fmla="*/ 2093204 h 2379642"/>
              <a:gd name="connsiteX2" fmla="*/ 6082009 w 6082009"/>
              <a:gd name="connsiteY2" fmla="*/ 2379642 h 2379642"/>
              <a:gd name="connsiteX0" fmla="*/ 11858 w 6082153"/>
              <a:gd name="connsiteY0" fmla="*/ 0 h 2379642"/>
              <a:gd name="connsiteX1" fmla="*/ 1807607 w 6082153"/>
              <a:gd name="connsiteY1" fmla="*/ 2148288 h 2379642"/>
              <a:gd name="connsiteX2" fmla="*/ 6082153 w 6082153"/>
              <a:gd name="connsiteY2" fmla="*/ 2379642 h 2379642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1858 w 3977932"/>
              <a:gd name="connsiteY0" fmla="*/ 0 h 2269473"/>
              <a:gd name="connsiteX1" fmla="*/ 1807607 w 3977932"/>
              <a:gd name="connsiteY1" fmla="*/ 2148288 h 2269473"/>
              <a:gd name="connsiteX2" fmla="*/ 3977932 w 3977932"/>
              <a:gd name="connsiteY2" fmla="*/ 2269473 h 2269473"/>
              <a:gd name="connsiteX0" fmla="*/ 13338 w 3979412"/>
              <a:gd name="connsiteY0" fmla="*/ 0 h 2269473"/>
              <a:gd name="connsiteX1" fmla="*/ 1709935 w 3979412"/>
              <a:gd name="connsiteY1" fmla="*/ 2236423 h 2269473"/>
              <a:gd name="connsiteX2" fmla="*/ 3979412 w 3979412"/>
              <a:gd name="connsiteY2" fmla="*/ 2269473 h 2269473"/>
              <a:gd name="connsiteX0" fmla="*/ 12316 w 3978390"/>
              <a:gd name="connsiteY0" fmla="*/ 0 h 2269473"/>
              <a:gd name="connsiteX1" fmla="*/ 1775014 w 3978390"/>
              <a:gd name="connsiteY1" fmla="*/ 2203372 h 2269473"/>
              <a:gd name="connsiteX2" fmla="*/ 3978390 w 3978390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13525 w 3979599"/>
              <a:gd name="connsiteY0" fmla="*/ 0 h 2269473"/>
              <a:gd name="connsiteX1" fmla="*/ 1699105 w 3979599"/>
              <a:gd name="connsiteY1" fmla="*/ 2071169 h 2269473"/>
              <a:gd name="connsiteX2" fmla="*/ 3979599 w 3979599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3975717"/>
              <a:gd name="connsiteY0" fmla="*/ 0 h 2269473"/>
              <a:gd name="connsiteX1" fmla="*/ 1695223 w 3975717"/>
              <a:gd name="connsiteY1" fmla="*/ 2071169 h 2269473"/>
              <a:gd name="connsiteX2" fmla="*/ 3975717 w 3975717"/>
              <a:gd name="connsiteY2" fmla="*/ 2269473 h 2269473"/>
              <a:gd name="connsiteX0" fmla="*/ 9643 w 2480292"/>
              <a:gd name="connsiteY0" fmla="*/ 0 h 2077595"/>
              <a:gd name="connsiteX1" fmla="*/ 1695223 w 2480292"/>
              <a:gd name="connsiteY1" fmla="*/ 2071169 h 2077595"/>
              <a:gd name="connsiteX2" fmla="*/ 2480292 w 2480292"/>
              <a:gd name="connsiteY2" fmla="*/ 2040873 h 2077595"/>
              <a:gd name="connsiteX0" fmla="*/ 9643 w 2480292"/>
              <a:gd name="connsiteY0" fmla="*/ 0 h 2073304"/>
              <a:gd name="connsiteX1" fmla="*/ 1695223 w 2480292"/>
              <a:gd name="connsiteY1" fmla="*/ 2071169 h 2073304"/>
              <a:gd name="connsiteX2" fmla="*/ 2480292 w 2480292"/>
              <a:gd name="connsiteY2" fmla="*/ 2040873 h 2073304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9643 w 2480292"/>
              <a:gd name="connsiteY0" fmla="*/ 0 h 2077023"/>
              <a:gd name="connsiteX1" fmla="*/ 1695223 w 2480292"/>
              <a:gd name="connsiteY1" fmla="*/ 2071169 h 2077023"/>
              <a:gd name="connsiteX2" fmla="*/ 2480292 w 2480292"/>
              <a:gd name="connsiteY2" fmla="*/ 2040873 h 2077023"/>
              <a:gd name="connsiteX0" fmla="*/ 17944 w 2488593"/>
              <a:gd name="connsiteY0" fmla="*/ 0 h 2041123"/>
              <a:gd name="connsiteX1" fmla="*/ 1198699 w 2488593"/>
              <a:gd name="connsiteY1" fmla="*/ 1823519 h 2041123"/>
              <a:gd name="connsiteX2" fmla="*/ 2488593 w 2488593"/>
              <a:gd name="connsiteY2" fmla="*/ 2040873 h 2041123"/>
              <a:gd name="connsiteX0" fmla="*/ 16668 w 2487317"/>
              <a:gd name="connsiteY0" fmla="*/ 0 h 2041123"/>
              <a:gd name="connsiteX1" fmla="*/ 1197423 w 2487317"/>
              <a:gd name="connsiteY1" fmla="*/ 1823519 h 2041123"/>
              <a:gd name="connsiteX2" fmla="*/ 2487317 w 2487317"/>
              <a:gd name="connsiteY2" fmla="*/ 2040873 h 2041123"/>
              <a:gd name="connsiteX0" fmla="*/ 8402 w 2479051"/>
              <a:gd name="connsiteY0" fmla="*/ 0 h 2041123"/>
              <a:gd name="connsiteX1" fmla="*/ 1189157 w 2479051"/>
              <a:gd name="connsiteY1" fmla="*/ 1823519 h 2041123"/>
              <a:gd name="connsiteX2" fmla="*/ 2479051 w 2479051"/>
              <a:gd name="connsiteY2" fmla="*/ 2040873 h 2041123"/>
              <a:gd name="connsiteX0" fmla="*/ 9577 w 2480226"/>
              <a:gd name="connsiteY0" fmla="*/ 0 h 2041325"/>
              <a:gd name="connsiteX1" fmla="*/ 1190332 w 2480226"/>
              <a:gd name="connsiteY1" fmla="*/ 1823519 h 2041325"/>
              <a:gd name="connsiteX2" fmla="*/ 2480226 w 2480226"/>
              <a:gd name="connsiteY2" fmla="*/ 2040873 h 2041325"/>
              <a:gd name="connsiteX0" fmla="*/ 9410 w 2480059"/>
              <a:gd name="connsiteY0" fmla="*/ 0 h 2041895"/>
              <a:gd name="connsiteX1" fmla="*/ 1209215 w 2480059"/>
              <a:gd name="connsiteY1" fmla="*/ 1890194 h 2041895"/>
              <a:gd name="connsiteX2" fmla="*/ 2480059 w 2480059"/>
              <a:gd name="connsiteY2" fmla="*/ 2040873 h 2041895"/>
              <a:gd name="connsiteX0" fmla="*/ 11825 w 2482474"/>
              <a:gd name="connsiteY0" fmla="*/ 0 h 2057953"/>
              <a:gd name="connsiteX1" fmla="*/ 1211630 w 2482474"/>
              <a:gd name="connsiteY1" fmla="*/ 1890194 h 2057953"/>
              <a:gd name="connsiteX2" fmla="*/ 2482474 w 2482474"/>
              <a:gd name="connsiteY2" fmla="*/ 2040873 h 2057953"/>
              <a:gd name="connsiteX0" fmla="*/ 14581 w 2485230"/>
              <a:gd name="connsiteY0" fmla="*/ 0 h 2055266"/>
              <a:gd name="connsiteX1" fmla="*/ 1214386 w 2485230"/>
              <a:gd name="connsiteY1" fmla="*/ 1890194 h 2055266"/>
              <a:gd name="connsiteX2" fmla="*/ 2485230 w 2485230"/>
              <a:gd name="connsiteY2" fmla="*/ 2040873 h 2055266"/>
              <a:gd name="connsiteX0" fmla="*/ 0 w 2470649"/>
              <a:gd name="connsiteY0" fmla="*/ 0 h 2055266"/>
              <a:gd name="connsiteX1" fmla="*/ 1199805 w 2470649"/>
              <a:gd name="connsiteY1" fmla="*/ 1890194 h 2055266"/>
              <a:gd name="connsiteX2" fmla="*/ 2470649 w 2470649"/>
              <a:gd name="connsiteY2" fmla="*/ 2040873 h 2055266"/>
              <a:gd name="connsiteX0" fmla="*/ 0 w 2470649"/>
              <a:gd name="connsiteY0" fmla="*/ 0 h 2043364"/>
              <a:gd name="connsiteX1" fmla="*/ 1199805 w 2470649"/>
              <a:gd name="connsiteY1" fmla="*/ 1890194 h 2043364"/>
              <a:gd name="connsiteX2" fmla="*/ 2470649 w 2470649"/>
              <a:gd name="connsiteY2" fmla="*/ 2040873 h 2043364"/>
              <a:gd name="connsiteX0" fmla="*/ 0 w 2432549"/>
              <a:gd name="connsiteY0" fmla="*/ 0 h 2118086"/>
              <a:gd name="connsiteX1" fmla="*/ 1199805 w 2432549"/>
              <a:gd name="connsiteY1" fmla="*/ 1890194 h 2118086"/>
              <a:gd name="connsiteX2" fmla="*/ 2432549 w 2432549"/>
              <a:gd name="connsiteY2" fmla="*/ 2078973 h 2118086"/>
              <a:gd name="connsiteX0" fmla="*/ 0 w 2432549"/>
              <a:gd name="connsiteY0" fmla="*/ 0 h 2091464"/>
              <a:gd name="connsiteX1" fmla="*/ 1199805 w 2432549"/>
              <a:gd name="connsiteY1" fmla="*/ 1890194 h 2091464"/>
              <a:gd name="connsiteX2" fmla="*/ 2432549 w 2432549"/>
              <a:gd name="connsiteY2" fmla="*/ 2031348 h 2091464"/>
              <a:gd name="connsiteX0" fmla="*/ 0 w 2403974"/>
              <a:gd name="connsiteY0" fmla="*/ 0 h 2112433"/>
              <a:gd name="connsiteX1" fmla="*/ 1199805 w 2403974"/>
              <a:gd name="connsiteY1" fmla="*/ 1890194 h 2112433"/>
              <a:gd name="connsiteX2" fmla="*/ 2403974 w 2403974"/>
              <a:gd name="connsiteY2" fmla="*/ 2069448 h 2112433"/>
              <a:gd name="connsiteX0" fmla="*/ 0 w 2394449"/>
              <a:gd name="connsiteY0" fmla="*/ 0 h 2096471"/>
              <a:gd name="connsiteX1" fmla="*/ 1199805 w 2394449"/>
              <a:gd name="connsiteY1" fmla="*/ 1890194 h 2096471"/>
              <a:gd name="connsiteX2" fmla="*/ 2394449 w 2394449"/>
              <a:gd name="connsiteY2" fmla="*/ 2040873 h 2096471"/>
              <a:gd name="connsiteX0" fmla="*/ 0 w 2394449"/>
              <a:gd name="connsiteY0" fmla="*/ 0 h 2083246"/>
              <a:gd name="connsiteX1" fmla="*/ 1199805 w 2394449"/>
              <a:gd name="connsiteY1" fmla="*/ 1890194 h 2083246"/>
              <a:gd name="connsiteX2" fmla="*/ 2394449 w 2394449"/>
              <a:gd name="connsiteY2" fmla="*/ 2040873 h 2083246"/>
              <a:gd name="connsiteX0" fmla="*/ 0 w 2394449"/>
              <a:gd name="connsiteY0" fmla="*/ 0 h 2040873"/>
              <a:gd name="connsiteX1" fmla="*/ 1199805 w 2394449"/>
              <a:gd name="connsiteY1" fmla="*/ 1890194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94449"/>
              <a:gd name="connsiteY0" fmla="*/ 0 h 2040873"/>
              <a:gd name="connsiteX1" fmla="*/ 818805 w 2394449"/>
              <a:gd name="connsiteY1" fmla="*/ 1633019 h 2040873"/>
              <a:gd name="connsiteX2" fmla="*/ 2394449 w 2394449"/>
              <a:gd name="connsiteY2" fmla="*/ 2040873 h 2040873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84924"/>
              <a:gd name="connsiteY0" fmla="*/ 0 h 2012298"/>
              <a:gd name="connsiteX1" fmla="*/ 809280 w 2384924"/>
              <a:gd name="connsiteY1" fmla="*/ 1604444 h 2012298"/>
              <a:gd name="connsiteX2" fmla="*/ 2384924 w 2384924"/>
              <a:gd name="connsiteY2" fmla="*/ 2012298 h 2012298"/>
              <a:gd name="connsiteX0" fmla="*/ 0 w 2346824"/>
              <a:gd name="connsiteY0" fmla="*/ 0 h 2021823"/>
              <a:gd name="connsiteX1" fmla="*/ 809280 w 2346824"/>
              <a:gd name="connsiteY1" fmla="*/ 1604444 h 2021823"/>
              <a:gd name="connsiteX2" fmla="*/ 2346824 w 2346824"/>
              <a:gd name="connsiteY2" fmla="*/ 2021823 h 2021823"/>
              <a:gd name="connsiteX0" fmla="*/ 0 w 2423024"/>
              <a:gd name="connsiteY0" fmla="*/ 0 h 2040873"/>
              <a:gd name="connsiteX1" fmla="*/ 809280 w 2423024"/>
              <a:gd name="connsiteY1" fmla="*/ 1604444 h 2040873"/>
              <a:gd name="connsiteX2" fmla="*/ 2423024 w 2423024"/>
              <a:gd name="connsiteY2" fmla="*/ 2040873 h 2040873"/>
              <a:gd name="connsiteX0" fmla="*/ 0 w 2423024"/>
              <a:gd name="connsiteY0" fmla="*/ 0 h 2021823"/>
              <a:gd name="connsiteX1" fmla="*/ 809280 w 2423024"/>
              <a:gd name="connsiteY1" fmla="*/ 1604444 h 2021823"/>
              <a:gd name="connsiteX2" fmla="*/ 2423024 w 2423024"/>
              <a:gd name="connsiteY2" fmla="*/ 2021823 h 2021823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  <a:gd name="connsiteX0" fmla="*/ 0 w 2350453"/>
              <a:gd name="connsiteY0" fmla="*/ 0 h 1760566"/>
              <a:gd name="connsiteX1" fmla="*/ 736709 w 2350453"/>
              <a:gd name="connsiteY1" fmla="*/ 1343187 h 1760566"/>
              <a:gd name="connsiteX2" fmla="*/ 2350453 w 2350453"/>
              <a:gd name="connsiteY2" fmla="*/ 1760566 h 176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0453" h="1760566">
                <a:moveTo>
                  <a:pt x="0" y="0"/>
                </a:moveTo>
                <a:cubicBezTo>
                  <a:pt x="304773" y="911084"/>
                  <a:pt x="344967" y="1049759"/>
                  <a:pt x="736709" y="1343187"/>
                </a:cubicBezTo>
                <a:cubicBezTo>
                  <a:pt x="1128451" y="1636615"/>
                  <a:pt x="1690587" y="1730843"/>
                  <a:pt x="2350453" y="1760566"/>
                </a:cubicBezTo>
              </a:path>
            </a:pathLst>
          </a:custGeom>
          <a:noFill/>
          <a:ln w="193040">
            <a:solidFill>
              <a:schemeClr val="tx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81200" y="4114800"/>
            <a:ext cx="1027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Snowpack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313" y="3352800"/>
            <a:ext cx="108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USACE</a:t>
            </a:r>
          </a:p>
          <a:p>
            <a:r>
              <a:rPr lang="en-US" sz="1600" dirty="0" smtClean="0"/>
              <a:t>Reservoirs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628163" y="4343400"/>
            <a:ext cx="1738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Soil Moisture and Groundwater</a:t>
            </a:r>
            <a:endParaRPr lang="en-US" sz="16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702048" y="5050537"/>
            <a:ext cx="2147652" cy="1386946"/>
            <a:chOff x="4953000" y="5279137"/>
            <a:chExt cx="2147652" cy="1386946"/>
          </a:xfrm>
        </p:grpSpPr>
        <p:sp>
          <p:nvSpPr>
            <p:cNvPr id="48" name="Teardrop 47"/>
            <p:cNvSpPr/>
            <p:nvPr/>
          </p:nvSpPr>
          <p:spPr>
            <a:xfrm rot="18846038">
              <a:off x="604518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ardrop 48"/>
            <p:cNvSpPr/>
            <p:nvPr/>
          </p:nvSpPr>
          <p:spPr>
            <a:xfrm rot="18846038">
              <a:off x="626121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/>
            <p:cNvSpPr/>
            <p:nvPr/>
          </p:nvSpPr>
          <p:spPr>
            <a:xfrm rot="18846038">
              <a:off x="6477246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ardrop 50"/>
            <p:cNvSpPr/>
            <p:nvPr/>
          </p:nvSpPr>
          <p:spPr>
            <a:xfrm rot="18846038">
              <a:off x="6693278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18846038">
              <a:off x="690931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/>
            <p:cNvSpPr/>
            <p:nvPr/>
          </p:nvSpPr>
          <p:spPr>
            <a:xfrm rot="18846038">
              <a:off x="5172528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/>
            <p:cNvSpPr/>
            <p:nvPr/>
          </p:nvSpPr>
          <p:spPr>
            <a:xfrm rot="18846038">
              <a:off x="538856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/>
            <p:cNvSpPr/>
            <p:nvPr/>
          </p:nvSpPr>
          <p:spPr>
            <a:xfrm rot="18846038">
              <a:off x="560459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846038">
              <a:off x="58206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/>
            <p:cNvSpPr/>
            <p:nvPr/>
          </p:nvSpPr>
          <p:spPr>
            <a:xfrm rot="18846038">
              <a:off x="6056524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846038">
              <a:off x="6272556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/>
            <p:cNvSpPr/>
            <p:nvPr/>
          </p:nvSpPr>
          <p:spPr>
            <a:xfrm rot="18846038">
              <a:off x="6488588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/>
            <p:cNvSpPr/>
            <p:nvPr/>
          </p:nvSpPr>
          <p:spPr>
            <a:xfrm rot="18846038">
              <a:off x="6704620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846038">
              <a:off x="6920652" y="5279137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846038">
              <a:off x="5169032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/>
            <p:cNvSpPr/>
            <p:nvPr/>
          </p:nvSpPr>
          <p:spPr>
            <a:xfrm rot="18846038">
              <a:off x="538506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/>
            <p:cNvSpPr/>
            <p:nvPr/>
          </p:nvSpPr>
          <p:spPr>
            <a:xfrm rot="18846038">
              <a:off x="560109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ardrop 64"/>
            <p:cNvSpPr/>
            <p:nvPr/>
          </p:nvSpPr>
          <p:spPr>
            <a:xfrm rot="18846038">
              <a:off x="581712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ardrop 65"/>
            <p:cNvSpPr/>
            <p:nvPr/>
          </p:nvSpPr>
          <p:spPr>
            <a:xfrm rot="18846038">
              <a:off x="5172528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ardrop 66"/>
            <p:cNvSpPr/>
            <p:nvPr/>
          </p:nvSpPr>
          <p:spPr>
            <a:xfrm rot="18846038">
              <a:off x="5388560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18846038">
              <a:off x="5604592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8846038">
              <a:off x="5820624" y="587199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18846038">
              <a:off x="604518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ardrop 70"/>
            <p:cNvSpPr/>
            <p:nvPr/>
          </p:nvSpPr>
          <p:spPr>
            <a:xfrm rot="18846038">
              <a:off x="626121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18846038">
              <a:off x="6477246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/>
            <p:cNvSpPr/>
            <p:nvPr/>
          </p:nvSpPr>
          <p:spPr>
            <a:xfrm rot="18846038">
              <a:off x="6693278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ardrop 73"/>
            <p:cNvSpPr/>
            <p:nvPr/>
          </p:nvSpPr>
          <p:spPr>
            <a:xfrm rot="18846038">
              <a:off x="690931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8846038">
              <a:off x="5172528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18846038">
              <a:off x="538856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ardrop 76"/>
            <p:cNvSpPr/>
            <p:nvPr/>
          </p:nvSpPr>
          <p:spPr>
            <a:xfrm rot="18846038">
              <a:off x="560459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18846038">
              <a:off x="582062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8846038">
              <a:off x="6045182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18846038">
              <a:off x="6261214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/>
            <p:cNvSpPr/>
            <p:nvPr/>
          </p:nvSpPr>
          <p:spPr>
            <a:xfrm rot="18846038">
              <a:off x="6477246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/>
            <p:cNvSpPr/>
            <p:nvPr/>
          </p:nvSpPr>
          <p:spPr>
            <a:xfrm rot="18846038">
              <a:off x="6693278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ardrop 82"/>
            <p:cNvSpPr/>
            <p:nvPr/>
          </p:nvSpPr>
          <p:spPr>
            <a:xfrm rot="18846038">
              <a:off x="6909310" y="5588430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18846038">
              <a:off x="6052474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8846038">
              <a:off x="6268506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18846038">
              <a:off x="6484538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8846038">
              <a:off x="6700570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18846038">
              <a:off x="6916602" y="64860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ardrop 88"/>
            <p:cNvSpPr/>
            <p:nvPr/>
          </p:nvSpPr>
          <p:spPr>
            <a:xfrm rot="18846038">
              <a:off x="4956496" y="5279137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 rot="18846038">
              <a:off x="4953000" y="64860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8846038">
              <a:off x="4956496" y="587199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18846038">
              <a:off x="4956496" y="5588430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8846038">
              <a:off x="4956496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18846038">
              <a:off x="5172528" y="6181283"/>
              <a:ext cx="180000" cy="18000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/>
            <p:cNvSpPr/>
            <p:nvPr/>
          </p:nvSpPr>
          <p:spPr>
            <a:xfrm rot="18846038">
              <a:off x="5388560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18846038">
              <a:off x="5604592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/>
            <p:cNvSpPr/>
            <p:nvPr/>
          </p:nvSpPr>
          <p:spPr>
            <a:xfrm rot="18846038">
              <a:off x="5820624" y="6181283"/>
              <a:ext cx="180000" cy="18000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676400" y="4495800"/>
            <a:ext cx="723023" cy="1386946"/>
            <a:chOff x="2209800" y="4876800"/>
            <a:chExt cx="723023" cy="1386946"/>
          </a:xfrm>
        </p:grpSpPr>
        <p:grpSp>
          <p:nvGrpSpPr>
            <p:cNvPr id="99" name="Group 98"/>
            <p:cNvGrpSpPr/>
            <p:nvPr/>
          </p:nvGrpSpPr>
          <p:grpSpPr>
            <a:xfrm>
              <a:off x="2209800" y="4876800"/>
              <a:ext cx="183496" cy="1386946"/>
              <a:chOff x="4953000" y="5279137"/>
              <a:chExt cx="183496" cy="1386946"/>
            </a:xfrm>
          </p:grpSpPr>
          <p:sp>
            <p:nvSpPr>
              <p:cNvPr id="112" name="Teardrop 111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ardrop 112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ardrop 113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ardrop 114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74731" y="4876800"/>
              <a:ext cx="183496" cy="1386946"/>
              <a:chOff x="4953000" y="5279137"/>
              <a:chExt cx="183496" cy="1386946"/>
            </a:xfrm>
            <a:solidFill>
              <a:schemeClr val="bg1"/>
            </a:solidFill>
          </p:grpSpPr>
          <p:sp>
            <p:nvSpPr>
              <p:cNvPr id="107" name="Teardrop 106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ardrop 107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ardrop 108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109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ardrop 110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715600" y="4876800"/>
              <a:ext cx="180000" cy="1082146"/>
              <a:chOff x="2966747" y="4886481"/>
              <a:chExt cx="180000" cy="1082146"/>
            </a:xfrm>
            <a:solidFill>
              <a:schemeClr val="bg1"/>
            </a:solidFill>
          </p:grpSpPr>
          <p:sp>
            <p:nvSpPr>
              <p:cNvPr id="103" name="Teardrop 102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ardrop 103"/>
              <p:cNvSpPr/>
              <p:nvPr/>
            </p:nvSpPr>
            <p:spPr>
              <a:xfrm rot="18846038">
                <a:off x="2966747" y="547933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ardrop 104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ardrop 105"/>
              <p:cNvSpPr/>
              <p:nvPr/>
            </p:nvSpPr>
            <p:spPr>
              <a:xfrm rot="18846038">
                <a:off x="2966747" y="5788627"/>
                <a:ext cx="180000" cy="180000"/>
              </a:xfrm>
              <a:prstGeom prst="teardrop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2813400" y="5716780"/>
              <a:ext cx="119423" cy="250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0032" y="3962400"/>
            <a:ext cx="559168" cy="1386946"/>
            <a:chOff x="775659" y="4876800"/>
            <a:chExt cx="559168" cy="1386946"/>
          </a:xfrm>
        </p:grpSpPr>
        <p:grpSp>
          <p:nvGrpSpPr>
            <p:cNvPr id="118" name="Group 117"/>
            <p:cNvGrpSpPr/>
            <p:nvPr/>
          </p:nvGrpSpPr>
          <p:grpSpPr>
            <a:xfrm>
              <a:off x="775659" y="4876800"/>
              <a:ext cx="183496" cy="1386946"/>
              <a:chOff x="4953000" y="5279137"/>
              <a:chExt cx="183496" cy="1386946"/>
            </a:xfrm>
          </p:grpSpPr>
          <p:sp>
            <p:nvSpPr>
              <p:cNvPr id="123" name="Teardrop 122"/>
              <p:cNvSpPr/>
              <p:nvPr/>
            </p:nvSpPr>
            <p:spPr>
              <a:xfrm rot="18846038">
                <a:off x="4956496" y="5279137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ardrop 123"/>
              <p:cNvSpPr/>
              <p:nvPr/>
            </p:nvSpPr>
            <p:spPr>
              <a:xfrm rot="18846038">
                <a:off x="4953000" y="6486083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ardrop 124"/>
              <p:cNvSpPr/>
              <p:nvPr/>
            </p:nvSpPr>
            <p:spPr>
              <a:xfrm rot="18846038">
                <a:off x="4956496" y="587199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ardrop 125"/>
              <p:cNvSpPr/>
              <p:nvPr/>
            </p:nvSpPr>
            <p:spPr>
              <a:xfrm rot="18846038">
                <a:off x="4956496" y="5588430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ardrop 126"/>
              <p:cNvSpPr/>
              <p:nvPr/>
            </p:nvSpPr>
            <p:spPr>
              <a:xfrm rot="18846038">
                <a:off x="4956496" y="6181283"/>
                <a:ext cx="180000" cy="180000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016528" y="4876800"/>
              <a:ext cx="180000" cy="489293"/>
              <a:chOff x="2966747" y="4886481"/>
              <a:chExt cx="180000" cy="489293"/>
            </a:xfrm>
          </p:grpSpPr>
          <p:sp>
            <p:nvSpPr>
              <p:cNvPr id="121" name="Teardrop 120"/>
              <p:cNvSpPr/>
              <p:nvPr/>
            </p:nvSpPr>
            <p:spPr>
              <a:xfrm rot="18846038">
                <a:off x="2966747" y="4886481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ardrop 121"/>
              <p:cNvSpPr/>
              <p:nvPr/>
            </p:nvSpPr>
            <p:spPr>
              <a:xfrm rot="18846038">
                <a:off x="2966747" y="5195774"/>
                <a:ext cx="180000" cy="180000"/>
              </a:xfrm>
              <a:prstGeom prst="teardrop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 flipH="1">
              <a:off x="1132757" y="5139519"/>
              <a:ext cx="202070" cy="284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954236" y="5183146"/>
            <a:ext cx="2113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Arrow widths indicated relative magnitude of inflows and outflows.  Droplets indicate storage and typical fill volumes at the beginning of summer.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076591" y="3918054"/>
            <a:ext cx="68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4.6 cm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6.6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140136" y="4179664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39129" y="4459028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14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2497434" y="4720638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791200" y="4954546"/>
            <a:ext cx="86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10 cm</a:t>
            </a:r>
          </a:p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50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5949505" y="5216156"/>
            <a:ext cx="54466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59782" y="133784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15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791200" y="1828800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14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745047" y="422511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22 cm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04000" y="254240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0.95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66306" y="253235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0.49 cm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54833" y="3609011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6.7 cm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 flipH="1">
            <a:off x="5550722" y="2617675"/>
            <a:ext cx="542867" cy="763715"/>
          </a:xfrm>
          <a:custGeom>
            <a:avLst/>
            <a:gdLst>
              <a:gd name="connsiteX0" fmla="*/ 0 w 6026227"/>
              <a:gd name="connsiteY0" fmla="*/ 0 h 1348882"/>
              <a:gd name="connsiteX1" fmla="*/ 2291509 w 6026227"/>
              <a:gd name="connsiteY1" fmla="*/ 1344058 h 1348882"/>
              <a:gd name="connsiteX2" fmla="*/ 6026227 w 6026227"/>
              <a:gd name="connsiteY2" fmla="*/ 363557 h 1348882"/>
              <a:gd name="connsiteX0" fmla="*/ 0 w 6742323"/>
              <a:gd name="connsiteY0" fmla="*/ 2941504 h 3061755"/>
              <a:gd name="connsiteX1" fmla="*/ 3007605 w 6742323"/>
              <a:gd name="connsiteY1" fmla="*/ 980501 h 3061755"/>
              <a:gd name="connsiteX2" fmla="*/ 6742323 w 6742323"/>
              <a:gd name="connsiteY2" fmla="*/ 0 h 3061755"/>
              <a:gd name="connsiteX0" fmla="*/ 0 w 6742323"/>
              <a:gd name="connsiteY0" fmla="*/ 2941504 h 2941504"/>
              <a:gd name="connsiteX1" fmla="*/ 3007605 w 6742323"/>
              <a:gd name="connsiteY1" fmla="*/ 980501 h 2941504"/>
              <a:gd name="connsiteX2" fmla="*/ 6742323 w 6742323"/>
              <a:gd name="connsiteY2" fmla="*/ 0 h 2941504"/>
              <a:gd name="connsiteX0" fmla="*/ 0 w 6742323"/>
              <a:gd name="connsiteY0" fmla="*/ 2941504 h 2949526"/>
              <a:gd name="connsiteX1" fmla="*/ 3007605 w 6742323"/>
              <a:gd name="connsiteY1" fmla="*/ 980501 h 2949526"/>
              <a:gd name="connsiteX2" fmla="*/ 6742323 w 6742323"/>
              <a:gd name="connsiteY2" fmla="*/ 0 h 2949526"/>
              <a:gd name="connsiteX0" fmla="*/ 0 w 6742323"/>
              <a:gd name="connsiteY0" fmla="*/ 2941504 h 2945311"/>
              <a:gd name="connsiteX1" fmla="*/ 3007605 w 6742323"/>
              <a:gd name="connsiteY1" fmla="*/ 980501 h 2945311"/>
              <a:gd name="connsiteX2" fmla="*/ 6742323 w 6742323"/>
              <a:gd name="connsiteY2" fmla="*/ 0 h 2945311"/>
              <a:gd name="connsiteX0" fmla="*/ 0 w 6951643"/>
              <a:gd name="connsiteY0" fmla="*/ 1961023 h 2075941"/>
              <a:gd name="connsiteX1" fmla="*/ 3007605 w 6951643"/>
              <a:gd name="connsiteY1" fmla="*/ 20 h 2075941"/>
              <a:gd name="connsiteX2" fmla="*/ 6951643 w 6951643"/>
              <a:gd name="connsiteY2" fmla="*/ 2005090 h 2075941"/>
              <a:gd name="connsiteX0" fmla="*/ 0 w 6951643"/>
              <a:gd name="connsiteY0" fmla="*/ 0 h 1079729"/>
              <a:gd name="connsiteX1" fmla="*/ 3117773 w 6951643"/>
              <a:gd name="connsiteY1" fmla="*/ 1079653 h 1079729"/>
              <a:gd name="connsiteX2" fmla="*/ 6951643 w 6951643"/>
              <a:gd name="connsiteY2" fmla="*/ 44067 h 1079729"/>
              <a:gd name="connsiteX0" fmla="*/ 0 w 7017744"/>
              <a:gd name="connsiteY0" fmla="*/ 0 h 2842428"/>
              <a:gd name="connsiteX1" fmla="*/ 3183874 w 7017744"/>
              <a:gd name="connsiteY1" fmla="*/ 2842352 h 2842428"/>
              <a:gd name="connsiteX2" fmla="*/ 7017744 w 7017744"/>
              <a:gd name="connsiteY2" fmla="*/ 1806766 h 2842428"/>
              <a:gd name="connsiteX0" fmla="*/ 292 w 7018036"/>
              <a:gd name="connsiteY0" fmla="*/ 0 h 2842428"/>
              <a:gd name="connsiteX1" fmla="*/ 3184166 w 7018036"/>
              <a:gd name="connsiteY1" fmla="*/ 2842352 h 2842428"/>
              <a:gd name="connsiteX2" fmla="*/ 7018036 w 7018036"/>
              <a:gd name="connsiteY2" fmla="*/ 1806766 h 2842428"/>
              <a:gd name="connsiteX0" fmla="*/ 527 w 7018271"/>
              <a:gd name="connsiteY0" fmla="*/ 0 h 1986091"/>
              <a:gd name="connsiteX1" fmla="*/ 2258984 w 7018271"/>
              <a:gd name="connsiteY1" fmla="*/ 1542362 h 1986091"/>
              <a:gd name="connsiteX2" fmla="*/ 7018271 w 7018271"/>
              <a:gd name="connsiteY2" fmla="*/ 1806766 h 1986091"/>
              <a:gd name="connsiteX0" fmla="*/ 142726 w 5507940"/>
              <a:gd name="connsiteY0" fmla="*/ 0 h 509668"/>
              <a:gd name="connsiteX1" fmla="*/ 748653 w 5507940"/>
              <a:gd name="connsiteY1" fmla="*/ 22034 h 509668"/>
              <a:gd name="connsiteX2" fmla="*/ 5507940 w 5507940"/>
              <a:gd name="connsiteY2" fmla="*/ 286438 h 509668"/>
              <a:gd name="connsiteX0" fmla="*/ 24134 w 5389348"/>
              <a:gd name="connsiteY0" fmla="*/ 24618 h 490381"/>
              <a:gd name="connsiteX1" fmla="*/ 630061 w 5389348"/>
              <a:gd name="connsiteY1" fmla="*/ 46652 h 490381"/>
              <a:gd name="connsiteX2" fmla="*/ 5389348 w 5389348"/>
              <a:gd name="connsiteY2" fmla="*/ 311056 h 490381"/>
              <a:gd name="connsiteX0" fmla="*/ 0 w 5365214"/>
              <a:gd name="connsiteY0" fmla="*/ 517879 h 926012"/>
              <a:gd name="connsiteX1" fmla="*/ 1112703 w 5365214"/>
              <a:gd name="connsiteY1" fmla="*/ 86 h 926012"/>
              <a:gd name="connsiteX2" fmla="*/ 5365214 w 5365214"/>
              <a:gd name="connsiteY2" fmla="*/ 804317 h 926012"/>
              <a:gd name="connsiteX0" fmla="*/ 427961 w 4713522"/>
              <a:gd name="connsiteY0" fmla="*/ 782254 h 925982"/>
              <a:gd name="connsiteX1" fmla="*/ 461011 w 4713522"/>
              <a:gd name="connsiteY1" fmla="*/ 56 h 925982"/>
              <a:gd name="connsiteX2" fmla="*/ 4713522 w 4713522"/>
              <a:gd name="connsiteY2" fmla="*/ 804287 h 925982"/>
              <a:gd name="connsiteX0" fmla="*/ 430030 w 4715591"/>
              <a:gd name="connsiteY0" fmla="*/ 782246 h 925974"/>
              <a:gd name="connsiteX1" fmla="*/ 463080 w 4715591"/>
              <a:gd name="connsiteY1" fmla="*/ 48 h 925974"/>
              <a:gd name="connsiteX2" fmla="*/ 4715591 w 4715591"/>
              <a:gd name="connsiteY2" fmla="*/ 804279 h 925974"/>
              <a:gd name="connsiteX0" fmla="*/ 0 w 4285561"/>
              <a:gd name="connsiteY0" fmla="*/ 782198 h 925926"/>
              <a:gd name="connsiteX1" fmla="*/ 33050 w 4285561"/>
              <a:gd name="connsiteY1" fmla="*/ 0 h 925926"/>
              <a:gd name="connsiteX2" fmla="*/ 4285561 w 4285561"/>
              <a:gd name="connsiteY2" fmla="*/ 804231 h 925926"/>
              <a:gd name="connsiteX0" fmla="*/ 874621 w 1174393"/>
              <a:gd name="connsiteY0" fmla="*/ 892367 h 900181"/>
              <a:gd name="connsiteX1" fmla="*/ 907671 w 1174393"/>
              <a:gd name="connsiteY1" fmla="*/ 110169 h 900181"/>
              <a:gd name="connsiteX2" fmla="*/ 356828 w 1174393"/>
              <a:gd name="connsiteY2" fmla="*/ 0 h 900181"/>
              <a:gd name="connsiteX0" fmla="*/ 517793 w 1084755"/>
              <a:gd name="connsiteY0" fmla="*/ 1003420 h 1011234"/>
              <a:gd name="connsiteX1" fmla="*/ 550843 w 1084755"/>
              <a:gd name="connsiteY1" fmla="*/ 221222 h 1011234"/>
              <a:gd name="connsiteX2" fmla="*/ 0 w 1084755"/>
              <a:gd name="connsiteY2" fmla="*/ 111053 h 1011234"/>
              <a:gd name="connsiteX0" fmla="*/ 517793 w 1167763"/>
              <a:gd name="connsiteY0" fmla="*/ 975881 h 993905"/>
              <a:gd name="connsiteX1" fmla="*/ 661012 w 1167763"/>
              <a:gd name="connsiteY1" fmla="*/ 403004 h 993905"/>
              <a:gd name="connsiteX2" fmla="*/ 0 w 1167763"/>
              <a:gd name="connsiteY2" fmla="*/ 83514 h 993905"/>
              <a:gd name="connsiteX0" fmla="*/ 517793 w 706187"/>
              <a:gd name="connsiteY0" fmla="*/ 1013505 h 1031529"/>
              <a:gd name="connsiteX1" fmla="*/ 661012 w 706187"/>
              <a:gd name="connsiteY1" fmla="*/ 440628 h 1031529"/>
              <a:gd name="connsiteX2" fmla="*/ 0 w 706187"/>
              <a:gd name="connsiteY2" fmla="*/ 121138 h 1031529"/>
              <a:gd name="connsiteX0" fmla="*/ 517793 w 731700"/>
              <a:gd name="connsiteY0" fmla="*/ 1005542 h 1028603"/>
              <a:gd name="connsiteX1" fmla="*/ 705079 w 731700"/>
              <a:gd name="connsiteY1" fmla="*/ 476732 h 1028603"/>
              <a:gd name="connsiteX2" fmla="*/ 0 w 731700"/>
              <a:gd name="connsiteY2" fmla="*/ 113175 h 1028603"/>
              <a:gd name="connsiteX0" fmla="*/ 165253 w 706148"/>
              <a:gd name="connsiteY0" fmla="*/ 917407 h 957036"/>
              <a:gd name="connsiteX1" fmla="*/ 705079 w 706148"/>
              <a:gd name="connsiteY1" fmla="*/ 476732 h 957036"/>
              <a:gd name="connsiteX2" fmla="*/ 0 w 706148"/>
              <a:gd name="connsiteY2" fmla="*/ 113175 h 957036"/>
              <a:gd name="connsiteX0" fmla="*/ 165253 w 695174"/>
              <a:gd name="connsiteY0" fmla="*/ 893384 h 999092"/>
              <a:gd name="connsiteX1" fmla="*/ 694063 w 695174"/>
              <a:gd name="connsiteY1" fmla="*/ 628979 h 999092"/>
              <a:gd name="connsiteX2" fmla="*/ 0 w 695174"/>
              <a:gd name="connsiteY2" fmla="*/ 89152 h 999092"/>
              <a:gd name="connsiteX0" fmla="*/ 165253 w 695174"/>
              <a:gd name="connsiteY0" fmla="*/ 810185 h 915893"/>
              <a:gd name="connsiteX1" fmla="*/ 694063 w 695174"/>
              <a:gd name="connsiteY1" fmla="*/ 545780 h 915893"/>
              <a:gd name="connsiteX2" fmla="*/ 0 w 695174"/>
              <a:gd name="connsiteY2" fmla="*/ 5953 h 915893"/>
              <a:gd name="connsiteX0" fmla="*/ 165253 w 695268"/>
              <a:gd name="connsiteY0" fmla="*/ 810185 h 903565"/>
              <a:gd name="connsiteX1" fmla="*/ 694063 w 695268"/>
              <a:gd name="connsiteY1" fmla="*/ 545780 h 903565"/>
              <a:gd name="connsiteX2" fmla="*/ 0 w 695268"/>
              <a:gd name="connsiteY2" fmla="*/ 5953 h 903565"/>
              <a:gd name="connsiteX0" fmla="*/ 165253 w 694732"/>
              <a:gd name="connsiteY0" fmla="*/ 810185 h 819018"/>
              <a:gd name="connsiteX1" fmla="*/ 694063 w 694732"/>
              <a:gd name="connsiteY1" fmla="*/ 545780 h 819018"/>
              <a:gd name="connsiteX2" fmla="*/ 0 w 694732"/>
              <a:gd name="connsiteY2" fmla="*/ 5953 h 819018"/>
              <a:gd name="connsiteX0" fmla="*/ 12853 w 563847"/>
              <a:gd name="connsiteY0" fmla="*/ 492064 h 500897"/>
              <a:gd name="connsiteX1" fmla="*/ 541663 w 563847"/>
              <a:gd name="connsiteY1" fmla="*/ 227659 h 500897"/>
              <a:gd name="connsiteX2" fmla="*/ 0 w 563847"/>
              <a:gd name="connsiteY2" fmla="*/ 40257 h 500897"/>
              <a:gd name="connsiteX0" fmla="*/ 12853 w 541678"/>
              <a:gd name="connsiteY0" fmla="*/ 736685 h 745518"/>
              <a:gd name="connsiteX1" fmla="*/ 541663 w 541678"/>
              <a:gd name="connsiteY1" fmla="*/ 472280 h 745518"/>
              <a:gd name="connsiteX2" fmla="*/ 0 w 541678"/>
              <a:gd name="connsiteY2" fmla="*/ 284878 h 745518"/>
              <a:gd name="connsiteX0" fmla="*/ 12853 w 541671"/>
              <a:gd name="connsiteY0" fmla="*/ 774762 h 783595"/>
              <a:gd name="connsiteX1" fmla="*/ 541663 w 541671"/>
              <a:gd name="connsiteY1" fmla="*/ 510357 h 783595"/>
              <a:gd name="connsiteX2" fmla="*/ 0 w 541671"/>
              <a:gd name="connsiteY2" fmla="*/ 322955 h 783595"/>
              <a:gd name="connsiteX0" fmla="*/ 12853 w 542608"/>
              <a:gd name="connsiteY0" fmla="*/ 797816 h 806649"/>
              <a:gd name="connsiteX1" fmla="*/ 541663 w 542608"/>
              <a:gd name="connsiteY1" fmla="*/ 533411 h 806649"/>
              <a:gd name="connsiteX2" fmla="*/ 0 w 542608"/>
              <a:gd name="connsiteY2" fmla="*/ 346009 h 806649"/>
              <a:gd name="connsiteX0" fmla="*/ 12853 w 542867"/>
              <a:gd name="connsiteY0" fmla="*/ 747388 h 756221"/>
              <a:gd name="connsiteX1" fmla="*/ 541663 w 542867"/>
              <a:gd name="connsiteY1" fmla="*/ 482983 h 756221"/>
              <a:gd name="connsiteX2" fmla="*/ 0 w 542867"/>
              <a:gd name="connsiteY2" fmla="*/ 295581 h 756221"/>
              <a:gd name="connsiteX0" fmla="*/ 12853 w 547328"/>
              <a:gd name="connsiteY0" fmla="*/ 759998 h 768831"/>
              <a:gd name="connsiteX1" fmla="*/ 541663 w 547328"/>
              <a:gd name="connsiteY1" fmla="*/ 495593 h 768831"/>
              <a:gd name="connsiteX2" fmla="*/ 0 w 547328"/>
              <a:gd name="connsiteY2" fmla="*/ 308191 h 768831"/>
              <a:gd name="connsiteX0" fmla="*/ 12853 w 542867"/>
              <a:gd name="connsiteY0" fmla="*/ 754882 h 763715"/>
              <a:gd name="connsiteX1" fmla="*/ 541663 w 542867"/>
              <a:gd name="connsiteY1" fmla="*/ 490477 h 763715"/>
              <a:gd name="connsiteX2" fmla="*/ 0 w 542867"/>
              <a:gd name="connsiteY2" fmla="*/ 303075 h 76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867" h="763715">
                <a:moveTo>
                  <a:pt x="12853" y="754882"/>
                </a:moveTo>
                <a:cubicBezTo>
                  <a:pt x="325915" y="779671"/>
                  <a:pt x="539828" y="769571"/>
                  <a:pt x="541663" y="490477"/>
                </a:cubicBezTo>
                <a:cubicBezTo>
                  <a:pt x="562549" y="76540"/>
                  <a:pt x="308931" y="-273130"/>
                  <a:pt x="0" y="303075"/>
                </a:cubicBezTo>
              </a:path>
            </a:pathLst>
          </a:custGeom>
          <a:noFill/>
          <a:ln w="12065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919</Words>
  <Application>Microsoft Office PowerPoint</Application>
  <PresentationFormat>On-screen Show (4:3)</PresentationFormat>
  <Paragraphs>202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Version 7</vt:lpstr>
      <vt:lpstr>PowerPoint Presentation</vt:lpstr>
      <vt:lpstr>PowerPoint Presentation</vt:lpstr>
      <vt:lpstr>Version 6</vt:lpstr>
      <vt:lpstr>PowerPoint Presentation</vt:lpstr>
      <vt:lpstr>PowerPoint Presentation</vt:lpstr>
      <vt:lpstr>Version 6</vt:lpstr>
      <vt:lpstr>PowerPoint Presentation</vt:lpstr>
      <vt:lpstr>PowerPoint Presentation</vt:lpstr>
      <vt:lpstr>Version 5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Wright</dc:creator>
  <cp:lastModifiedBy>Roy Haggerty</cp:lastModifiedBy>
  <cp:revision>35</cp:revision>
  <cp:lastPrinted>2015-02-06T21:32:23Z</cp:lastPrinted>
  <dcterms:created xsi:type="dcterms:W3CDTF">2015-01-22T20:00:55Z</dcterms:created>
  <dcterms:modified xsi:type="dcterms:W3CDTF">2015-02-08T17:43:18Z</dcterms:modified>
</cp:coreProperties>
</file>