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1" r:id="rId3"/>
    <p:sldId id="292" r:id="rId4"/>
    <p:sldId id="288" r:id="rId5"/>
    <p:sldId id="289" r:id="rId6"/>
    <p:sldId id="282" r:id="rId7"/>
    <p:sldId id="285" r:id="rId8"/>
    <p:sldId id="287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086" autoAdjust="0"/>
  </p:normalViewPr>
  <p:slideViewPr>
    <p:cSldViewPr>
      <p:cViewPr varScale="1">
        <p:scale>
          <a:sx n="81" d="100"/>
          <a:sy n="81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D4A7D2B-882F-4418-8F32-EC08C68AB343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4BF97A3-E334-4EB2-BCA9-66AD908E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Arrow widths indicated relative magnitude of inflows and outflows.  Droplets indicate storage and typical fill volumes at the beginning of summer.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79291" y="1191676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270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63877" y="1257112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28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36688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45015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57224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60949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151185" y="1841790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1338" y="1338623"/>
            <a:ext cx="626836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800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087" y="1231637"/>
            <a:ext cx="4897391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355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37415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02415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8823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23911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16415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439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2908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550055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517" y="152400"/>
            <a:ext cx="639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</a:t>
            </a:r>
            <a:r>
              <a:rPr lang="en-US" sz="2400" b="1" dirty="0" smtClean="0"/>
              <a:t>Oct </a:t>
            </a:r>
            <a:r>
              <a:rPr lang="en-US" sz="2400" b="1" dirty="0" smtClean="0"/>
              <a:t>1 – May 31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99470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446" y="3253154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  <a:endParaRPr lang="en-US" sz="1600" dirty="0" smtClean="0"/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383215" y="6089254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82377" y="1099253"/>
            <a:ext cx="2014638" cy="362509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1689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81004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9134" y="4041494"/>
            <a:ext cx="525301" cy="1386946"/>
            <a:chOff x="775659" y="4876800"/>
            <a:chExt cx="525301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098890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3015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147 </a:t>
            </a:r>
            <a:r>
              <a:rPr lang="en-US" sz="1600" b="1" dirty="0" smtClean="0">
                <a:solidFill>
                  <a:schemeClr val="tx2"/>
                </a:solidFill>
              </a:rPr>
              <a:t>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9638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100 </a:t>
            </a:r>
            <a:r>
              <a:rPr lang="en-US" sz="1600" b="1" dirty="0" smtClean="0">
                <a:solidFill>
                  <a:schemeClr val="tx2"/>
                </a:solidFill>
              </a:rPr>
              <a:t>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22908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18 </a:t>
            </a:r>
            <a:r>
              <a:rPr lang="en-US" sz="1600" b="1" dirty="0" smtClean="0">
                <a:solidFill>
                  <a:schemeClr val="tx2"/>
                </a:solidFill>
              </a:rPr>
              <a:t>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26015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50499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13448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2902" y="396529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6.3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6447" y="422690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83544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13.3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25901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12544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28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48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670849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97744" y="4800600"/>
            <a:ext cx="788685" cy="1386946"/>
            <a:chOff x="2133600" y="4800600"/>
            <a:chExt cx="788685" cy="1386946"/>
          </a:xfrm>
        </p:grpSpPr>
        <p:grpSp>
          <p:nvGrpSpPr>
            <p:cNvPr id="24" name="Group 23"/>
            <p:cNvGrpSpPr/>
            <p:nvPr/>
          </p:nvGrpSpPr>
          <p:grpSpPr>
            <a:xfrm>
              <a:off x="2133600" y="4800600"/>
              <a:ext cx="685800" cy="1386946"/>
              <a:chOff x="2209800" y="4876800"/>
              <a:chExt cx="685800" cy="138694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209800" y="4876800"/>
                <a:ext cx="183496" cy="1386946"/>
                <a:chOff x="4953000" y="5279137"/>
                <a:chExt cx="183496" cy="1386946"/>
              </a:xfrm>
            </p:grpSpPr>
            <p:sp>
              <p:nvSpPr>
                <p:cNvPr id="122" name="Teardrop 121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ardrop 122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ardrop 123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ardrop 124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ardrop 125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2474731" y="4876800"/>
                <a:ext cx="183496" cy="1386946"/>
                <a:chOff x="4953000" y="5279137"/>
                <a:chExt cx="183496" cy="1386946"/>
              </a:xfrm>
              <a:solidFill>
                <a:schemeClr val="bg1"/>
              </a:solidFill>
            </p:grpSpPr>
            <p:sp>
              <p:nvSpPr>
                <p:cNvPr id="128" name="Teardrop 127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ardrop 128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ardrop 129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ardrop 130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ardrop 131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5600" y="4876800"/>
                <a:ext cx="180000" cy="1082146"/>
                <a:chOff x="2966747" y="4886481"/>
                <a:chExt cx="180000" cy="1082146"/>
              </a:xfrm>
              <a:solidFill>
                <a:schemeClr val="bg1"/>
              </a:solidFill>
            </p:grpSpPr>
            <p:sp>
              <p:nvSpPr>
                <p:cNvPr id="133" name="Teardrop 132"/>
                <p:cNvSpPr/>
                <p:nvPr/>
              </p:nvSpPr>
              <p:spPr>
                <a:xfrm rot="18846038">
                  <a:off x="2966747" y="4886481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ardrop 133"/>
                <p:cNvSpPr/>
                <p:nvPr/>
              </p:nvSpPr>
              <p:spPr>
                <a:xfrm rot="18846038">
                  <a:off x="2966747" y="547933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eardrop 134"/>
                <p:cNvSpPr/>
                <p:nvPr/>
              </p:nvSpPr>
              <p:spPr>
                <a:xfrm rot="18846038">
                  <a:off x="2966747" y="519577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ardrop 135"/>
                <p:cNvSpPr/>
                <p:nvPr/>
              </p:nvSpPr>
              <p:spPr>
                <a:xfrm rot="18846038">
                  <a:off x="2966747" y="578862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0" name="Rectangle 119"/>
            <p:cNvSpPr/>
            <p:nvPr/>
          </p:nvSpPr>
          <p:spPr>
            <a:xfrm flipH="1">
              <a:off x="2738585" y="5659224"/>
              <a:ext cx="18370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Freeform 136"/>
          <p:cNvSpPr/>
          <p:nvPr/>
        </p:nvSpPr>
        <p:spPr>
          <a:xfrm rot="12208073">
            <a:off x="1427220" y="3733696"/>
            <a:ext cx="350390" cy="38143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5715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 rot="11636857">
            <a:off x="2946010" y="4250831"/>
            <a:ext cx="381194" cy="60960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10541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8" name="Freeform 147"/>
          <p:cNvSpPr/>
          <p:nvPr/>
        </p:nvSpPr>
        <p:spPr>
          <a:xfrm rot="11636857">
            <a:off x="6219096" y="4080300"/>
            <a:ext cx="381194" cy="121393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0320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0" name="Teardrop 149"/>
          <p:cNvSpPr/>
          <p:nvPr/>
        </p:nvSpPr>
        <p:spPr>
          <a:xfrm rot="18846038">
            <a:off x="193500" y="6487629"/>
            <a:ext cx="180000" cy="180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39692" y="6377354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= Net transfer to SUMMER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-76200" y="6271283"/>
            <a:ext cx="2942480" cy="6629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2956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829812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97956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19304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99612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68328" y="3814394"/>
            <a:ext cx="764756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209800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6" y="3235221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91528" y="3322977"/>
            <a:ext cx="1087782" cy="144382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3556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31734" y="3671133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918606" y="3207614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27704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2923" y="413824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  <a:endParaRPr lang="en-US" sz="1600" dirty="0" smtClean="0"/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156" y="4343399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1283524" cy="1386946"/>
            <a:chOff x="4953000" y="5279137"/>
            <a:chExt cx="1283524" cy="1386946"/>
          </a:xfrm>
        </p:grpSpPr>
        <p:sp>
          <p:nvSpPr>
            <p:cNvPr id="48" name="Teardrop 47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50104" y="4495800"/>
            <a:ext cx="183496" cy="1386946"/>
            <a:chOff x="4953000" y="5279137"/>
            <a:chExt cx="183496" cy="1386946"/>
          </a:xfrm>
        </p:grpSpPr>
        <p:sp>
          <p:nvSpPr>
            <p:cNvPr id="112" name="Teardrop 111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3528" y="3962400"/>
            <a:ext cx="361025" cy="549608"/>
            <a:chOff x="779155" y="4876800"/>
            <a:chExt cx="361025" cy="549608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9155" y="4876800"/>
              <a:ext cx="180000" cy="489293"/>
              <a:chOff x="4956496" y="5279137"/>
              <a:chExt cx="180000" cy="489293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938110" y="5142032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</a:t>
            </a:r>
            <a:r>
              <a:rPr lang="en-US" sz="1400" dirty="0" smtClean="0"/>
              <a:t>indicate magnitude </a:t>
            </a:r>
            <a:r>
              <a:rPr lang="en-US" sz="1400" dirty="0" smtClean="0"/>
              <a:t>of </a:t>
            </a:r>
            <a:r>
              <a:rPr lang="en-US" sz="1400" dirty="0" smtClean="0"/>
              <a:t>fluxes.  Empty drops are in-season storage; fille</a:t>
            </a:r>
            <a:r>
              <a:rPr lang="en-US" sz="1400" dirty="0" smtClean="0"/>
              <a:t>d drops are net transfer from winter to summer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80792" y="3926652"/>
            <a:ext cx="68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54281" y="4459028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37353" y="4998140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28 cm</a:t>
            </a:r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</a:t>
            </a:r>
            <a:r>
              <a:rPr lang="en-US" sz="1600" b="1" dirty="0" smtClean="0">
                <a:solidFill>
                  <a:schemeClr val="tx2"/>
                </a:solidFill>
              </a:rPr>
              <a:t>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</a:t>
            </a:r>
            <a:r>
              <a:rPr lang="en-US" sz="1600" b="1" dirty="0" smtClean="0">
                <a:solidFill>
                  <a:schemeClr val="tx2"/>
                </a:solidFill>
              </a:rPr>
              <a:t>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74135" y="152400"/>
            <a:ext cx="643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</a:t>
            </a:r>
            <a:r>
              <a:rPr lang="en-US" sz="2400" b="1" dirty="0" smtClean="0"/>
              <a:t>Jun 1 – Sep 30</a:t>
            </a:r>
            <a:endParaRPr lang="en-US" sz="2400" b="1" dirty="0"/>
          </a:p>
        </p:txBody>
      </p:sp>
      <p:sp>
        <p:nvSpPr>
          <p:cNvPr id="143" name="Rectangle 142"/>
          <p:cNvSpPr/>
          <p:nvPr/>
        </p:nvSpPr>
        <p:spPr>
          <a:xfrm>
            <a:off x="3298081" y="3157456"/>
            <a:ext cx="152400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0032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93973" y="1234100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1" name="Freeform 10"/>
          <p:cNvSpPr/>
          <p:nvPr/>
        </p:nvSpPr>
        <p:spPr>
          <a:xfrm>
            <a:off x="2078073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486400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198609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7287" y="1338623"/>
            <a:ext cx="782199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00208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65296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4293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491440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35326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6713" y="3578506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7067" y="4572000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62603" y="1320163"/>
            <a:ext cx="2005069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62400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800600"/>
            <a:ext cx="685800" cy="1386946"/>
            <a:chOff x="2209800" y="4876800"/>
            <a:chExt cx="685800" cy="1386946"/>
          </a:xfrm>
        </p:grpSpPr>
        <p:grpSp>
          <p:nvGrpSpPr>
            <p:cNvPr id="121" name="Group 120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22" name="Teardrop 12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28" name="Teardrop 127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ardrop 128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ardrop 129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ardrop 130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ardrop 131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33" name="Teardrop 13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ardrop 13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ardrop 13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ardrop 13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041032" y="4191000"/>
            <a:ext cx="559168" cy="1386946"/>
            <a:chOff x="775659" y="4876800"/>
            <a:chExt cx="559168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01023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110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64293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67400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884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4833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" y="4114800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345" y="437641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19400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7770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93940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33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52245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794643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89798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27813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65240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6" y="3235221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23794" y="3402000"/>
            <a:ext cx="1542914" cy="135714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>
            <a:off x="1918606" y="3277952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04258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00" y="4114800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8163" y="4343400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2147652" cy="1386946"/>
            <a:chOff x="4953000" y="5279137"/>
            <a:chExt cx="2147652" cy="1386946"/>
          </a:xfrm>
        </p:grpSpPr>
        <p:sp>
          <p:nvSpPr>
            <p:cNvPr id="48" name="Teardrop 47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76400" y="4495800"/>
            <a:ext cx="723023" cy="1386946"/>
            <a:chOff x="2209800" y="4876800"/>
            <a:chExt cx="723023" cy="1386946"/>
          </a:xfrm>
        </p:grpSpPr>
        <p:grpSp>
          <p:nvGrpSpPr>
            <p:cNvPr id="99" name="Group 98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12" name="Teardrop 11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ardrop 11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ardrop 11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ardrop 11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07" name="Teardrop 106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ardrop 107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ardrop 108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03" name="Teardrop 10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ardrop 10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ardrop 10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ardrop 10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813400" y="5716780"/>
              <a:ext cx="119423" cy="250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0032" y="3962400"/>
            <a:ext cx="559168" cy="1386946"/>
            <a:chOff x="775659" y="4876800"/>
            <a:chExt cx="559168" cy="1386946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ardrop 126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21" name="Teardrop 120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ardrop 121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76591" y="391805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4.6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40136" y="417966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39129" y="4459028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97434" y="4720638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91200" y="4954546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949505" y="5216156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22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>
            <a:off x="672600" y="4038600"/>
            <a:ext cx="1080000" cy="792000"/>
          </a:xfrm>
          <a:prstGeom prst="can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00275" y="1234098"/>
            <a:ext cx="1948421" cy="13788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421" h="1378864">
                <a:moveTo>
                  <a:pt x="30" y="0"/>
                </a:moveTo>
                <a:cubicBezTo>
                  <a:pt x="-6397" y="1346813"/>
                  <a:pt x="1033779" y="1292646"/>
                  <a:pt x="1718661" y="1377107"/>
                </a:cubicBezTo>
                <a:cubicBezTo>
                  <a:pt x="2095070" y="1406485"/>
                  <a:pt x="1895849" y="1071390"/>
                  <a:pt x="189493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May 31.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57400" y="1205187"/>
            <a:ext cx="6351584" cy="181778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584" h="1817782">
                <a:moveTo>
                  <a:pt x="5868" y="0"/>
                </a:moveTo>
                <a:cubicBezTo>
                  <a:pt x="-110727" y="1512066"/>
                  <a:pt x="1535376" y="1557050"/>
                  <a:pt x="2693983" y="1564394"/>
                </a:cubicBezTo>
                <a:cubicBezTo>
                  <a:pt x="3852590" y="1571738"/>
                  <a:pt x="4556751" y="1379862"/>
                  <a:pt x="6351584" y="181778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204536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098318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4531843"/>
            <a:ext cx="1080000" cy="1620000"/>
            <a:chOff x="3294505" y="381000"/>
            <a:chExt cx="1443326" cy="1080000"/>
          </a:xfrm>
        </p:grpSpPr>
        <p:sp>
          <p:nvSpPr>
            <p:cNvPr id="18" name="Can 17"/>
            <p:cNvSpPr/>
            <p:nvPr/>
          </p:nvSpPr>
          <p:spPr>
            <a:xfrm>
              <a:off x="3297831" y="381000"/>
              <a:ext cx="1440000" cy="108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an 18"/>
            <p:cNvSpPr/>
            <p:nvPr/>
          </p:nvSpPr>
          <p:spPr>
            <a:xfrm>
              <a:off x="3294505" y="1029000"/>
              <a:ext cx="1440000" cy="432000"/>
            </a:xfrm>
            <a:prstGeom prst="can">
              <a:avLst>
                <a:gd name="adj" fmla="val 40301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49530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2433953"/>
              <a:ext cx="3600000" cy="1575847"/>
            </a:xfrm>
            <a:prstGeom prst="can">
              <a:avLst>
                <a:gd name="adj" fmla="val 31212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3618" y="1357673"/>
            <a:ext cx="745781" cy="263601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44099"/>
              <a:gd name="connsiteY0" fmla="*/ 0 h 2636014"/>
              <a:gd name="connsiteX1" fmla="*/ 589865 w 744099"/>
              <a:gd name="connsiteY1" fmla="*/ 1908905 h 2636014"/>
              <a:gd name="connsiteX2" fmla="*/ 744099 w 744099"/>
              <a:gd name="connsiteY2" fmla="*/ 2636014 h 2636014"/>
              <a:gd name="connsiteX0" fmla="*/ 1682 w 745781"/>
              <a:gd name="connsiteY0" fmla="*/ 0 h 2636014"/>
              <a:gd name="connsiteX1" fmla="*/ 591547 w 745781"/>
              <a:gd name="connsiteY1" fmla="*/ 1908905 h 2636014"/>
              <a:gd name="connsiteX2" fmla="*/ 745781 w 745781"/>
              <a:gd name="connsiteY2" fmla="*/ 2636014 h 263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781" h="2636014">
                <a:moveTo>
                  <a:pt x="1682" y="0"/>
                </a:moveTo>
                <a:cubicBezTo>
                  <a:pt x="-32403" y="966272"/>
                  <a:pt x="461180" y="1466394"/>
                  <a:pt x="591547" y="1908905"/>
                </a:cubicBezTo>
                <a:cubicBezTo>
                  <a:pt x="721914" y="2351416"/>
                  <a:pt x="714565" y="2287147"/>
                  <a:pt x="745781" y="263601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143000"/>
            <a:ext cx="0" cy="180000"/>
          </a:xfrm>
          <a:prstGeom prst="line">
            <a:avLst/>
          </a:prstGeom>
          <a:ln w="1866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885856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1535166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1781387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576" y="3175545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53887" y="2266160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1073" y="656486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2738" y="50078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070" y="4191000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6002" y="5757446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76891" y="1320163"/>
            <a:ext cx="1990781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41 w 2005110"/>
              <a:gd name="connsiteY0" fmla="*/ 0 h 3316075"/>
              <a:gd name="connsiteX1" fmla="*/ 517837 w 2005110"/>
              <a:gd name="connsiteY1" fmla="*/ 1630496 h 3316075"/>
              <a:gd name="connsiteX2" fmla="*/ 2005110 w 2005110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1990781"/>
              <a:gd name="connsiteY0" fmla="*/ 0 h 3316075"/>
              <a:gd name="connsiteX1" fmla="*/ 503508 w 1990781"/>
              <a:gd name="connsiteY1" fmla="*/ 1630496 h 3316075"/>
              <a:gd name="connsiteX2" fmla="*/ 1990781 w 1990781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81" h="3316075">
                <a:moveTo>
                  <a:pt x="0" y="0"/>
                </a:moveTo>
                <a:cubicBezTo>
                  <a:pt x="95996" y="1108575"/>
                  <a:pt x="270317" y="1138409"/>
                  <a:pt x="503508" y="1630496"/>
                </a:cubicBezTo>
                <a:cubicBezTo>
                  <a:pt x="1056187" y="2607324"/>
                  <a:pt x="1947632" y="2580700"/>
                  <a:pt x="1990781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273000" y="3962400"/>
            <a:ext cx="1077511" cy="648000"/>
          </a:xfrm>
          <a:prstGeom prst="can">
            <a:avLst>
              <a:gd name="adj" fmla="val 4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273000" y="3810000"/>
            <a:ext cx="1080000" cy="792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2953088" y="3438783"/>
            <a:ext cx="4976304" cy="4321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5765" h="432112">
                <a:moveTo>
                  <a:pt x="0" y="46522"/>
                </a:moveTo>
                <a:cubicBezTo>
                  <a:pt x="457614" y="18979"/>
                  <a:pt x="422177" y="55701"/>
                  <a:pt x="1744201" y="57537"/>
                </a:cubicBezTo>
                <a:cubicBezTo>
                  <a:pt x="3180066" y="64882"/>
                  <a:pt x="4750497" y="-225228"/>
                  <a:pt x="5525765" y="432112"/>
                </a:cubicBezTo>
              </a:path>
            </a:pathLst>
          </a:custGeom>
          <a:noFill/>
          <a:ln w="4648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7806" y="1842267"/>
            <a:ext cx="1180510" cy="162351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510" h="1956649">
                <a:moveTo>
                  <a:pt x="0" y="1950272"/>
                </a:moveTo>
                <a:cubicBezTo>
                  <a:pt x="246960" y="1975061"/>
                  <a:pt x="86298" y="1920608"/>
                  <a:pt x="892366" y="1905917"/>
                </a:cubicBezTo>
                <a:cubicBezTo>
                  <a:pt x="1268775" y="1935295"/>
                  <a:pt x="1168706" y="983256"/>
                  <a:pt x="116778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September 30.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97532" y="3276219"/>
            <a:ext cx="5563518" cy="24671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518" h="246717">
                <a:moveTo>
                  <a:pt x="0" y="92482"/>
                </a:moveTo>
                <a:cubicBezTo>
                  <a:pt x="654586" y="216422"/>
                  <a:pt x="747310" y="74119"/>
                  <a:pt x="1905917" y="81463"/>
                </a:cubicBezTo>
                <a:cubicBezTo>
                  <a:pt x="3064524" y="88807"/>
                  <a:pt x="3768685" y="-191203"/>
                  <a:pt x="5563518" y="246717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726770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62055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1507888" y="4303243"/>
            <a:ext cx="1077511" cy="1620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00800" y="47244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3276600"/>
              <a:ext cx="3600000" cy="720000"/>
            </a:xfrm>
            <a:prstGeom prst="can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5" y="3257217"/>
            <a:ext cx="2518990" cy="56020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990" h="560200">
                <a:moveTo>
                  <a:pt x="2518990" y="141559"/>
                </a:moveTo>
                <a:cubicBezTo>
                  <a:pt x="1785448" y="287534"/>
                  <a:pt x="741606" y="-60413"/>
                  <a:pt x="326637" y="9361"/>
                </a:cubicBezTo>
                <a:cubicBezTo>
                  <a:pt x="-88332" y="79135"/>
                  <a:pt x="-2037" y="211333"/>
                  <a:pt x="29179" y="560200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89871" y="3564197"/>
            <a:ext cx="1736916" cy="1299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16" h="1299990">
                <a:moveTo>
                  <a:pt x="965735" y="0"/>
                </a:moveTo>
                <a:cubicBezTo>
                  <a:pt x="463549" y="2754"/>
                  <a:pt x="-110246" y="124859"/>
                  <a:pt x="18284" y="341524"/>
                </a:cubicBezTo>
                <a:cubicBezTo>
                  <a:pt x="146814" y="558189"/>
                  <a:pt x="1573958" y="907515"/>
                  <a:pt x="1736916" y="129999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111597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20574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2303621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90262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553887" y="2788394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5419" y="63246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3138" y="47792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-114530" y="4017225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616402" y="5302674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918606" y="3468452"/>
            <a:ext cx="1143980" cy="9033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980" h="903381">
                <a:moveTo>
                  <a:pt x="1143980" y="0"/>
                </a:moveTo>
                <a:cubicBezTo>
                  <a:pt x="707897" y="2755"/>
                  <a:pt x="247945" y="58756"/>
                  <a:pt x="75347" y="209320"/>
                </a:cubicBezTo>
                <a:cubicBezTo>
                  <a:pt x="-97251" y="359884"/>
                  <a:pt x="76261" y="509529"/>
                  <a:pt x="108393" y="9033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71300" y="1235727"/>
            <a:ext cx="3975717" cy="226947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717" h="2269473">
                <a:moveTo>
                  <a:pt x="9643" y="0"/>
                </a:moveTo>
                <a:cubicBezTo>
                  <a:pt x="-106952" y="1512066"/>
                  <a:pt x="856106" y="2019757"/>
                  <a:pt x="1695223" y="2071169"/>
                </a:cubicBezTo>
                <a:cubicBezTo>
                  <a:pt x="2336037" y="2111564"/>
                  <a:pt x="2191901" y="2173075"/>
                  <a:pt x="3975717" y="2269473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647</Words>
  <Application>Microsoft Office PowerPoint</Application>
  <PresentationFormat>On-screen Show (4:3)</PresentationFormat>
  <Paragraphs>142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Version 6</vt:lpstr>
      <vt:lpstr>PowerPoint Presentation</vt:lpstr>
      <vt:lpstr>PowerPoint Presentation</vt:lpstr>
      <vt:lpstr>Version 5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Wright</dc:creator>
  <cp:lastModifiedBy>Roy Haggerty</cp:lastModifiedBy>
  <cp:revision>32</cp:revision>
  <cp:lastPrinted>2015-02-06T21:32:23Z</cp:lastPrinted>
  <dcterms:created xsi:type="dcterms:W3CDTF">2015-01-22T20:00:55Z</dcterms:created>
  <dcterms:modified xsi:type="dcterms:W3CDTF">2015-02-07T23:19:54Z</dcterms:modified>
</cp:coreProperties>
</file>