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3" r:id="rId6"/>
    <p:sldId id="261" r:id="rId7"/>
    <p:sldId id="262" r:id="rId8"/>
    <p:sldId id="265" r:id="rId9"/>
    <p:sldId id="264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7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20BD00-E932-4A0F-A425-E551C79865C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rtl="1"/>
          <a:endParaRPr lang="ar-SA"/>
        </a:p>
      </dgm:t>
    </dgm:pt>
    <dgm:pt modelId="{7E64EEFE-0301-41B0-B46A-48B34D8F8BA4}">
      <dgm:prSet phldrT="[نص]"/>
      <dgm:spPr/>
      <dgm:t>
        <a:bodyPr/>
        <a:lstStyle/>
        <a:p>
          <a:pPr rtl="1"/>
          <a:r>
            <a:rPr lang="ar-SA" dirty="0"/>
            <a:t>الرياض</a:t>
          </a:r>
        </a:p>
      </dgm:t>
    </dgm:pt>
    <dgm:pt modelId="{F3D88E14-834F-4673-9E97-216764B51516}" type="parTrans" cxnId="{BDD89197-9023-4B55-B517-EBED9CE1A6A7}">
      <dgm:prSet/>
      <dgm:spPr/>
      <dgm:t>
        <a:bodyPr/>
        <a:lstStyle/>
        <a:p>
          <a:pPr rtl="1"/>
          <a:endParaRPr lang="ar-SA"/>
        </a:p>
      </dgm:t>
    </dgm:pt>
    <dgm:pt modelId="{637D0BD9-4F71-482B-949E-9D678429B594}" type="sibTrans" cxnId="{BDD89197-9023-4B55-B517-EBED9CE1A6A7}">
      <dgm:prSet/>
      <dgm:spPr/>
      <dgm:t>
        <a:bodyPr/>
        <a:lstStyle/>
        <a:p>
          <a:pPr rtl="1"/>
          <a:endParaRPr lang="ar-SA"/>
        </a:p>
      </dgm:t>
    </dgm:pt>
    <dgm:pt modelId="{2C61D5AA-F2A9-460B-B6BD-0904473B54AE}">
      <dgm:prSet phldrT="[نص]"/>
      <dgm:spPr/>
      <dgm:t>
        <a:bodyPr/>
        <a:lstStyle/>
        <a:p>
          <a:pPr rtl="1"/>
          <a:r>
            <a:rPr lang="ar-SA" dirty="0"/>
            <a:t>رياضة</a:t>
          </a:r>
        </a:p>
      </dgm:t>
    </dgm:pt>
    <dgm:pt modelId="{9B0AB284-24A5-4C47-8B7A-E95F0F90CA04}" type="parTrans" cxnId="{27F931A5-6D29-44D3-B0DD-DD2D13BC7435}">
      <dgm:prSet/>
      <dgm:spPr/>
      <dgm:t>
        <a:bodyPr/>
        <a:lstStyle/>
        <a:p>
          <a:pPr rtl="1"/>
          <a:endParaRPr lang="ar-SA"/>
        </a:p>
      </dgm:t>
    </dgm:pt>
    <dgm:pt modelId="{707719E6-C68E-4B83-867A-6847B29A625C}" type="sibTrans" cxnId="{27F931A5-6D29-44D3-B0DD-DD2D13BC7435}">
      <dgm:prSet/>
      <dgm:spPr/>
      <dgm:t>
        <a:bodyPr/>
        <a:lstStyle/>
        <a:p>
          <a:pPr rtl="1"/>
          <a:endParaRPr lang="ar-SA"/>
        </a:p>
      </dgm:t>
    </dgm:pt>
    <dgm:pt modelId="{B4662264-C6F1-469E-8BB6-1B785F0227CA}">
      <dgm:prSet phldrT="[نص]"/>
      <dgm:spPr/>
      <dgm:t>
        <a:bodyPr/>
        <a:lstStyle/>
        <a:p>
          <a:pPr rtl="1"/>
          <a:r>
            <a:rPr lang="ar-SA" dirty="0"/>
            <a:t>كرة قدم</a:t>
          </a:r>
        </a:p>
      </dgm:t>
    </dgm:pt>
    <dgm:pt modelId="{7C05CB53-A8F4-438D-A6AF-2D11F8604F6A}" type="parTrans" cxnId="{81F3C303-E3E2-4DFD-AF02-601EDB2DBD57}">
      <dgm:prSet/>
      <dgm:spPr/>
      <dgm:t>
        <a:bodyPr/>
        <a:lstStyle/>
        <a:p>
          <a:pPr rtl="1"/>
          <a:endParaRPr lang="ar-SA"/>
        </a:p>
      </dgm:t>
    </dgm:pt>
    <dgm:pt modelId="{621541F7-A764-4802-A2A6-83771DA4457B}" type="sibTrans" cxnId="{81F3C303-E3E2-4DFD-AF02-601EDB2DBD57}">
      <dgm:prSet/>
      <dgm:spPr/>
      <dgm:t>
        <a:bodyPr/>
        <a:lstStyle/>
        <a:p>
          <a:pPr rtl="1"/>
          <a:endParaRPr lang="ar-SA"/>
        </a:p>
      </dgm:t>
    </dgm:pt>
    <dgm:pt modelId="{DD349DD4-CB9B-4BEC-A989-FAFD549C6B80}">
      <dgm:prSet phldrT="[نص]"/>
      <dgm:spPr/>
      <dgm:t>
        <a:bodyPr/>
        <a:lstStyle/>
        <a:p>
          <a:pPr rtl="1"/>
          <a:r>
            <a:rPr lang="ar-SA" dirty="0"/>
            <a:t>قولف</a:t>
          </a:r>
        </a:p>
      </dgm:t>
    </dgm:pt>
    <dgm:pt modelId="{D4F7EBFB-E1DE-4B32-8A5A-04C00E30DD54}" type="parTrans" cxnId="{4DBE2EF0-AE65-4DEA-9018-D82B45123A49}">
      <dgm:prSet/>
      <dgm:spPr/>
      <dgm:t>
        <a:bodyPr/>
        <a:lstStyle/>
        <a:p>
          <a:pPr rtl="1"/>
          <a:endParaRPr lang="ar-SA"/>
        </a:p>
      </dgm:t>
    </dgm:pt>
    <dgm:pt modelId="{D747A591-BF47-4EFB-9F8E-9ADC88833B2C}" type="sibTrans" cxnId="{4DBE2EF0-AE65-4DEA-9018-D82B45123A49}">
      <dgm:prSet/>
      <dgm:spPr/>
      <dgm:t>
        <a:bodyPr/>
        <a:lstStyle/>
        <a:p>
          <a:pPr rtl="1"/>
          <a:endParaRPr lang="ar-SA"/>
        </a:p>
      </dgm:t>
    </dgm:pt>
    <dgm:pt modelId="{DC9DBD27-41DF-48AC-9544-1AE462E8C6E0}">
      <dgm:prSet phldrT="[نص]"/>
      <dgm:spPr/>
      <dgm:t>
        <a:bodyPr/>
        <a:lstStyle/>
        <a:p>
          <a:pPr rtl="1"/>
          <a:r>
            <a:rPr lang="ar-SA" dirty="0"/>
            <a:t>سياحة</a:t>
          </a:r>
        </a:p>
      </dgm:t>
    </dgm:pt>
    <dgm:pt modelId="{444F4A57-6657-45FC-9D73-0416CA7E1A0F}" type="parTrans" cxnId="{A75CBBB3-BA61-4E9F-89D2-A5BD8ECDF89D}">
      <dgm:prSet/>
      <dgm:spPr/>
      <dgm:t>
        <a:bodyPr/>
        <a:lstStyle/>
        <a:p>
          <a:pPr rtl="1"/>
          <a:endParaRPr lang="ar-SA"/>
        </a:p>
      </dgm:t>
    </dgm:pt>
    <dgm:pt modelId="{78D20ABD-78AB-499D-9F10-840D6396F1FB}" type="sibTrans" cxnId="{A75CBBB3-BA61-4E9F-89D2-A5BD8ECDF89D}">
      <dgm:prSet/>
      <dgm:spPr/>
      <dgm:t>
        <a:bodyPr/>
        <a:lstStyle/>
        <a:p>
          <a:pPr rtl="1"/>
          <a:endParaRPr lang="ar-SA"/>
        </a:p>
      </dgm:t>
    </dgm:pt>
    <dgm:pt modelId="{CC622F54-C557-4478-9A5C-1807E71F11C1}">
      <dgm:prSet phldrT="[نص]"/>
      <dgm:spPr/>
      <dgm:t>
        <a:bodyPr/>
        <a:lstStyle/>
        <a:p>
          <a:pPr rtl="1"/>
          <a:r>
            <a:rPr lang="ar-SA" dirty="0"/>
            <a:t>أماكن ترفيهية</a:t>
          </a:r>
        </a:p>
      </dgm:t>
    </dgm:pt>
    <dgm:pt modelId="{6F42A964-7683-4BAD-8AEF-597CB528EFC0}" type="parTrans" cxnId="{B7BFB423-08B0-4958-98B0-41355D4708D5}">
      <dgm:prSet/>
      <dgm:spPr/>
      <dgm:t>
        <a:bodyPr/>
        <a:lstStyle/>
        <a:p>
          <a:pPr rtl="1"/>
          <a:endParaRPr lang="ar-SA"/>
        </a:p>
      </dgm:t>
    </dgm:pt>
    <dgm:pt modelId="{83F1B42E-7032-4E1A-BF65-70AF2BE8FFAB}" type="sibTrans" cxnId="{B7BFB423-08B0-4958-98B0-41355D4708D5}">
      <dgm:prSet/>
      <dgm:spPr/>
      <dgm:t>
        <a:bodyPr/>
        <a:lstStyle/>
        <a:p>
          <a:pPr rtl="1"/>
          <a:endParaRPr lang="ar-SA"/>
        </a:p>
      </dgm:t>
    </dgm:pt>
    <dgm:pt modelId="{B38FF821-B305-4915-9A75-696871ED1F03}">
      <dgm:prSet phldrT="[نص]"/>
      <dgm:spPr/>
      <dgm:t>
        <a:bodyPr/>
        <a:lstStyle/>
        <a:p>
          <a:pPr rtl="1"/>
          <a:r>
            <a:rPr lang="ar-SA" dirty="0"/>
            <a:t>أماكن تراثية</a:t>
          </a:r>
        </a:p>
      </dgm:t>
    </dgm:pt>
    <dgm:pt modelId="{368F0B2E-4E80-499E-9AE8-42EB8F59FE7D}" type="parTrans" cxnId="{E4868A76-3C60-4388-A7AE-DD40AB9D8E5D}">
      <dgm:prSet/>
      <dgm:spPr/>
      <dgm:t>
        <a:bodyPr/>
        <a:lstStyle/>
        <a:p>
          <a:pPr rtl="1"/>
          <a:endParaRPr lang="ar-SA"/>
        </a:p>
      </dgm:t>
    </dgm:pt>
    <dgm:pt modelId="{502A8D6D-2C5D-4A48-A1F0-84EC0FD7D8D4}" type="sibTrans" cxnId="{E4868A76-3C60-4388-A7AE-DD40AB9D8E5D}">
      <dgm:prSet/>
      <dgm:spPr/>
      <dgm:t>
        <a:bodyPr/>
        <a:lstStyle/>
        <a:p>
          <a:pPr rtl="1"/>
          <a:endParaRPr lang="ar-SA"/>
        </a:p>
      </dgm:t>
    </dgm:pt>
    <dgm:pt modelId="{2265F0EF-FA9A-4274-A467-F5B175ECF82D}">
      <dgm:prSet/>
      <dgm:spPr/>
      <dgm:t>
        <a:bodyPr/>
        <a:lstStyle/>
        <a:p>
          <a:pPr rtl="1"/>
          <a:r>
            <a:rPr lang="ar-SA" dirty="0"/>
            <a:t>المربع</a:t>
          </a:r>
        </a:p>
      </dgm:t>
    </dgm:pt>
    <dgm:pt modelId="{C1A120DF-1BD8-4884-B869-53FF1B5D0777}" type="parTrans" cxnId="{1E9240C3-504C-46CD-8FA1-50B08AA73979}">
      <dgm:prSet/>
      <dgm:spPr/>
      <dgm:t>
        <a:bodyPr/>
        <a:lstStyle/>
        <a:p>
          <a:pPr rtl="1"/>
          <a:endParaRPr lang="ar-SA"/>
        </a:p>
      </dgm:t>
    </dgm:pt>
    <dgm:pt modelId="{4D2E9537-19B5-4856-ABC8-DDF9B88E8306}" type="sibTrans" cxnId="{1E9240C3-504C-46CD-8FA1-50B08AA73979}">
      <dgm:prSet/>
      <dgm:spPr/>
      <dgm:t>
        <a:bodyPr/>
        <a:lstStyle/>
        <a:p>
          <a:pPr rtl="1"/>
          <a:endParaRPr lang="ar-SA"/>
        </a:p>
      </dgm:t>
    </dgm:pt>
    <dgm:pt modelId="{5724B573-613A-456A-9FA1-0AB583493346}">
      <dgm:prSet/>
      <dgm:spPr/>
      <dgm:t>
        <a:bodyPr/>
        <a:lstStyle/>
        <a:p>
          <a:pPr rtl="1"/>
          <a:r>
            <a:rPr lang="ar-SA" dirty="0"/>
            <a:t>الدرعية</a:t>
          </a:r>
        </a:p>
      </dgm:t>
    </dgm:pt>
    <dgm:pt modelId="{9EAFB566-8E74-4778-A2B1-58EE08865890}" type="parTrans" cxnId="{8EC1FF6F-9A55-48B9-8A05-2603A8FBB709}">
      <dgm:prSet/>
      <dgm:spPr/>
      <dgm:t>
        <a:bodyPr/>
        <a:lstStyle/>
        <a:p>
          <a:pPr rtl="1"/>
          <a:endParaRPr lang="ar-SA"/>
        </a:p>
      </dgm:t>
    </dgm:pt>
    <dgm:pt modelId="{F80A650E-CFE1-4053-83E1-AE090E3AAC20}" type="sibTrans" cxnId="{8EC1FF6F-9A55-48B9-8A05-2603A8FBB709}">
      <dgm:prSet/>
      <dgm:spPr/>
      <dgm:t>
        <a:bodyPr/>
        <a:lstStyle/>
        <a:p>
          <a:pPr rtl="1"/>
          <a:endParaRPr lang="ar-SA"/>
        </a:p>
      </dgm:t>
    </dgm:pt>
    <dgm:pt modelId="{47AA69D0-E5D9-478A-B2DE-E9681FA9B978}">
      <dgm:prSet/>
      <dgm:spPr/>
      <dgm:t>
        <a:bodyPr/>
        <a:lstStyle/>
        <a:p>
          <a:pPr rtl="1"/>
          <a:r>
            <a:rPr lang="ar-SA" dirty="0"/>
            <a:t>بوليفارد وورلد</a:t>
          </a:r>
        </a:p>
      </dgm:t>
    </dgm:pt>
    <dgm:pt modelId="{44943F8D-459F-4736-90DF-BB765C58F383}" type="parTrans" cxnId="{882E4F93-39A3-491F-854D-639DCBFD2D77}">
      <dgm:prSet/>
      <dgm:spPr/>
      <dgm:t>
        <a:bodyPr/>
        <a:lstStyle/>
        <a:p>
          <a:pPr rtl="1"/>
          <a:endParaRPr lang="ar-SA"/>
        </a:p>
      </dgm:t>
    </dgm:pt>
    <dgm:pt modelId="{119AD503-2D0D-4C91-819F-961544CFAF36}" type="sibTrans" cxnId="{882E4F93-39A3-491F-854D-639DCBFD2D77}">
      <dgm:prSet/>
      <dgm:spPr/>
      <dgm:t>
        <a:bodyPr/>
        <a:lstStyle/>
        <a:p>
          <a:pPr rtl="1"/>
          <a:endParaRPr lang="ar-SA"/>
        </a:p>
      </dgm:t>
    </dgm:pt>
    <dgm:pt modelId="{B1999F41-5C9C-41B6-876B-D07E512DFCFC}">
      <dgm:prSet/>
      <dgm:spPr/>
      <dgm:t>
        <a:bodyPr/>
        <a:lstStyle/>
        <a:p>
          <a:pPr rtl="1"/>
          <a:r>
            <a:rPr lang="ar-SA" dirty="0"/>
            <a:t>واجهة الرياض</a:t>
          </a:r>
        </a:p>
      </dgm:t>
    </dgm:pt>
    <dgm:pt modelId="{81E6A754-9EF6-4EDC-BD92-2BB3F3A3003A}" type="parTrans" cxnId="{7EDC0327-8405-4864-9290-0C72E650E78F}">
      <dgm:prSet/>
      <dgm:spPr/>
      <dgm:t>
        <a:bodyPr/>
        <a:lstStyle/>
        <a:p>
          <a:pPr rtl="1"/>
          <a:endParaRPr lang="ar-SA"/>
        </a:p>
      </dgm:t>
    </dgm:pt>
    <dgm:pt modelId="{26800145-0CAF-4372-9BA1-D92B198FB900}" type="sibTrans" cxnId="{7EDC0327-8405-4864-9290-0C72E650E78F}">
      <dgm:prSet/>
      <dgm:spPr/>
      <dgm:t>
        <a:bodyPr/>
        <a:lstStyle/>
        <a:p>
          <a:pPr rtl="1"/>
          <a:endParaRPr lang="ar-SA"/>
        </a:p>
      </dgm:t>
    </dgm:pt>
    <dgm:pt modelId="{6AE8FC83-A6C9-46EB-B384-E5247359BCAA}">
      <dgm:prSet/>
      <dgm:spPr/>
      <dgm:t>
        <a:bodyPr/>
        <a:lstStyle/>
        <a:p>
          <a:pPr rtl="1"/>
          <a:r>
            <a:rPr lang="ar-SA" dirty="0"/>
            <a:t>عمل</a:t>
          </a:r>
        </a:p>
      </dgm:t>
    </dgm:pt>
    <dgm:pt modelId="{5672B696-F52A-49A8-B001-CFF455A540D2}" type="parTrans" cxnId="{B446278D-A65D-4E25-9584-BB5270DF9F88}">
      <dgm:prSet/>
      <dgm:spPr/>
      <dgm:t>
        <a:bodyPr/>
        <a:lstStyle/>
        <a:p>
          <a:pPr rtl="1"/>
          <a:endParaRPr lang="ar-SA"/>
        </a:p>
      </dgm:t>
    </dgm:pt>
    <dgm:pt modelId="{44B19BE3-A846-4A29-966D-E21B48672B6F}" type="sibTrans" cxnId="{B446278D-A65D-4E25-9584-BB5270DF9F88}">
      <dgm:prSet/>
      <dgm:spPr/>
      <dgm:t>
        <a:bodyPr/>
        <a:lstStyle/>
        <a:p>
          <a:pPr rtl="1"/>
          <a:endParaRPr lang="ar-SA"/>
        </a:p>
      </dgm:t>
    </dgm:pt>
    <dgm:pt modelId="{57E7DA00-A04D-4B2B-AE1A-6E165AB50984}">
      <dgm:prSet/>
      <dgm:spPr/>
      <dgm:t>
        <a:bodyPr/>
        <a:lstStyle/>
        <a:p>
          <a:pPr rtl="1"/>
          <a:r>
            <a:rPr lang="ar-SA" dirty="0"/>
            <a:t>شركات</a:t>
          </a:r>
        </a:p>
      </dgm:t>
    </dgm:pt>
    <dgm:pt modelId="{F4014538-B2E1-4C7B-9250-A38C7ADFF6B8}" type="parTrans" cxnId="{C1615B25-8693-43E5-A868-BE4E1C3750C3}">
      <dgm:prSet/>
      <dgm:spPr/>
      <dgm:t>
        <a:bodyPr/>
        <a:lstStyle/>
        <a:p>
          <a:pPr rtl="1"/>
          <a:endParaRPr lang="ar-SA"/>
        </a:p>
      </dgm:t>
    </dgm:pt>
    <dgm:pt modelId="{34F3220D-88BB-4206-B0C8-801714357DBC}" type="sibTrans" cxnId="{C1615B25-8693-43E5-A868-BE4E1C3750C3}">
      <dgm:prSet/>
      <dgm:spPr/>
      <dgm:t>
        <a:bodyPr/>
        <a:lstStyle/>
        <a:p>
          <a:pPr rtl="1"/>
          <a:endParaRPr lang="ar-SA"/>
        </a:p>
      </dgm:t>
    </dgm:pt>
    <dgm:pt modelId="{6178E7AE-90C5-4995-AD14-539DEAE648A7}">
      <dgm:prSet/>
      <dgm:spPr/>
      <dgm:t>
        <a:bodyPr/>
        <a:lstStyle/>
        <a:p>
          <a:pPr rtl="1"/>
          <a:r>
            <a:rPr lang="ar-SA" dirty="0"/>
            <a:t>معارض</a:t>
          </a:r>
        </a:p>
      </dgm:t>
    </dgm:pt>
    <dgm:pt modelId="{5BF59DAF-D721-428C-B15E-80431DE41845}" type="parTrans" cxnId="{908F5A6A-42A3-47EF-917B-A8A0BB884448}">
      <dgm:prSet/>
      <dgm:spPr/>
      <dgm:t>
        <a:bodyPr/>
        <a:lstStyle/>
        <a:p>
          <a:pPr rtl="1"/>
          <a:endParaRPr lang="ar-SA"/>
        </a:p>
      </dgm:t>
    </dgm:pt>
    <dgm:pt modelId="{EF7F8834-17D5-4811-B7E6-7D12059E5707}" type="sibTrans" cxnId="{908F5A6A-42A3-47EF-917B-A8A0BB884448}">
      <dgm:prSet/>
      <dgm:spPr/>
      <dgm:t>
        <a:bodyPr/>
        <a:lstStyle/>
        <a:p>
          <a:pPr rtl="1"/>
          <a:endParaRPr lang="ar-SA"/>
        </a:p>
      </dgm:t>
    </dgm:pt>
    <dgm:pt modelId="{8AD6C225-5469-4EC2-8175-8D1AE33C2103}" type="pres">
      <dgm:prSet presAssocID="{0E20BD00-E932-4A0F-A425-E551C79865C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A695BD-A193-4ADE-B412-A5B7EC0539D3}" type="pres">
      <dgm:prSet presAssocID="{7E64EEFE-0301-41B0-B46A-48B34D8F8BA4}" presName="hierRoot1" presStyleCnt="0"/>
      <dgm:spPr/>
    </dgm:pt>
    <dgm:pt modelId="{D3EE89EC-4D2C-4578-8A88-C98724E6FB9C}" type="pres">
      <dgm:prSet presAssocID="{7E64EEFE-0301-41B0-B46A-48B34D8F8BA4}" presName="composite" presStyleCnt="0"/>
      <dgm:spPr/>
    </dgm:pt>
    <dgm:pt modelId="{3504621B-7D8F-457F-A321-2C45D4F1AB0B}" type="pres">
      <dgm:prSet presAssocID="{7E64EEFE-0301-41B0-B46A-48B34D8F8BA4}" presName="background" presStyleLbl="node0" presStyleIdx="0" presStyleCnt="1"/>
      <dgm:spPr/>
    </dgm:pt>
    <dgm:pt modelId="{A1926480-98C5-400E-94FD-79C971139144}" type="pres">
      <dgm:prSet presAssocID="{7E64EEFE-0301-41B0-B46A-48B34D8F8BA4}" presName="text" presStyleLbl="fgAcc0" presStyleIdx="0" presStyleCnt="1" custLinFactNeighborX="-1636" custLinFactNeighborY="-19306">
        <dgm:presLayoutVars>
          <dgm:chPref val="3"/>
        </dgm:presLayoutVars>
      </dgm:prSet>
      <dgm:spPr/>
    </dgm:pt>
    <dgm:pt modelId="{695F3B85-BC5D-4CDE-AAA4-65DD75FD9451}" type="pres">
      <dgm:prSet presAssocID="{7E64EEFE-0301-41B0-B46A-48B34D8F8BA4}" presName="hierChild2" presStyleCnt="0"/>
      <dgm:spPr/>
    </dgm:pt>
    <dgm:pt modelId="{F17FE198-D098-425E-B4D6-09E197F712FC}" type="pres">
      <dgm:prSet presAssocID="{9B0AB284-24A5-4C47-8B7A-E95F0F90CA04}" presName="Name10" presStyleLbl="parChTrans1D2" presStyleIdx="0" presStyleCnt="3"/>
      <dgm:spPr/>
    </dgm:pt>
    <dgm:pt modelId="{04B33FEF-9120-41FD-8B35-711D11B65007}" type="pres">
      <dgm:prSet presAssocID="{2C61D5AA-F2A9-460B-B6BD-0904473B54AE}" presName="hierRoot2" presStyleCnt="0"/>
      <dgm:spPr/>
    </dgm:pt>
    <dgm:pt modelId="{96F8D425-FF97-4E93-B1A1-C327A2CEED38}" type="pres">
      <dgm:prSet presAssocID="{2C61D5AA-F2A9-460B-B6BD-0904473B54AE}" presName="composite2" presStyleCnt="0"/>
      <dgm:spPr/>
    </dgm:pt>
    <dgm:pt modelId="{24B8E691-91D6-40FF-A98F-C79C94B993D1}" type="pres">
      <dgm:prSet presAssocID="{2C61D5AA-F2A9-460B-B6BD-0904473B54AE}" presName="background2" presStyleLbl="node2" presStyleIdx="0" presStyleCnt="3"/>
      <dgm:spPr/>
    </dgm:pt>
    <dgm:pt modelId="{5EC448A6-6C33-4E51-9C09-5F8CC428B07E}" type="pres">
      <dgm:prSet presAssocID="{2C61D5AA-F2A9-460B-B6BD-0904473B54AE}" presName="text2" presStyleLbl="fgAcc2" presStyleIdx="0" presStyleCnt="3">
        <dgm:presLayoutVars>
          <dgm:chPref val="3"/>
        </dgm:presLayoutVars>
      </dgm:prSet>
      <dgm:spPr/>
    </dgm:pt>
    <dgm:pt modelId="{7930F76B-684A-4FCD-BB18-A203A47368DF}" type="pres">
      <dgm:prSet presAssocID="{2C61D5AA-F2A9-460B-B6BD-0904473B54AE}" presName="hierChild3" presStyleCnt="0"/>
      <dgm:spPr/>
    </dgm:pt>
    <dgm:pt modelId="{F4D2E6CB-5CB7-4CD0-B942-6FCD9978CBAD}" type="pres">
      <dgm:prSet presAssocID="{7C05CB53-A8F4-438D-A6AF-2D11F8604F6A}" presName="Name17" presStyleLbl="parChTrans1D3" presStyleIdx="0" presStyleCnt="6"/>
      <dgm:spPr/>
    </dgm:pt>
    <dgm:pt modelId="{699C32E0-3F33-4D10-8DCF-14683BAB9176}" type="pres">
      <dgm:prSet presAssocID="{B4662264-C6F1-469E-8BB6-1B785F0227CA}" presName="hierRoot3" presStyleCnt="0"/>
      <dgm:spPr/>
    </dgm:pt>
    <dgm:pt modelId="{E54CC332-FC3A-40F9-9F56-4D1B57958C16}" type="pres">
      <dgm:prSet presAssocID="{B4662264-C6F1-469E-8BB6-1B785F0227CA}" presName="composite3" presStyleCnt="0"/>
      <dgm:spPr/>
    </dgm:pt>
    <dgm:pt modelId="{24E14D12-3FE4-4743-BB74-3B98F988E52F}" type="pres">
      <dgm:prSet presAssocID="{B4662264-C6F1-469E-8BB6-1B785F0227CA}" presName="background3" presStyleLbl="node3" presStyleIdx="0" presStyleCnt="6"/>
      <dgm:spPr/>
    </dgm:pt>
    <dgm:pt modelId="{E668CF99-D98C-4436-92CC-6A63BC964C00}" type="pres">
      <dgm:prSet presAssocID="{B4662264-C6F1-469E-8BB6-1B785F0227CA}" presName="text3" presStyleLbl="fgAcc3" presStyleIdx="0" presStyleCnt="6">
        <dgm:presLayoutVars>
          <dgm:chPref val="3"/>
        </dgm:presLayoutVars>
      </dgm:prSet>
      <dgm:spPr/>
    </dgm:pt>
    <dgm:pt modelId="{40FD02F3-8D27-423E-BB7F-2CE0D709E6AD}" type="pres">
      <dgm:prSet presAssocID="{B4662264-C6F1-469E-8BB6-1B785F0227CA}" presName="hierChild4" presStyleCnt="0"/>
      <dgm:spPr/>
    </dgm:pt>
    <dgm:pt modelId="{F96DB83A-BEBD-4140-B41A-84BDDEA7D43C}" type="pres">
      <dgm:prSet presAssocID="{D4F7EBFB-E1DE-4B32-8A5A-04C00E30DD54}" presName="Name17" presStyleLbl="parChTrans1D3" presStyleIdx="1" presStyleCnt="6"/>
      <dgm:spPr/>
    </dgm:pt>
    <dgm:pt modelId="{5A0040E7-AFB5-43F7-BB0B-9694E3E84B30}" type="pres">
      <dgm:prSet presAssocID="{DD349DD4-CB9B-4BEC-A989-FAFD549C6B80}" presName="hierRoot3" presStyleCnt="0"/>
      <dgm:spPr/>
    </dgm:pt>
    <dgm:pt modelId="{DCC265E5-881D-4554-AA94-CDD9C3505FCB}" type="pres">
      <dgm:prSet presAssocID="{DD349DD4-CB9B-4BEC-A989-FAFD549C6B80}" presName="composite3" presStyleCnt="0"/>
      <dgm:spPr/>
    </dgm:pt>
    <dgm:pt modelId="{98AFCDAA-D89A-41BD-AD5A-ECD33B7FB66F}" type="pres">
      <dgm:prSet presAssocID="{DD349DD4-CB9B-4BEC-A989-FAFD549C6B80}" presName="background3" presStyleLbl="node3" presStyleIdx="1" presStyleCnt="6"/>
      <dgm:spPr/>
    </dgm:pt>
    <dgm:pt modelId="{0DBB8B56-69AA-4B74-B822-B13B21428ACB}" type="pres">
      <dgm:prSet presAssocID="{DD349DD4-CB9B-4BEC-A989-FAFD549C6B80}" presName="text3" presStyleLbl="fgAcc3" presStyleIdx="1" presStyleCnt="6">
        <dgm:presLayoutVars>
          <dgm:chPref val="3"/>
        </dgm:presLayoutVars>
      </dgm:prSet>
      <dgm:spPr/>
    </dgm:pt>
    <dgm:pt modelId="{5C7418C8-1980-4662-9C15-6D415EC67CE1}" type="pres">
      <dgm:prSet presAssocID="{DD349DD4-CB9B-4BEC-A989-FAFD549C6B80}" presName="hierChild4" presStyleCnt="0"/>
      <dgm:spPr/>
    </dgm:pt>
    <dgm:pt modelId="{7CF623AA-F54C-4F73-B35D-904C7D716E23}" type="pres">
      <dgm:prSet presAssocID="{444F4A57-6657-45FC-9D73-0416CA7E1A0F}" presName="Name10" presStyleLbl="parChTrans1D2" presStyleIdx="1" presStyleCnt="3"/>
      <dgm:spPr/>
    </dgm:pt>
    <dgm:pt modelId="{1F811BA7-195C-4EBC-81F2-BC8926E7F04C}" type="pres">
      <dgm:prSet presAssocID="{DC9DBD27-41DF-48AC-9544-1AE462E8C6E0}" presName="hierRoot2" presStyleCnt="0"/>
      <dgm:spPr/>
    </dgm:pt>
    <dgm:pt modelId="{C4CC62F7-5199-423A-A089-5BDA67FF6C39}" type="pres">
      <dgm:prSet presAssocID="{DC9DBD27-41DF-48AC-9544-1AE462E8C6E0}" presName="composite2" presStyleCnt="0"/>
      <dgm:spPr/>
    </dgm:pt>
    <dgm:pt modelId="{2E72FE12-DC38-4DC2-8133-F71E1B78016F}" type="pres">
      <dgm:prSet presAssocID="{DC9DBD27-41DF-48AC-9544-1AE462E8C6E0}" presName="background2" presStyleLbl="node2" presStyleIdx="1" presStyleCnt="3"/>
      <dgm:spPr/>
    </dgm:pt>
    <dgm:pt modelId="{6F54174F-3EC6-422D-A0AC-5C449C199013}" type="pres">
      <dgm:prSet presAssocID="{DC9DBD27-41DF-48AC-9544-1AE462E8C6E0}" presName="text2" presStyleLbl="fgAcc2" presStyleIdx="1" presStyleCnt="3">
        <dgm:presLayoutVars>
          <dgm:chPref val="3"/>
        </dgm:presLayoutVars>
      </dgm:prSet>
      <dgm:spPr/>
    </dgm:pt>
    <dgm:pt modelId="{EEBC67F5-D147-4DC8-BA81-CBE8E6355069}" type="pres">
      <dgm:prSet presAssocID="{DC9DBD27-41DF-48AC-9544-1AE462E8C6E0}" presName="hierChild3" presStyleCnt="0"/>
      <dgm:spPr/>
    </dgm:pt>
    <dgm:pt modelId="{4E41346D-818F-4FDA-B274-5066862F20F4}" type="pres">
      <dgm:prSet presAssocID="{6F42A964-7683-4BAD-8AEF-597CB528EFC0}" presName="Name17" presStyleLbl="parChTrans1D3" presStyleIdx="2" presStyleCnt="6"/>
      <dgm:spPr/>
    </dgm:pt>
    <dgm:pt modelId="{E681BB46-42CE-4995-97FC-403249A67538}" type="pres">
      <dgm:prSet presAssocID="{CC622F54-C557-4478-9A5C-1807E71F11C1}" presName="hierRoot3" presStyleCnt="0"/>
      <dgm:spPr/>
    </dgm:pt>
    <dgm:pt modelId="{A1E6A770-ABB8-4D32-A378-27A90E43BA44}" type="pres">
      <dgm:prSet presAssocID="{CC622F54-C557-4478-9A5C-1807E71F11C1}" presName="composite3" presStyleCnt="0"/>
      <dgm:spPr/>
    </dgm:pt>
    <dgm:pt modelId="{355F3127-7475-4BC0-8775-C52CCC08C8DA}" type="pres">
      <dgm:prSet presAssocID="{CC622F54-C557-4478-9A5C-1807E71F11C1}" presName="background3" presStyleLbl="node3" presStyleIdx="2" presStyleCnt="6"/>
      <dgm:spPr/>
    </dgm:pt>
    <dgm:pt modelId="{977D9EE6-CCAD-4144-B0C4-F5C4315C4DBC}" type="pres">
      <dgm:prSet presAssocID="{CC622F54-C557-4478-9A5C-1807E71F11C1}" presName="text3" presStyleLbl="fgAcc3" presStyleIdx="2" presStyleCnt="6" custScaleX="107524">
        <dgm:presLayoutVars>
          <dgm:chPref val="3"/>
        </dgm:presLayoutVars>
      </dgm:prSet>
      <dgm:spPr/>
    </dgm:pt>
    <dgm:pt modelId="{D97CD136-111E-4F48-B192-2260EAED3013}" type="pres">
      <dgm:prSet presAssocID="{CC622F54-C557-4478-9A5C-1807E71F11C1}" presName="hierChild4" presStyleCnt="0"/>
      <dgm:spPr/>
    </dgm:pt>
    <dgm:pt modelId="{1C53080F-5502-4A10-8ABC-2FD13B04C596}" type="pres">
      <dgm:prSet presAssocID="{44943F8D-459F-4736-90DF-BB765C58F383}" presName="Name23" presStyleLbl="parChTrans1D4" presStyleIdx="0" presStyleCnt="4"/>
      <dgm:spPr/>
    </dgm:pt>
    <dgm:pt modelId="{8A0CFB9A-1F93-44EB-87D0-EF51CA640507}" type="pres">
      <dgm:prSet presAssocID="{47AA69D0-E5D9-478A-B2DE-E9681FA9B978}" presName="hierRoot4" presStyleCnt="0"/>
      <dgm:spPr/>
    </dgm:pt>
    <dgm:pt modelId="{F49FA08B-9AFC-4164-BD35-634CDF2D8E3A}" type="pres">
      <dgm:prSet presAssocID="{47AA69D0-E5D9-478A-B2DE-E9681FA9B978}" presName="composite4" presStyleCnt="0"/>
      <dgm:spPr/>
    </dgm:pt>
    <dgm:pt modelId="{AA8DABEF-81D2-47E7-9C6D-FC89CA52E787}" type="pres">
      <dgm:prSet presAssocID="{47AA69D0-E5D9-478A-B2DE-E9681FA9B978}" presName="background4" presStyleLbl="node4" presStyleIdx="0" presStyleCnt="4"/>
      <dgm:spPr/>
    </dgm:pt>
    <dgm:pt modelId="{1A2AEF55-B741-4343-98F5-9B6B05BDF2AC}" type="pres">
      <dgm:prSet presAssocID="{47AA69D0-E5D9-478A-B2DE-E9681FA9B978}" presName="text4" presStyleLbl="fgAcc4" presStyleIdx="0" presStyleCnt="4">
        <dgm:presLayoutVars>
          <dgm:chPref val="3"/>
        </dgm:presLayoutVars>
      </dgm:prSet>
      <dgm:spPr/>
    </dgm:pt>
    <dgm:pt modelId="{CAA59EB8-484B-4ABF-A4BB-147107B8F7CB}" type="pres">
      <dgm:prSet presAssocID="{47AA69D0-E5D9-478A-B2DE-E9681FA9B978}" presName="hierChild5" presStyleCnt="0"/>
      <dgm:spPr/>
    </dgm:pt>
    <dgm:pt modelId="{9A522865-2490-48FD-9438-E0B03D6F4639}" type="pres">
      <dgm:prSet presAssocID="{81E6A754-9EF6-4EDC-BD92-2BB3F3A3003A}" presName="Name23" presStyleLbl="parChTrans1D4" presStyleIdx="1" presStyleCnt="4"/>
      <dgm:spPr/>
    </dgm:pt>
    <dgm:pt modelId="{255D0A60-8CB5-491C-8DC0-F246E26471C4}" type="pres">
      <dgm:prSet presAssocID="{B1999F41-5C9C-41B6-876B-D07E512DFCFC}" presName="hierRoot4" presStyleCnt="0"/>
      <dgm:spPr/>
    </dgm:pt>
    <dgm:pt modelId="{40AD5D5E-F419-4475-B9AF-6B4CF4EDFCDF}" type="pres">
      <dgm:prSet presAssocID="{B1999F41-5C9C-41B6-876B-D07E512DFCFC}" presName="composite4" presStyleCnt="0"/>
      <dgm:spPr/>
    </dgm:pt>
    <dgm:pt modelId="{AC75A713-1EED-49CC-9F1B-FEFDD8340C74}" type="pres">
      <dgm:prSet presAssocID="{B1999F41-5C9C-41B6-876B-D07E512DFCFC}" presName="background4" presStyleLbl="node4" presStyleIdx="1" presStyleCnt="4"/>
      <dgm:spPr/>
    </dgm:pt>
    <dgm:pt modelId="{0CAD7A4D-18D5-43DB-8DC2-2DA807223F89}" type="pres">
      <dgm:prSet presAssocID="{B1999F41-5C9C-41B6-876B-D07E512DFCFC}" presName="text4" presStyleLbl="fgAcc4" presStyleIdx="1" presStyleCnt="4">
        <dgm:presLayoutVars>
          <dgm:chPref val="3"/>
        </dgm:presLayoutVars>
      </dgm:prSet>
      <dgm:spPr/>
    </dgm:pt>
    <dgm:pt modelId="{14EE4B70-2D58-4944-B46B-D428B921EF1D}" type="pres">
      <dgm:prSet presAssocID="{B1999F41-5C9C-41B6-876B-D07E512DFCFC}" presName="hierChild5" presStyleCnt="0"/>
      <dgm:spPr/>
    </dgm:pt>
    <dgm:pt modelId="{8FED0225-545E-4C9A-83B1-C4F6A43AFC7E}" type="pres">
      <dgm:prSet presAssocID="{368F0B2E-4E80-499E-9AE8-42EB8F59FE7D}" presName="Name17" presStyleLbl="parChTrans1D3" presStyleIdx="3" presStyleCnt="6"/>
      <dgm:spPr/>
    </dgm:pt>
    <dgm:pt modelId="{953E03D8-6707-4D6E-B6A4-E6C954A02077}" type="pres">
      <dgm:prSet presAssocID="{B38FF821-B305-4915-9A75-696871ED1F03}" presName="hierRoot3" presStyleCnt="0"/>
      <dgm:spPr/>
    </dgm:pt>
    <dgm:pt modelId="{E8C8BC67-2DC9-402C-8873-92A3FC87E16A}" type="pres">
      <dgm:prSet presAssocID="{B38FF821-B305-4915-9A75-696871ED1F03}" presName="composite3" presStyleCnt="0"/>
      <dgm:spPr/>
    </dgm:pt>
    <dgm:pt modelId="{D9DD4638-F2B2-4BC0-9193-847B33BBAAD2}" type="pres">
      <dgm:prSet presAssocID="{B38FF821-B305-4915-9A75-696871ED1F03}" presName="background3" presStyleLbl="node3" presStyleIdx="3" presStyleCnt="6"/>
      <dgm:spPr/>
    </dgm:pt>
    <dgm:pt modelId="{51DC54F2-1891-44C5-B4DF-2029D54FEE3F}" type="pres">
      <dgm:prSet presAssocID="{B38FF821-B305-4915-9A75-696871ED1F03}" presName="text3" presStyleLbl="fgAcc3" presStyleIdx="3" presStyleCnt="6" custScaleX="128838">
        <dgm:presLayoutVars>
          <dgm:chPref val="3"/>
        </dgm:presLayoutVars>
      </dgm:prSet>
      <dgm:spPr/>
    </dgm:pt>
    <dgm:pt modelId="{1E5B2D50-BF0D-48F9-9058-C52B26CA5EB5}" type="pres">
      <dgm:prSet presAssocID="{B38FF821-B305-4915-9A75-696871ED1F03}" presName="hierChild4" presStyleCnt="0"/>
      <dgm:spPr/>
    </dgm:pt>
    <dgm:pt modelId="{6C398E5B-7C43-431C-B89E-042716E07AAB}" type="pres">
      <dgm:prSet presAssocID="{C1A120DF-1BD8-4884-B869-53FF1B5D0777}" presName="Name23" presStyleLbl="parChTrans1D4" presStyleIdx="2" presStyleCnt="4"/>
      <dgm:spPr/>
    </dgm:pt>
    <dgm:pt modelId="{B5AB9BA8-26F5-4651-91BA-C119C0A4485D}" type="pres">
      <dgm:prSet presAssocID="{2265F0EF-FA9A-4274-A467-F5B175ECF82D}" presName="hierRoot4" presStyleCnt="0"/>
      <dgm:spPr/>
    </dgm:pt>
    <dgm:pt modelId="{9BA6122E-C3EB-4647-A7DF-381C56DFE867}" type="pres">
      <dgm:prSet presAssocID="{2265F0EF-FA9A-4274-A467-F5B175ECF82D}" presName="composite4" presStyleCnt="0"/>
      <dgm:spPr/>
    </dgm:pt>
    <dgm:pt modelId="{D986BC1A-4EA3-44DD-BAFE-6FCCF419117A}" type="pres">
      <dgm:prSet presAssocID="{2265F0EF-FA9A-4274-A467-F5B175ECF82D}" presName="background4" presStyleLbl="node4" presStyleIdx="2" presStyleCnt="4"/>
      <dgm:spPr/>
    </dgm:pt>
    <dgm:pt modelId="{C821ABF0-99D1-44DD-987A-488EBEF87541}" type="pres">
      <dgm:prSet presAssocID="{2265F0EF-FA9A-4274-A467-F5B175ECF82D}" presName="text4" presStyleLbl="fgAcc4" presStyleIdx="2" presStyleCnt="4">
        <dgm:presLayoutVars>
          <dgm:chPref val="3"/>
        </dgm:presLayoutVars>
      </dgm:prSet>
      <dgm:spPr/>
    </dgm:pt>
    <dgm:pt modelId="{ECAA5A7B-61C5-483F-8F6D-8A856732DB57}" type="pres">
      <dgm:prSet presAssocID="{2265F0EF-FA9A-4274-A467-F5B175ECF82D}" presName="hierChild5" presStyleCnt="0"/>
      <dgm:spPr/>
    </dgm:pt>
    <dgm:pt modelId="{D2319F79-F108-4FDC-8797-514C68C0B855}" type="pres">
      <dgm:prSet presAssocID="{9EAFB566-8E74-4778-A2B1-58EE08865890}" presName="Name23" presStyleLbl="parChTrans1D4" presStyleIdx="3" presStyleCnt="4"/>
      <dgm:spPr/>
    </dgm:pt>
    <dgm:pt modelId="{5C037B09-73A4-40CE-8937-9957972C6CBC}" type="pres">
      <dgm:prSet presAssocID="{5724B573-613A-456A-9FA1-0AB583493346}" presName="hierRoot4" presStyleCnt="0"/>
      <dgm:spPr/>
    </dgm:pt>
    <dgm:pt modelId="{F220EEB4-EEB1-4211-9344-2ECF0D11008E}" type="pres">
      <dgm:prSet presAssocID="{5724B573-613A-456A-9FA1-0AB583493346}" presName="composite4" presStyleCnt="0"/>
      <dgm:spPr/>
    </dgm:pt>
    <dgm:pt modelId="{859EC057-37AE-4FBF-9F21-24C363707B4C}" type="pres">
      <dgm:prSet presAssocID="{5724B573-613A-456A-9FA1-0AB583493346}" presName="background4" presStyleLbl="node4" presStyleIdx="3" presStyleCnt="4"/>
      <dgm:spPr/>
    </dgm:pt>
    <dgm:pt modelId="{0959B704-3216-4E5A-B92E-9C7BB04BE333}" type="pres">
      <dgm:prSet presAssocID="{5724B573-613A-456A-9FA1-0AB583493346}" presName="text4" presStyleLbl="fgAcc4" presStyleIdx="3" presStyleCnt="4">
        <dgm:presLayoutVars>
          <dgm:chPref val="3"/>
        </dgm:presLayoutVars>
      </dgm:prSet>
      <dgm:spPr/>
    </dgm:pt>
    <dgm:pt modelId="{BA177D17-9C5F-4700-AC7D-A2BDDEB2E86F}" type="pres">
      <dgm:prSet presAssocID="{5724B573-613A-456A-9FA1-0AB583493346}" presName="hierChild5" presStyleCnt="0"/>
      <dgm:spPr/>
    </dgm:pt>
    <dgm:pt modelId="{853C6CD7-98DD-4C74-8F9F-D1291EAE806F}" type="pres">
      <dgm:prSet presAssocID="{5672B696-F52A-49A8-B001-CFF455A540D2}" presName="Name10" presStyleLbl="parChTrans1D2" presStyleIdx="2" presStyleCnt="3"/>
      <dgm:spPr/>
    </dgm:pt>
    <dgm:pt modelId="{AE27C274-6E45-42AA-B6F3-DF92D882FACF}" type="pres">
      <dgm:prSet presAssocID="{6AE8FC83-A6C9-46EB-B384-E5247359BCAA}" presName="hierRoot2" presStyleCnt="0"/>
      <dgm:spPr/>
    </dgm:pt>
    <dgm:pt modelId="{B836E0BF-F583-4658-9C2E-6C4A897C1375}" type="pres">
      <dgm:prSet presAssocID="{6AE8FC83-A6C9-46EB-B384-E5247359BCAA}" presName="composite2" presStyleCnt="0"/>
      <dgm:spPr/>
    </dgm:pt>
    <dgm:pt modelId="{611F200B-044B-4219-B472-A8C4EB688399}" type="pres">
      <dgm:prSet presAssocID="{6AE8FC83-A6C9-46EB-B384-E5247359BCAA}" presName="background2" presStyleLbl="node2" presStyleIdx="2" presStyleCnt="3"/>
      <dgm:spPr/>
    </dgm:pt>
    <dgm:pt modelId="{8360A180-B84E-4EB5-84B7-C5B6C631D6E3}" type="pres">
      <dgm:prSet presAssocID="{6AE8FC83-A6C9-46EB-B384-E5247359BCAA}" presName="text2" presStyleLbl="fgAcc2" presStyleIdx="2" presStyleCnt="3" custLinFactX="31190" custLinFactNeighborX="100000" custLinFactNeighborY="-66863">
        <dgm:presLayoutVars>
          <dgm:chPref val="3"/>
        </dgm:presLayoutVars>
      </dgm:prSet>
      <dgm:spPr/>
    </dgm:pt>
    <dgm:pt modelId="{AA4A2DF5-47F3-4701-B322-3F12A5F5D686}" type="pres">
      <dgm:prSet presAssocID="{6AE8FC83-A6C9-46EB-B384-E5247359BCAA}" presName="hierChild3" presStyleCnt="0"/>
      <dgm:spPr/>
    </dgm:pt>
    <dgm:pt modelId="{A1BD8973-1AC8-46DA-9035-67BBED47A0D7}" type="pres">
      <dgm:prSet presAssocID="{F4014538-B2E1-4C7B-9250-A38C7ADFF6B8}" presName="Name17" presStyleLbl="parChTrans1D3" presStyleIdx="4" presStyleCnt="6"/>
      <dgm:spPr/>
    </dgm:pt>
    <dgm:pt modelId="{E9D5057A-47E3-4A34-BE26-8C41353C6DC3}" type="pres">
      <dgm:prSet presAssocID="{57E7DA00-A04D-4B2B-AE1A-6E165AB50984}" presName="hierRoot3" presStyleCnt="0"/>
      <dgm:spPr/>
    </dgm:pt>
    <dgm:pt modelId="{01B8FD01-FEC0-4BF8-A834-6A8815725BD7}" type="pres">
      <dgm:prSet presAssocID="{57E7DA00-A04D-4B2B-AE1A-6E165AB50984}" presName="composite3" presStyleCnt="0"/>
      <dgm:spPr/>
    </dgm:pt>
    <dgm:pt modelId="{86ADD315-A68E-453A-ADD7-2BF414BF0435}" type="pres">
      <dgm:prSet presAssocID="{57E7DA00-A04D-4B2B-AE1A-6E165AB50984}" presName="background3" presStyleLbl="node3" presStyleIdx="4" presStyleCnt="6"/>
      <dgm:spPr/>
    </dgm:pt>
    <dgm:pt modelId="{9BE0C2A2-FCE4-4B22-B647-4C5825DCDE7C}" type="pres">
      <dgm:prSet presAssocID="{57E7DA00-A04D-4B2B-AE1A-6E165AB50984}" presName="text3" presStyleLbl="fgAcc3" presStyleIdx="4" presStyleCnt="6">
        <dgm:presLayoutVars>
          <dgm:chPref val="3"/>
        </dgm:presLayoutVars>
      </dgm:prSet>
      <dgm:spPr/>
    </dgm:pt>
    <dgm:pt modelId="{9B0FC9D2-A650-474B-A492-4D52EF79F403}" type="pres">
      <dgm:prSet presAssocID="{57E7DA00-A04D-4B2B-AE1A-6E165AB50984}" presName="hierChild4" presStyleCnt="0"/>
      <dgm:spPr/>
    </dgm:pt>
    <dgm:pt modelId="{30A8B07F-9A5A-421F-ADE4-88D9704CFB2D}" type="pres">
      <dgm:prSet presAssocID="{5BF59DAF-D721-428C-B15E-80431DE41845}" presName="Name17" presStyleLbl="parChTrans1D3" presStyleIdx="5" presStyleCnt="6"/>
      <dgm:spPr/>
    </dgm:pt>
    <dgm:pt modelId="{756DE9C7-D661-4CCC-B8D9-B13248CB4998}" type="pres">
      <dgm:prSet presAssocID="{6178E7AE-90C5-4995-AD14-539DEAE648A7}" presName="hierRoot3" presStyleCnt="0"/>
      <dgm:spPr/>
    </dgm:pt>
    <dgm:pt modelId="{448946E5-B052-4CDB-AAFE-165105C6D282}" type="pres">
      <dgm:prSet presAssocID="{6178E7AE-90C5-4995-AD14-539DEAE648A7}" presName="composite3" presStyleCnt="0"/>
      <dgm:spPr/>
    </dgm:pt>
    <dgm:pt modelId="{A6DFD044-9F07-44FC-B880-C3D8BC3883CE}" type="pres">
      <dgm:prSet presAssocID="{6178E7AE-90C5-4995-AD14-539DEAE648A7}" presName="background3" presStyleLbl="node3" presStyleIdx="5" presStyleCnt="6"/>
      <dgm:spPr/>
    </dgm:pt>
    <dgm:pt modelId="{3446A93F-239F-449A-8AEC-4870FAADAE3B}" type="pres">
      <dgm:prSet presAssocID="{6178E7AE-90C5-4995-AD14-539DEAE648A7}" presName="text3" presStyleLbl="fgAcc3" presStyleIdx="5" presStyleCnt="6" custScaleX="91309" custLinFactNeighborX="54999" custLinFactNeighborY="-22346">
        <dgm:presLayoutVars>
          <dgm:chPref val="3"/>
        </dgm:presLayoutVars>
      </dgm:prSet>
      <dgm:spPr/>
    </dgm:pt>
    <dgm:pt modelId="{28462B9F-8DAE-41EE-85C7-6FE9E09F13F9}" type="pres">
      <dgm:prSet presAssocID="{6178E7AE-90C5-4995-AD14-539DEAE648A7}" presName="hierChild4" presStyleCnt="0"/>
      <dgm:spPr/>
    </dgm:pt>
  </dgm:ptLst>
  <dgm:cxnLst>
    <dgm:cxn modelId="{81F3C303-E3E2-4DFD-AF02-601EDB2DBD57}" srcId="{2C61D5AA-F2A9-460B-B6BD-0904473B54AE}" destId="{B4662264-C6F1-469E-8BB6-1B785F0227CA}" srcOrd="0" destOrd="0" parTransId="{7C05CB53-A8F4-438D-A6AF-2D11F8604F6A}" sibTransId="{621541F7-A764-4802-A2A6-83771DA4457B}"/>
    <dgm:cxn modelId="{B7BFB423-08B0-4958-98B0-41355D4708D5}" srcId="{DC9DBD27-41DF-48AC-9544-1AE462E8C6E0}" destId="{CC622F54-C557-4478-9A5C-1807E71F11C1}" srcOrd="0" destOrd="0" parTransId="{6F42A964-7683-4BAD-8AEF-597CB528EFC0}" sibTransId="{83F1B42E-7032-4E1A-BF65-70AF2BE8FFAB}"/>
    <dgm:cxn modelId="{C1615B25-8693-43E5-A868-BE4E1C3750C3}" srcId="{6AE8FC83-A6C9-46EB-B384-E5247359BCAA}" destId="{57E7DA00-A04D-4B2B-AE1A-6E165AB50984}" srcOrd="0" destOrd="0" parTransId="{F4014538-B2E1-4C7B-9250-A38C7ADFF6B8}" sibTransId="{34F3220D-88BB-4206-B0C8-801714357DBC}"/>
    <dgm:cxn modelId="{7EDC0327-8405-4864-9290-0C72E650E78F}" srcId="{CC622F54-C557-4478-9A5C-1807E71F11C1}" destId="{B1999F41-5C9C-41B6-876B-D07E512DFCFC}" srcOrd="1" destOrd="0" parTransId="{81E6A754-9EF6-4EDC-BD92-2BB3F3A3003A}" sibTransId="{26800145-0CAF-4372-9BA1-D92B198FB900}"/>
    <dgm:cxn modelId="{AC646028-8304-42E4-AF58-84C9180FA945}" type="presOf" srcId="{9EAFB566-8E74-4778-A2B1-58EE08865890}" destId="{D2319F79-F108-4FDC-8797-514C68C0B855}" srcOrd="0" destOrd="0" presId="urn:microsoft.com/office/officeart/2005/8/layout/hierarchy1"/>
    <dgm:cxn modelId="{E137E42B-CAC9-4A84-A503-AFCB97D70C6E}" type="presOf" srcId="{9B0AB284-24A5-4C47-8B7A-E95F0F90CA04}" destId="{F17FE198-D098-425E-B4D6-09E197F712FC}" srcOrd="0" destOrd="0" presId="urn:microsoft.com/office/officeart/2005/8/layout/hierarchy1"/>
    <dgm:cxn modelId="{1B311D2F-B82D-4B25-8B16-1ED3CE622549}" type="presOf" srcId="{DC9DBD27-41DF-48AC-9544-1AE462E8C6E0}" destId="{6F54174F-3EC6-422D-A0AC-5C449C199013}" srcOrd="0" destOrd="0" presId="urn:microsoft.com/office/officeart/2005/8/layout/hierarchy1"/>
    <dgm:cxn modelId="{6E074132-31E4-46B5-8365-958ABB5EDA59}" type="presOf" srcId="{C1A120DF-1BD8-4884-B869-53FF1B5D0777}" destId="{6C398E5B-7C43-431C-B89E-042716E07AAB}" srcOrd="0" destOrd="0" presId="urn:microsoft.com/office/officeart/2005/8/layout/hierarchy1"/>
    <dgm:cxn modelId="{4D3E6635-59DD-476D-AE66-A80C2DEB6DCC}" type="presOf" srcId="{57E7DA00-A04D-4B2B-AE1A-6E165AB50984}" destId="{9BE0C2A2-FCE4-4B22-B647-4C5825DCDE7C}" srcOrd="0" destOrd="0" presId="urn:microsoft.com/office/officeart/2005/8/layout/hierarchy1"/>
    <dgm:cxn modelId="{32E8FF3F-AB5C-44ED-ADEC-C038DBE4C6B5}" type="presOf" srcId="{7C05CB53-A8F4-438D-A6AF-2D11F8604F6A}" destId="{F4D2E6CB-5CB7-4CD0-B942-6FCD9978CBAD}" srcOrd="0" destOrd="0" presId="urn:microsoft.com/office/officeart/2005/8/layout/hierarchy1"/>
    <dgm:cxn modelId="{04DE4F40-90E9-4D95-AB0F-6C3CDDCA8EBC}" type="presOf" srcId="{D4F7EBFB-E1DE-4B32-8A5A-04C00E30DD54}" destId="{F96DB83A-BEBD-4140-B41A-84BDDEA7D43C}" srcOrd="0" destOrd="0" presId="urn:microsoft.com/office/officeart/2005/8/layout/hierarchy1"/>
    <dgm:cxn modelId="{00F1EF40-B035-4BCE-9AB8-3BF9BD49831E}" type="presOf" srcId="{B38FF821-B305-4915-9A75-696871ED1F03}" destId="{51DC54F2-1891-44C5-B4DF-2029D54FEE3F}" srcOrd="0" destOrd="0" presId="urn:microsoft.com/office/officeart/2005/8/layout/hierarchy1"/>
    <dgm:cxn modelId="{A963A55F-4FC1-42E7-96C2-7C2DBEF11D87}" type="presOf" srcId="{2265F0EF-FA9A-4274-A467-F5B175ECF82D}" destId="{C821ABF0-99D1-44DD-987A-488EBEF87541}" srcOrd="0" destOrd="0" presId="urn:microsoft.com/office/officeart/2005/8/layout/hierarchy1"/>
    <dgm:cxn modelId="{A6C7E061-C841-46D8-AA8F-A438EEC87ACD}" type="presOf" srcId="{6F42A964-7683-4BAD-8AEF-597CB528EFC0}" destId="{4E41346D-818F-4FDA-B274-5066862F20F4}" srcOrd="0" destOrd="0" presId="urn:microsoft.com/office/officeart/2005/8/layout/hierarchy1"/>
    <dgm:cxn modelId="{D6890C42-4F1C-4C10-986C-49DDB26D6961}" type="presOf" srcId="{B4662264-C6F1-469E-8BB6-1B785F0227CA}" destId="{E668CF99-D98C-4436-92CC-6A63BC964C00}" srcOrd="0" destOrd="0" presId="urn:microsoft.com/office/officeart/2005/8/layout/hierarchy1"/>
    <dgm:cxn modelId="{DCCCC263-5AF2-40ED-B8B9-0BE441227E2C}" type="presOf" srcId="{81E6A754-9EF6-4EDC-BD92-2BB3F3A3003A}" destId="{9A522865-2490-48FD-9438-E0B03D6F4639}" srcOrd="0" destOrd="0" presId="urn:microsoft.com/office/officeart/2005/8/layout/hierarchy1"/>
    <dgm:cxn modelId="{D7E22145-FEC2-491D-8995-EF9F7D23D218}" type="presOf" srcId="{DD349DD4-CB9B-4BEC-A989-FAFD549C6B80}" destId="{0DBB8B56-69AA-4B74-B822-B13B21428ACB}" srcOrd="0" destOrd="0" presId="urn:microsoft.com/office/officeart/2005/8/layout/hierarchy1"/>
    <dgm:cxn modelId="{908F5A6A-42A3-47EF-917B-A8A0BB884448}" srcId="{6AE8FC83-A6C9-46EB-B384-E5247359BCAA}" destId="{6178E7AE-90C5-4995-AD14-539DEAE648A7}" srcOrd="1" destOrd="0" parTransId="{5BF59DAF-D721-428C-B15E-80431DE41845}" sibTransId="{EF7F8834-17D5-4811-B7E6-7D12059E5707}"/>
    <dgm:cxn modelId="{7DC2D74B-1B37-4684-9FF1-60056AA35C6D}" type="presOf" srcId="{F4014538-B2E1-4C7B-9250-A38C7ADFF6B8}" destId="{A1BD8973-1AC8-46DA-9035-67BBED47A0D7}" srcOrd="0" destOrd="0" presId="urn:microsoft.com/office/officeart/2005/8/layout/hierarchy1"/>
    <dgm:cxn modelId="{8EC1FF6F-9A55-48B9-8A05-2603A8FBB709}" srcId="{B38FF821-B305-4915-9A75-696871ED1F03}" destId="{5724B573-613A-456A-9FA1-0AB583493346}" srcOrd="1" destOrd="0" parTransId="{9EAFB566-8E74-4778-A2B1-58EE08865890}" sibTransId="{F80A650E-CFE1-4053-83E1-AE090E3AAC20}"/>
    <dgm:cxn modelId="{E4868A76-3C60-4388-A7AE-DD40AB9D8E5D}" srcId="{DC9DBD27-41DF-48AC-9544-1AE462E8C6E0}" destId="{B38FF821-B305-4915-9A75-696871ED1F03}" srcOrd="1" destOrd="0" parTransId="{368F0B2E-4E80-499E-9AE8-42EB8F59FE7D}" sibTransId="{502A8D6D-2C5D-4A48-A1F0-84EC0FD7D8D4}"/>
    <dgm:cxn modelId="{DDE7007C-725B-4982-9765-BC5DC387B014}" type="presOf" srcId="{5724B573-613A-456A-9FA1-0AB583493346}" destId="{0959B704-3216-4E5A-B92E-9C7BB04BE333}" srcOrd="0" destOrd="0" presId="urn:microsoft.com/office/officeart/2005/8/layout/hierarchy1"/>
    <dgm:cxn modelId="{52825B7F-5380-4304-91C1-C0696B164357}" type="presOf" srcId="{0E20BD00-E932-4A0F-A425-E551C79865CC}" destId="{8AD6C225-5469-4EC2-8175-8D1AE33C2103}" srcOrd="0" destOrd="0" presId="urn:microsoft.com/office/officeart/2005/8/layout/hierarchy1"/>
    <dgm:cxn modelId="{724B7285-F5EB-41B3-AE16-E7966A2B386B}" type="presOf" srcId="{444F4A57-6657-45FC-9D73-0416CA7E1A0F}" destId="{7CF623AA-F54C-4F73-B35D-904C7D716E23}" srcOrd="0" destOrd="0" presId="urn:microsoft.com/office/officeart/2005/8/layout/hierarchy1"/>
    <dgm:cxn modelId="{B446278D-A65D-4E25-9584-BB5270DF9F88}" srcId="{7E64EEFE-0301-41B0-B46A-48B34D8F8BA4}" destId="{6AE8FC83-A6C9-46EB-B384-E5247359BCAA}" srcOrd="2" destOrd="0" parTransId="{5672B696-F52A-49A8-B001-CFF455A540D2}" sibTransId="{44B19BE3-A846-4A29-966D-E21B48672B6F}"/>
    <dgm:cxn modelId="{882E4F93-39A3-491F-854D-639DCBFD2D77}" srcId="{CC622F54-C557-4478-9A5C-1807E71F11C1}" destId="{47AA69D0-E5D9-478A-B2DE-E9681FA9B978}" srcOrd="0" destOrd="0" parTransId="{44943F8D-459F-4736-90DF-BB765C58F383}" sibTransId="{119AD503-2D0D-4C91-819F-961544CFAF36}"/>
    <dgm:cxn modelId="{BDD89197-9023-4B55-B517-EBED9CE1A6A7}" srcId="{0E20BD00-E932-4A0F-A425-E551C79865CC}" destId="{7E64EEFE-0301-41B0-B46A-48B34D8F8BA4}" srcOrd="0" destOrd="0" parTransId="{F3D88E14-834F-4673-9E97-216764B51516}" sibTransId="{637D0BD9-4F71-482B-949E-9D678429B594}"/>
    <dgm:cxn modelId="{B82B85A4-C775-441E-AB41-2F70E4DE476C}" type="presOf" srcId="{368F0B2E-4E80-499E-9AE8-42EB8F59FE7D}" destId="{8FED0225-545E-4C9A-83B1-C4F6A43AFC7E}" srcOrd="0" destOrd="0" presId="urn:microsoft.com/office/officeart/2005/8/layout/hierarchy1"/>
    <dgm:cxn modelId="{27F931A5-6D29-44D3-B0DD-DD2D13BC7435}" srcId="{7E64EEFE-0301-41B0-B46A-48B34D8F8BA4}" destId="{2C61D5AA-F2A9-460B-B6BD-0904473B54AE}" srcOrd="0" destOrd="0" parTransId="{9B0AB284-24A5-4C47-8B7A-E95F0F90CA04}" sibTransId="{707719E6-C68E-4B83-867A-6847B29A625C}"/>
    <dgm:cxn modelId="{FB0EAEAA-B815-4C6D-9D7B-1BE04ED17FCC}" type="presOf" srcId="{47AA69D0-E5D9-478A-B2DE-E9681FA9B978}" destId="{1A2AEF55-B741-4343-98F5-9B6B05BDF2AC}" srcOrd="0" destOrd="0" presId="urn:microsoft.com/office/officeart/2005/8/layout/hierarchy1"/>
    <dgm:cxn modelId="{937FEFAE-857E-41A6-998A-4C3377EA9C28}" type="presOf" srcId="{2C61D5AA-F2A9-460B-B6BD-0904473B54AE}" destId="{5EC448A6-6C33-4E51-9C09-5F8CC428B07E}" srcOrd="0" destOrd="0" presId="urn:microsoft.com/office/officeart/2005/8/layout/hierarchy1"/>
    <dgm:cxn modelId="{557CF6B1-9EC8-4C08-B643-3E1E01345F98}" type="presOf" srcId="{7E64EEFE-0301-41B0-B46A-48B34D8F8BA4}" destId="{A1926480-98C5-400E-94FD-79C971139144}" srcOrd="0" destOrd="0" presId="urn:microsoft.com/office/officeart/2005/8/layout/hierarchy1"/>
    <dgm:cxn modelId="{A75CBBB3-BA61-4E9F-89D2-A5BD8ECDF89D}" srcId="{7E64EEFE-0301-41B0-B46A-48B34D8F8BA4}" destId="{DC9DBD27-41DF-48AC-9544-1AE462E8C6E0}" srcOrd="1" destOrd="0" parTransId="{444F4A57-6657-45FC-9D73-0416CA7E1A0F}" sibTransId="{78D20ABD-78AB-499D-9F10-840D6396F1FB}"/>
    <dgm:cxn modelId="{1E9240C3-504C-46CD-8FA1-50B08AA73979}" srcId="{B38FF821-B305-4915-9A75-696871ED1F03}" destId="{2265F0EF-FA9A-4274-A467-F5B175ECF82D}" srcOrd="0" destOrd="0" parTransId="{C1A120DF-1BD8-4884-B869-53FF1B5D0777}" sibTransId="{4D2E9537-19B5-4856-ABC8-DDF9B88E8306}"/>
    <dgm:cxn modelId="{A27A26C5-3133-44C1-852D-86FD19D39822}" type="presOf" srcId="{6AE8FC83-A6C9-46EB-B384-E5247359BCAA}" destId="{8360A180-B84E-4EB5-84B7-C5B6C631D6E3}" srcOrd="0" destOrd="0" presId="urn:microsoft.com/office/officeart/2005/8/layout/hierarchy1"/>
    <dgm:cxn modelId="{40E33AC9-6760-43FC-BC62-8CCBBA5514B1}" type="presOf" srcId="{B1999F41-5C9C-41B6-876B-D07E512DFCFC}" destId="{0CAD7A4D-18D5-43DB-8DC2-2DA807223F89}" srcOrd="0" destOrd="0" presId="urn:microsoft.com/office/officeart/2005/8/layout/hierarchy1"/>
    <dgm:cxn modelId="{4AA183D0-4D56-4B59-BB6F-97A39BB8E86E}" type="presOf" srcId="{6178E7AE-90C5-4995-AD14-539DEAE648A7}" destId="{3446A93F-239F-449A-8AEC-4870FAADAE3B}" srcOrd="0" destOrd="0" presId="urn:microsoft.com/office/officeart/2005/8/layout/hierarchy1"/>
    <dgm:cxn modelId="{DAB815EC-C1AC-49DD-A79D-43B8A7EFFA4D}" type="presOf" srcId="{5672B696-F52A-49A8-B001-CFF455A540D2}" destId="{853C6CD7-98DD-4C74-8F9F-D1291EAE806F}" srcOrd="0" destOrd="0" presId="urn:microsoft.com/office/officeart/2005/8/layout/hierarchy1"/>
    <dgm:cxn modelId="{8A23B6EF-D580-4078-814A-F922DE683D69}" type="presOf" srcId="{5BF59DAF-D721-428C-B15E-80431DE41845}" destId="{30A8B07F-9A5A-421F-ADE4-88D9704CFB2D}" srcOrd="0" destOrd="0" presId="urn:microsoft.com/office/officeart/2005/8/layout/hierarchy1"/>
    <dgm:cxn modelId="{4DBE2EF0-AE65-4DEA-9018-D82B45123A49}" srcId="{2C61D5AA-F2A9-460B-B6BD-0904473B54AE}" destId="{DD349DD4-CB9B-4BEC-A989-FAFD549C6B80}" srcOrd="1" destOrd="0" parTransId="{D4F7EBFB-E1DE-4B32-8A5A-04C00E30DD54}" sibTransId="{D747A591-BF47-4EFB-9F8E-9ADC88833B2C}"/>
    <dgm:cxn modelId="{9E45A4F1-7F8B-458B-8994-A5BD9C2F5768}" type="presOf" srcId="{CC622F54-C557-4478-9A5C-1807E71F11C1}" destId="{977D9EE6-CCAD-4144-B0C4-F5C4315C4DBC}" srcOrd="0" destOrd="0" presId="urn:microsoft.com/office/officeart/2005/8/layout/hierarchy1"/>
    <dgm:cxn modelId="{260DF9FA-7B7D-41E2-AAD1-4C89C07EF81A}" type="presOf" srcId="{44943F8D-459F-4736-90DF-BB765C58F383}" destId="{1C53080F-5502-4A10-8ABC-2FD13B04C596}" srcOrd="0" destOrd="0" presId="urn:microsoft.com/office/officeart/2005/8/layout/hierarchy1"/>
    <dgm:cxn modelId="{38F8EAF3-5590-4108-B29E-4C2EE43AF1A6}" type="presParOf" srcId="{8AD6C225-5469-4EC2-8175-8D1AE33C2103}" destId="{D0A695BD-A193-4ADE-B412-A5B7EC0539D3}" srcOrd="0" destOrd="0" presId="urn:microsoft.com/office/officeart/2005/8/layout/hierarchy1"/>
    <dgm:cxn modelId="{E83422B1-072B-4CA7-BF21-E03A1B6D938A}" type="presParOf" srcId="{D0A695BD-A193-4ADE-B412-A5B7EC0539D3}" destId="{D3EE89EC-4D2C-4578-8A88-C98724E6FB9C}" srcOrd="0" destOrd="0" presId="urn:microsoft.com/office/officeart/2005/8/layout/hierarchy1"/>
    <dgm:cxn modelId="{51207735-E017-4048-8741-3FAC85A2C78B}" type="presParOf" srcId="{D3EE89EC-4D2C-4578-8A88-C98724E6FB9C}" destId="{3504621B-7D8F-457F-A321-2C45D4F1AB0B}" srcOrd="0" destOrd="0" presId="urn:microsoft.com/office/officeart/2005/8/layout/hierarchy1"/>
    <dgm:cxn modelId="{E870FB5A-0F60-44FF-9C00-60EF7383254B}" type="presParOf" srcId="{D3EE89EC-4D2C-4578-8A88-C98724E6FB9C}" destId="{A1926480-98C5-400E-94FD-79C971139144}" srcOrd="1" destOrd="0" presId="urn:microsoft.com/office/officeart/2005/8/layout/hierarchy1"/>
    <dgm:cxn modelId="{7B487870-54C2-4378-B632-952AA2BAF8AD}" type="presParOf" srcId="{D0A695BD-A193-4ADE-B412-A5B7EC0539D3}" destId="{695F3B85-BC5D-4CDE-AAA4-65DD75FD9451}" srcOrd="1" destOrd="0" presId="urn:microsoft.com/office/officeart/2005/8/layout/hierarchy1"/>
    <dgm:cxn modelId="{A8890EDE-BFA4-4B49-8E5F-9D80299D4901}" type="presParOf" srcId="{695F3B85-BC5D-4CDE-AAA4-65DD75FD9451}" destId="{F17FE198-D098-425E-B4D6-09E197F712FC}" srcOrd="0" destOrd="0" presId="urn:microsoft.com/office/officeart/2005/8/layout/hierarchy1"/>
    <dgm:cxn modelId="{BFCFA699-2576-489A-A277-8E585E10E8B0}" type="presParOf" srcId="{695F3B85-BC5D-4CDE-AAA4-65DD75FD9451}" destId="{04B33FEF-9120-41FD-8B35-711D11B65007}" srcOrd="1" destOrd="0" presId="urn:microsoft.com/office/officeart/2005/8/layout/hierarchy1"/>
    <dgm:cxn modelId="{B5FA4FF0-D172-4C27-A8B3-16EE0B814F84}" type="presParOf" srcId="{04B33FEF-9120-41FD-8B35-711D11B65007}" destId="{96F8D425-FF97-4E93-B1A1-C327A2CEED38}" srcOrd="0" destOrd="0" presId="urn:microsoft.com/office/officeart/2005/8/layout/hierarchy1"/>
    <dgm:cxn modelId="{34070CD1-4FF4-41CA-8579-ACC05658E176}" type="presParOf" srcId="{96F8D425-FF97-4E93-B1A1-C327A2CEED38}" destId="{24B8E691-91D6-40FF-A98F-C79C94B993D1}" srcOrd="0" destOrd="0" presId="urn:microsoft.com/office/officeart/2005/8/layout/hierarchy1"/>
    <dgm:cxn modelId="{93C4EDAD-C51B-4892-BFDD-5987FD1631D8}" type="presParOf" srcId="{96F8D425-FF97-4E93-B1A1-C327A2CEED38}" destId="{5EC448A6-6C33-4E51-9C09-5F8CC428B07E}" srcOrd="1" destOrd="0" presId="urn:microsoft.com/office/officeart/2005/8/layout/hierarchy1"/>
    <dgm:cxn modelId="{18A9E105-8E08-4A39-B9BF-275792B7FBB1}" type="presParOf" srcId="{04B33FEF-9120-41FD-8B35-711D11B65007}" destId="{7930F76B-684A-4FCD-BB18-A203A47368DF}" srcOrd="1" destOrd="0" presId="urn:microsoft.com/office/officeart/2005/8/layout/hierarchy1"/>
    <dgm:cxn modelId="{810C0395-5F90-40DF-93B5-D3954023647F}" type="presParOf" srcId="{7930F76B-684A-4FCD-BB18-A203A47368DF}" destId="{F4D2E6CB-5CB7-4CD0-B942-6FCD9978CBAD}" srcOrd="0" destOrd="0" presId="urn:microsoft.com/office/officeart/2005/8/layout/hierarchy1"/>
    <dgm:cxn modelId="{60D4C196-5818-4AE9-AF2B-5D20840D7657}" type="presParOf" srcId="{7930F76B-684A-4FCD-BB18-A203A47368DF}" destId="{699C32E0-3F33-4D10-8DCF-14683BAB9176}" srcOrd="1" destOrd="0" presId="urn:microsoft.com/office/officeart/2005/8/layout/hierarchy1"/>
    <dgm:cxn modelId="{6D60CE85-6B6C-485C-A8E1-7B92D63B7628}" type="presParOf" srcId="{699C32E0-3F33-4D10-8DCF-14683BAB9176}" destId="{E54CC332-FC3A-40F9-9F56-4D1B57958C16}" srcOrd="0" destOrd="0" presId="urn:microsoft.com/office/officeart/2005/8/layout/hierarchy1"/>
    <dgm:cxn modelId="{81D73AE5-E612-4811-BECA-71604AF66932}" type="presParOf" srcId="{E54CC332-FC3A-40F9-9F56-4D1B57958C16}" destId="{24E14D12-3FE4-4743-BB74-3B98F988E52F}" srcOrd="0" destOrd="0" presId="urn:microsoft.com/office/officeart/2005/8/layout/hierarchy1"/>
    <dgm:cxn modelId="{69613C80-9943-45C7-920E-56BA84538F61}" type="presParOf" srcId="{E54CC332-FC3A-40F9-9F56-4D1B57958C16}" destId="{E668CF99-D98C-4436-92CC-6A63BC964C00}" srcOrd="1" destOrd="0" presId="urn:microsoft.com/office/officeart/2005/8/layout/hierarchy1"/>
    <dgm:cxn modelId="{8F4A21C3-099F-4D4C-9DBC-1B8F92164418}" type="presParOf" srcId="{699C32E0-3F33-4D10-8DCF-14683BAB9176}" destId="{40FD02F3-8D27-423E-BB7F-2CE0D709E6AD}" srcOrd="1" destOrd="0" presId="urn:microsoft.com/office/officeart/2005/8/layout/hierarchy1"/>
    <dgm:cxn modelId="{0032BDE3-AD49-4609-AE55-4887B87D6968}" type="presParOf" srcId="{7930F76B-684A-4FCD-BB18-A203A47368DF}" destId="{F96DB83A-BEBD-4140-B41A-84BDDEA7D43C}" srcOrd="2" destOrd="0" presId="urn:microsoft.com/office/officeart/2005/8/layout/hierarchy1"/>
    <dgm:cxn modelId="{C87D1929-DE9C-4D42-AD8E-1C95653FC567}" type="presParOf" srcId="{7930F76B-684A-4FCD-BB18-A203A47368DF}" destId="{5A0040E7-AFB5-43F7-BB0B-9694E3E84B30}" srcOrd="3" destOrd="0" presId="urn:microsoft.com/office/officeart/2005/8/layout/hierarchy1"/>
    <dgm:cxn modelId="{45B97F98-1D35-4227-A2DB-CD236E67EE56}" type="presParOf" srcId="{5A0040E7-AFB5-43F7-BB0B-9694E3E84B30}" destId="{DCC265E5-881D-4554-AA94-CDD9C3505FCB}" srcOrd="0" destOrd="0" presId="urn:microsoft.com/office/officeart/2005/8/layout/hierarchy1"/>
    <dgm:cxn modelId="{4F4041E8-5471-4F08-9C3B-9921D594C9EA}" type="presParOf" srcId="{DCC265E5-881D-4554-AA94-CDD9C3505FCB}" destId="{98AFCDAA-D89A-41BD-AD5A-ECD33B7FB66F}" srcOrd="0" destOrd="0" presId="urn:microsoft.com/office/officeart/2005/8/layout/hierarchy1"/>
    <dgm:cxn modelId="{A4A46076-0213-4198-8172-799F4264421D}" type="presParOf" srcId="{DCC265E5-881D-4554-AA94-CDD9C3505FCB}" destId="{0DBB8B56-69AA-4B74-B822-B13B21428ACB}" srcOrd="1" destOrd="0" presId="urn:microsoft.com/office/officeart/2005/8/layout/hierarchy1"/>
    <dgm:cxn modelId="{72CFE5E2-F5D5-42A6-8581-8BE47AA9EF67}" type="presParOf" srcId="{5A0040E7-AFB5-43F7-BB0B-9694E3E84B30}" destId="{5C7418C8-1980-4662-9C15-6D415EC67CE1}" srcOrd="1" destOrd="0" presId="urn:microsoft.com/office/officeart/2005/8/layout/hierarchy1"/>
    <dgm:cxn modelId="{12B8268D-C548-45BC-9120-07AA71F46017}" type="presParOf" srcId="{695F3B85-BC5D-4CDE-AAA4-65DD75FD9451}" destId="{7CF623AA-F54C-4F73-B35D-904C7D716E23}" srcOrd="2" destOrd="0" presId="urn:microsoft.com/office/officeart/2005/8/layout/hierarchy1"/>
    <dgm:cxn modelId="{8DCF44D8-822D-4D8F-ADE4-0FBCFCC5FBCA}" type="presParOf" srcId="{695F3B85-BC5D-4CDE-AAA4-65DD75FD9451}" destId="{1F811BA7-195C-4EBC-81F2-BC8926E7F04C}" srcOrd="3" destOrd="0" presId="urn:microsoft.com/office/officeart/2005/8/layout/hierarchy1"/>
    <dgm:cxn modelId="{83C06E38-6895-4FE6-96E6-92D9D676922F}" type="presParOf" srcId="{1F811BA7-195C-4EBC-81F2-BC8926E7F04C}" destId="{C4CC62F7-5199-423A-A089-5BDA67FF6C39}" srcOrd="0" destOrd="0" presId="urn:microsoft.com/office/officeart/2005/8/layout/hierarchy1"/>
    <dgm:cxn modelId="{7BF06E38-F879-4F65-98DF-C2E4DB7F6D8C}" type="presParOf" srcId="{C4CC62F7-5199-423A-A089-5BDA67FF6C39}" destId="{2E72FE12-DC38-4DC2-8133-F71E1B78016F}" srcOrd="0" destOrd="0" presId="urn:microsoft.com/office/officeart/2005/8/layout/hierarchy1"/>
    <dgm:cxn modelId="{BC53F512-C919-4393-8FF1-558E982B70AB}" type="presParOf" srcId="{C4CC62F7-5199-423A-A089-5BDA67FF6C39}" destId="{6F54174F-3EC6-422D-A0AC-5C449C199013}" srcOrd="1" destOrd="0" presId="urn:microsoft.com/office/officeart/2005/8/layout/hierarchy1"/>
    <dgm:cxn modelId="{1531863B-E760-4844-93A0-4307D6E12385}" type="presParOf" srcId="{1F811BA7-195C-4EBC-81F2-BC8926E7F04C}" destId="{EEBC67F5-D147-4DC8-BA81-CBE8E6355069}" srcOrd="1" destOrd="0" presId="urn:microsoft.com/office/officeart/2005/8/layout/hierarchy1"/>
    <dgm:cxn modelId="{DD9AB454-0BCF-4F9C-9AF1-B327E4180917}" type="presParOf" srcId="{EEBC67F5-D147-4DC8-BA81-CBE8E6355069}" destId="{4E41346D-818F-4FDA-B274-5066862F20F4}" srcOrd="0" destOrd="0" presId="urn:microsoft.com/office/officeart/2005/8/layout/hierarchy1"/>
    <dgm:cxn modelId="{E156C077-2F65-4E2A-A25C-20931957241C}" type="presParOf" srcId="{EEBC67F5-D147-4DC8-BA81-CBE8E6355069}" destId="{E681BB46-42CE-4995-97FC-403249A67538}" srcOrd="1" destOrd="0" presId="urn:microsoft.com/office/officeart/2005/8/layout/hierarchy1"/>
    <dgm:cxn modelId="{575A6E9D-3AA8-4F20-B374-FEF76F6D6C1B}" type="presParOf" srcId="{E681BB46-42CE-4995-97FC-403249A67538}" destId="{A1E6A770-ABB8-4D32-A378-27A90E43BA44}" srcOrd="0" destOrd="0" presId="urn:microsoft.com/office/officeart/2005/8/layout/hierarchy1"/>
    <dgm:cxn modelId="{47CC3369-5D83-47A0-91AB-AB086880C7B9}" type="presParOf" srcId="{A1E6A770-ABB8-4D32-A378-27A90E43BA44}" destId="{355F3127-7475-4BC0-8775-C52CCC08C8DA}" srcOrd="0" destOrd="0" presId="urn:microsoft.com/office/officeart/2005/8/layout/hierarchy1"/>
    <dgm:cxn modelId="{4B9AB215-A8C6-418A-9FD2-CD59E10A26FC}" type="presParOf" srcId="{A1E6A770-ABB8-4D32-A378-27A90E43BA44}" destId="{977D9EE6-CCAD-4144-B0C4-F5C4315C4DBC}" srcOrd="1" destOrd="0" presId="urn:microsoft.com/office/officeart/2005/8/layout/hierarchy1"/>
    <dgm:cxn modelId="{27F4BA46-ACB5-44E2-BA0E-79E0F58A3063}" type="presParOf" srcId="{E681BB46-42CE-4995-97FC-403249A67538}" destId="{D97CD136-111E-4F48-B192-2260EAED3013}" srcOrd="1" destOrd="0" presId="urn:microsoft.com/office/officeart/2005/8/layout/hierarchy1"/>
    <dgm:cxn modelId="{387755D9-E632-470D-97A4-64E827301692}" type="presParOf" srcId="{D97CD136-111E-4F48-B192-2260EAED3013}" destId="{1C53080F-5502-4A10-8ABC-2FD13B04C596}" srcOrd="0" destOrd="0" presId="urn:microsoft.com/office/officeart/2005/8/layout/hierarchy1"/>
    <dgm:cxn modelId="{2F67640F-1376-4FEE-89DF-A009A07E5CBA}" type="presParOf" srcId="{D97CD136-111E-4F48-B192-2260EAED3013}" destId="{8A0CFB9A-1F93-44EB-87D0-EF51CA640507}" srcOrd="1" destOrd="0" presId="urn:microsoft.com/office/officeart/2005/8/layout/hierarchy1"/>
    <dgm:cxn modelId="{31126C77-0045-4ACD-A68B-CD110287B8D7}" type="presParOf" srcId="{8A0CFB9A-1F93-44EB-87D0-EF51CA640507}" destId="{F49FA08B-9AFC-4164-BD35-634CDF2D8E3A}" srcOrd="0" destOrd="0" presId="urn:microsoft.com/office/officeart/2005/8/layout/hierarchy1"/>
    <dgm:cxn modelId="{11DF325F-1187-455B-9D07-ECFE2FF88808}" type="presParOf" srcId="{F49FA08B-9AFC-4164-BD35-634CDF2D8E3A}" destId="{AA8DABEF-81D2-47E7-9C6D-FC89CA52E787}" srcOrd="0" destOrd="0" presId="urn:microsoft.com/office/officeart/2005/8/layout/hierarchy1"/>
    <dgm:cxn modelId="{BE016239-1691-4CFE-B28B-4C092C89924E}" type="presParOf" srcId="{F49FA08B-9AFC-4164-BD35-634CDF2D8E3A}" destId="{1A2AEF55-B741-4343-98F5-9B6B05BDF2AC}" srcOrd="1" destOrd="0" presId="urn:microsoft.com/office/officeart/2005/8/layout/hierarchy1"/>
    <dgm:cxn modelId="{9505227F-E4D8-479F-8FA4-3C83FB2B69BD}" type="presParOf" srcId="{8A0CFB9A-1F93-44EB-87D0-EF51CA640507}" destId="{CAA59EB8-484B-4ABF-A4BB-147107B8F7CB}" srcOrd="1" destOrd="0" presId="urn:microsoft.com/office/officeart/2005/8/layout/hierarchy1"/>
    <dgm:cxn modelId="{EEEBB9B3-A84A-4556-AE9C-98179CFDCD1C}" type="presParOf" srcId="{D97CD136-111E-4F48-B192-2260EAED3013}" destId="{9A522865-2490-48FD-9438-E0B03D6F4639}" srcOrd="2" destOrd="0" presId="urn:microsoft.com/office/officeart/2005/8/layout/hierarchy1"/>
    <dgm:cxn modelId="{6AE6A351-A389-4189-AF94-83F571361312}" type="presParOf" srcId="{D97CD136-111E-4F48-B192-2260EAED3013}" destId="{255D0A60-8CB5-491C-8DC0-F246E26471C4}" srcOrd="3" destOrd="0" presId="urn:microsoft.com/office/officeart/2005/8/layout/hierarchy1"/>
    <dgm:cxn modelId="{B21024C9-0F5E-4590-9B31-13BA55419EF4}" type="presParOf" srcId="{255D0A60-8CB5-491C-8DC0-F246E26471C4}" destId="{40AD5D5E-F419-4475-B9AF-6B4CF4EDFCDF}" srcOrd="0" destOrd="0" presId="urn:microsoft.com/office/officeart/2005/8/layout/hierarchy1"/>
    <dgm:cxn modelId="{D263F88D-5257-4A29-B45A-CE28CDC55DC2}" type="presParOf" srcId="{40AD5D5E-F419-4475-B9AF-6B4CF4EDFCDF}" destId="{AC75A713-1EED-49CC-9F1B-FEFDD8340C74}" srcOrd="0" destOrd="0" presId="urn:microsoft.com/office/officeart/2005/8/layout/hierarchy1"/>
    <dgm:cxn modelId="{8A762DBB-2D89-49D5-B871-6B711D75C6A5}" type="presParOf" srcId="{40AD5D5E-F419-4475-B9AF-6B4CF4EDFCDF}" destId="{0CAD7A4D-18D5-43DB-8DC2-2DA807223F89}" srcOrd="1" destOrd="0" presId="urn:microsoft.com/office/officeart/2005/8/layout/hierarchy1"/>
    <dgm:cxn modelId="{E496D845-9234-4204-97D5-379D9EE593F1}" type="presParOf" srcId="{255D0A60-8CB5-491C-8DC0-F246E26471C4}" destId="{14EE4B70-2D58-4944-B46B-D428B921EF1D}" srcOrd="1" destOrd="0" presId="urn:microsoft.com/office/officeart/2005/8/layout/hierarchy1"/>
    <dgm:cxn modelId="{A69E220F-35F3-41D4-B2A1-3996492D8EB4}" type="presParOf" srcId="{EEBC67F5-D147-4DC8-BA81-CBE8E6355069}" destId="{8FED0225-545E-4C9A-83B1-C4F6A43AFC7E}" srcOrd="2" destOrd="0" presId="urn:microsoft.com/office/officeart/2005/8/layout/hierarchy1"/>
    <dgm:cxn modelId="{333E8390-861E-4246-B307-05C769DAE756}" type="presParOf" srcId="{EEBC67F5-D147-4DC8-BA81-CBE8E6355069}" destId="{953E03D8-6707-4D6E-B6A4-E6C954A02077}" srcOrd="3" destOrd="0" presId="urn:microsoft.com/office/officeart/2005/8/layout/hierarchy1"/>
    <dgm:cxn modelId="{351B66F8-F6E7-4656-9960-494662F3E2A5}" type="presParOf" srcId="{953E03D8-6707-4D6E-B6A4-E6C954A02077}" destId="{E8C8BC67-2DC9-402C-8873-92A3FC87E16A}" srcOrd="0" destOrd="0" presId="urn:microsoft.com/office/officeart/2005/8/layout/hierarchy1"/>
    <dgm:cxn modelId="{E0AD7D28-BA15-49C4-B6AB-F108BC84A6DA}" type="presParOf" srcId="{E8C8BC67-2DC9-402C-8873-92A3FC87E16A}" destId="{D9DD4638-F2B2-4BC0-9193-847B33BBAAD2}" srcOrd="0" destOrd="0" presId="urn:microsoft.com/office/officeart/2005/8/layout/hierarchy1"/>
    <dgm:cxn modelId="{9982CDA9-CDDF-4572-B842-05D017F3C52E}" type="presParOf" srcId="{E8C8BC67-2DC9-402C-8873-92A3FC87E16A}" destId="{51DC54F2-1891-44C5-B4DF-2029D54FEE3F}" srcOrd="1" destOrd="0" presId="urn:microsoft.com/office/officeart/2005/8/layout/hierarchy1"/>
    <dgm:cxn modelId="{5CC24355-2BBA-4CED-A45D-383F93BA5D88}" type="presParOf" srcId="{953E03D8-6707-4D6E-B6A4-E6C954A02077}" destId="{1E5B2D50-BF0D-48F9-9058-C52B26CA5EB5}" srcOrd="1" destOrd="0" presId="urn:microsoft.com/office/officeart/2005/8/layout/hierarchy1"/>
    <dgm:cxn modelId="{71C9CDA2-29C1-456C-A71B-0A8110AA588F}" type="presParOf" srcId="{1E5B2D50-BF0D-48F9-9058-C52B26CA5EB5}" destId="{6C398E5B-7C43-431C-B89E-042716E07AAB}" srcOrd="0" destOrd="0" presId="urn:microsoft.com/office/officeart/2005/8/layout/hierarchy1"/>
    <dgm:cxn modelId="{30DC1D89-D104-4BC8-A575-786244A9F760}" type="presParOf" srcId="{1E5B2D50-BF0D-48F9-9058-C52B26CA5EB5}" destId="{B5AB9BA8-26F5-4651-91BA-C119C0A4485D}" srcOrd="1" destOrd="0" presId="urn:microsoft.com/office/officeart/2005/8/layout/hierarchy1"/>
    <dgm:cxn modelId="{C9A950F1-4924-4E79-930B-1CE70443C33B}" type="presParOf" srcId="{B5AB9BA8-26F5-4651-91BA-C119C0A4485D}" destId="{9BA6122E-C3EB-4647-A7DF-381C56DFE867}" srcOrd="0" destOrd="0" presId="urn:microsoft.com/office/officeart/2005/8/layout/hierarchy1"/>
    <dgm:cxn modelId="{7A8691F6-BCEB-4294-A6A1-33D31BBD4E5F}" type="presParOf" srcId="{9BA6122E-C3EB-4647-A7DF-381C56DFE867}" destId="{D986BC1A-4EA3-44DD-BAFE-6FCCF419117A}" srcOrd="0" destOrd="0" presId="urn:microsoft.com/office/officeart/2005/8/layout/hierarchy1"/>
    <dgm:cxn modelId="{56A10177-407C-4843-AB20-AA23DEC93BAF}" type="presParOf" srcId="{9BA6122E-C3EB-4647-A7DF-381C56DFE867}" destId="{C821ABF0-99D1-44DD-987A-488EBEF87541}" srcOrd="1" destOrd="0" presId="urn:microsoft.com/office/officeart/2005/8/layout/hierarchy1"/>
    <dgm:cxn modelId="{4DC2C6F6-4DE2-439A-AE49-D270AB916291}" type="presParOf" srcId="{B5AB9BA8-26F5-4651-91BA-C119C0A4485D}" destId="{ECAA5A7B-61C5-483F-8F6D-8A856732DB57}" srcOrd="1" destOrd="0" presId="urn:microsoft.com/office/officeart/2005/8/layout/hierarchy1"/>
    <dgm:cxn modelId="{80F820C4-223F-4C3A-B505-DA3C94061B5B}" type="presParOf" srcId="{1E5B2D50-BF0D-48F9-9058-C52B26CA5EB5}" destId="{D2319F79-F108-4FDC-8797-514C68C0B855}" srcOrd="2" destOrd="0" presId="urn:microsoft.com/office/officeart/2005/8/layout/hierarchy1"/>
    <dgm:cxn modelId="{07A2D521-828E-4D37-86B2-B9BC4FD46FC1}" type="presParOf" srcId="{1E5B2D50-BF0D-48F9-9058-C52B26CA5EB5}" destId="{5C037B09-73A4-40CE-8937-9957972C6CBC}" srcOrd="3" destOrd="0" presId="urn:microsoft.com/office/officeart/2005/8/layout/hierarchy1"/>
    <dgm:cxn modelId="{5BADAC71-D439-4A4F-9467-362FF45600E6}" type="presParOf" srcId="{5C037B09-73A4-40CE-8937-9957972C6CBC}" destId="{F220EEB4-EEB1-4211-9344-2ECF0D11008E}" srcOrd="0" destOrd="0" presId="urn:microsoft.com/office/officeart/2005/8/layout/hierarchy1"/>
    <dgm:cxn modelId="{B9D3F113-6335-4673-8A62-3BAF6B267EC3}" type="presParOf" srcId="{F220EEB4-EEB1-4211-9344-2ECF0D11008E}" destId="{859EC057-37AE-4FBF-9F21-24C363707B4C}" srcOrd="0" destOrd="0" presId="urn:microsoft.com/office/officeart/2005/8/layout/hierarchy1"/>
    <dgm:cxn modelId="{0EBDC805-2122-4572-A930-840E4BED29BF}" type="presParOf" srcId="{F220EEB4-EEB1-4211-9344-2ECF0D11008E}" destId="{0959B704-3216-4E5A-B92E-9C7BB04BE333}" srcOrd="1" destOrd="0" presId="urn:microsoft.com/office/officeart/2005/8/layout/hierarchy1"/>
    <dgm:cxn modelId="{69FDCB02-A8F5-41B3-9180-094E5EFD7C61}" type="presParOf" srcId="{5C037B09-73A4-40CE-8937-9957972C6CBC}" destId="{BA177D17-9C5F-4700-AC7D-A2BDDEB2E86F}" srcOrd="1" destOrd="0" presId="urn:microsoft.com/office/officeart/2005/8/layout/hierarchy1"/>
    <dgm:cxn modelId="{FD992A0B-3EC4-4423-B08B-522BF65BEFCD}" type="presParOf" srcId="{695F3B85-BC5D-4CDE-AAA4-65DD75FD9451}" destId="{853C6CD7-98DD-4C74-8F9F-D1291EAE806F}" srcOrd="4" destOrd="0" presId="urn:microsoft.com/office/officeart/2005/8/layout/hierarchy1"/>
    <dgm:cxn modelId="{ECA3D88D-CFB3-44BB-AA17-2C645E1B9EEC}" type="presParOf" srcId="{695F3B85-BC5D-4CDE-AAA4-65DD75FD9451}" destId="{AE27C274-6E45-42AA-B6F3-DF92D882FACF}" srcOrd="5" destOrd="0" presId="urn:microsoft.com/office/officeart/2005/8/layout/hierarchy1"/>
    <dgm:cxn modelId="{043771BA-1526-4E21-8D02-39BA991D0B5D}" type="presParOf" srcId="{AE27C274-6E45-42AA-B6F3-DF92D882FACF}" destId="{B836E0BF-F583-4658-9C2E-6C4A897C1375}" srcOrd="0" destOrd="0" presId="urn:microsoft.com/office/officeart/2005/8/layout/hierarchy1"/>
    <dgm:cxn modelId="{62857CC0-D6CD-40CC-B28A-9CF78BDBC408}" type="presParOf" srcId="{B836E0BF-F583-4658-9C2E-6C4A897C1375}" destId="{611F200B-044B-4219-B472-A8C4EB688399}" srcOrd="0" destOrd="0" presId="urn:microsoft.com/office/officeart/2005/8/layout/hierarchy1"/>
    <dgm:cxn modelId="{311E7578-74E8-468B-9784-A512E4A5EA85}" type="presParOf" srcId="{B836E0BF-F583-4658-9C2E-6C4A897C1375}" destId="{8360A180-B84E-4EB5-84B7-C5B6C631D6E3}" srcOrd="1" destOrd="0" presId="urn:microsoft.com/office/officeart/2005/8/layout/hierarchy1"/>
    <dgm:cxn modelId="{F5B01147-47DB-4033-8539-8BC7443E8F8E}" type="presParOf" srcId="{AE27C274-6E45-42AA-B6F3-DF92D882FACF}" destId="{AA4A2DF5-47F3-4701-B322-3F12A5F5D686}" srcOrd="1" destOrd="0" presId="urn:microsoft.com/office/officeart/2005/8/layout/hierarchy1"/>
    <dgm:cxn modelId="{DF98C55F-05D3-4AF9-9C47-3E55E08E53B5}" type="presParOf" srcId="{AA4A2DF5-47F3-4701-B322-3F12A5F5D686}" destId="{A1BD8973-1AC8-46DA-9035-67BBED47A0D7}" srcOrd="0" destOrd="0" presId="urn:microsoft.com/office/officeart/2005/8/layout/hierarchy1"/>
    <dgm:cxn modelId="{09AAC239-F060-4796-AF89-E1641CA2952B}" type="presParOf" srcId="{AA4A2DF5-47F3-4701-B322-3F12A5F5D686}" destId="{E9D5057A-47E3-4A34-BE26-8C41353C6DC3}" srcOrd="1" destOrd="0" presId="urn:microsoft.com/office/officeart/2005/8/layout/hierarchy1"/>
    <dgm:cxn modelId="{C63A60CB-A981-4311-BCBE-3AC3E5E40328}" type="presParOf" srcId="{E9D5057A-47E3-4A34-BE26-8C41353C6DC3}" destId="{01B8FD01-FEC0-4BF8-A834-6A8815725BD7}" srcOrd="0" destOrd="0" presId="urn:microsoft.com/office/officeart/2005/8/layout/hierarchy1"/>
    <dgm:cxn modelId="{A3C11A40-6C9A-48D1-97B8-A8923DA6C526}" type="presParOf" srcId="{01B8FD01-FEC0-4BF8-A834-6A8815725BD7}" destId="{86ADD315-A68E-453A-ADD7-2BF414BF0435}" srcOrd="0" destOrd="0" presId="urn:microsoft.com/office/officeart/2005/8/layout/hierarchy1"/>
    <dgm:cxn modelId="{572D9C62-7CFD-4743-8426-8DB44C60FBCE}" type="presParOf" srcId="{01B8FD01-FEC0-4BF8-A834-6A8815725BD7}" destId="{9BE0C2A2-FCE4-4B22-B647-4C5825DCDE7C}" srcOrd="1" destOrd="0" presId="urn:microsoft.com/office/officeart/2005/8/layout/hierarchy1"/>
    <dgm:cxn modelId="{06628343-9057-4F2E-B197-763A45E021E2}" type="presParOf" srcId="{E9D5057A-47E3-4A34-BE26-8C41353C6DC3}" destId="{9B0FC9D2-A650-474B-A492-4D52EF79F403}" srcOrd="1" destOrd="0" presId="urn:microsoft.com/office/officeart/2005/8/layout/hierarchy1"/>
    <dgm:cxn modelId="{864339D2-D473-4C29-9FE8-F20F8091DB93}" type="presParOf" srcId="{AA4A2DF5-47F3-4701-B322-3F12A5F5D686}" destId="{30A8B07F-9A5A-421F-ADE4-88D9704CFB2D}" srcOrd="2" destOrd="0" presId="urn:microsoft.com/office/officeart/2005/8/layout/hierarchy1"/>
    <dgm:cxn modelId="{26FC8914-7D21-453A-B686-18FDD4DB05E9}" type="presParOf" srcId="{AA4A2DF5-47F3-4701-B322-3F12A5F5D686}" destId="{756DE9C7-D661-4CCC-B8D9-B13248CB4998}" srcOrd="3" destOrd="0" presId="urn:microsoft.com/office/officeart/2005/8/layout/hierarchy1"/>
    <dgm:cxn modelId="{9F69E5E7-CBFE-44BD-9FE6-959407865D29}" type="presParOf" srcId="{756DE9C7-D661-4CCC-B8D9-B13248CB4998}" destId="{448946E5-B052-4CDB-AAFE-165105C6D282}" srcOrd="0" destOrd="0" presId="urn:microsoft.com/office/officeart/2005/8/layout/hierarchy1"/>
    <dgm:cxn modelId="{9B424CD6-38B3-4E2C-9C6C-917B7F2DFC0D}" type="presParOf" srcId="{448946E5-B052-4CDB-AAFE-165105C6D282}" destId="{A6DFD044-9F07-44FC-B880-C3D8BC3883CE}" srcOrd="0" destOrd="0" presId="urn:microsoft.com/office/officeart/2005/8/layout/hierarchy1"/>
    <dgm:cxn modelId="{2005A2E2-80D2-4FE6-960D-921B70CBFE11}" type="presParOf" srcId="{448946E5-B052-4CDB-AAFE-165105C6D282}" destId="{3446A93F-239F-449A-8AEC-4870FAADAE3B}" srcOrd="1" destOrd="0" presId="urn:microsoft.com/office/officeart/2005/8/layout/hierarchy1"/>
    <dgm:cxn modelId="{CD54B7B7-03A2-496E-B73C-97D6243DD747}" type="presParOf" srcId="{756DE9C7-D661-4CCC-B8D9-B13248CB4998}" destId="{28462B9F-8DAE-41EE-85C7-6FE9E09F13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8B07F-9A5A-421F-ADE4-88D9704CFB2D}">
      <dsp:nvSpPr>
        <dsp:cNvPr id="0" name=""/>
        <dsp:cNvSpPr/>
      </dsp:nvSpPr>
      <dsp:spPr>
        <a:xfrm>
          <a:off x="8920885" y="2464292"/>
          <a:ext cx="91440" cy="6473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2805"/>
              </a:lnTo>
              <a:lnTo>
                <a:pt x="94771" y="542805"/>
              </a:lnTo>
              <a:lnTo>
                <a:pt x="94771" y="647375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D8973-1AC8-46DA-9035-67BBED47A0D7}">
      <dsp:nvSpPr>
        <dsp:cNvPr id="0" name=""/>
        <dsp:cNvSpPr/>
      </dsp:nvSpPr>
      <dsp:spPr>
        <a:xfrm>
          <a:off x="7676407" y="2464292"/>
          <a:ext cx="1290198" cy="807545"/>
        </a:xfrm>
        <a:custGeom>
          <a:avLst/>
          <a:gdLst/>
          <a:ahLst/>
          <a:cxnLst/>
          <a:rect l="0" t="0" r="0" b="0"/>
          <a:pathLst>
            <a:path>
              <a:moveTo>
                <a:pt x="1290198" y="0"/>
              </a:moveTo>
              <a:lnTo>
                <a:pt x="1290198" y="702976"/>
              </a:lnTo>
              <a:lnTo>
                <a:pt x="0" y="702976"/>
              </a:lnTo>
              <a:lnTo>
                <a:pt x="0" y="807545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C6CD7-98DD-4C74-8F9F-D1291EAE806F}">
      <dsp:nvSpPr>
        <dsp:cNvPr id="0" name=""/>
        <dsp:cNvSpPr/>
      </dsp:nvSpPr>
      <dsp:spPr>
        <a:xfrm>
          <a:off x="4771557" y="1701795"/>
          <a:ext cx="41950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8310"/>
              </a:moveTo>
              <a:lnTo>
                <a:pt x="4195048" y="4572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319F79-F108-4FDC-8797-514C68C0B855}">
      <dsp:nvSpPr>
        <dsp:cNvPr id="0" name=""/>
        <dsp:cNvSpPr/>
      </dsp:nvSpPr>
      <dsp:spPr>
        <a:xfrm>
          <a:off x="6134025" y="3988615"/>
          <a:ext cx="689811" cy="328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718"/>
              </a:lnTo>
              <a:lnTo>
                <a:pt x="689811" y="223718"/>
              </a:lnTo>
              <a:lnTo>
                <a:pt x="689811" y="328287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98E5B-7C43-431C-B89E-042716E07AAB}">
      <dsp:nvSpPr>
        <dsp:cNvPr id="0" name=""/>
        <dsp:cNvSpPr/>
      </dsp:nvSpPr>
      <dsp:spPr>
        <a:xfrm>
          <a:off x="5444213" y="3988615"/>
          <a:ext cx="689811" cy="328287"/>
        </a:xfrm>
        <a:custGeom>
          <a:avLst/>
          <a:gdLst/>
          <a:ahLst/>
          <a:cxnLst/>
          <a:rect l="0" t="0" r="0" b="0"/>
          <a:pathLst>
            <a:path>
              <a:moveTo>
                <a:pt x="689811" y="0"/>
              </a:moveTo>
              <a:lnTo>
                <a:pt x="689811" y="223718"/>
              </a:lnTo>
              <a:lnTo>
                <a:pt x="0" y="223718"/>
              </a:lnTo>
              <a:lnTo>
                <a:pt x="0" y="328287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ED0225-545E-4C9A-83B1-C4F6A43AFC7E}">
      <dsp:nvSpPr>
        <dsp:cNvPr id="0" name=""/>
        <dsp:cNvSpPr/>
      </dsp:nvSpPr>
      <dsp:spPr>
        <a:xfrm>
          <a:off x="4814549" y="2943551"/>
          <a:ext cx="1319475" cy="328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718"/>
              </a:lnTo>
              <a:lnTo>
                <a:pt x="1319475" y="223718"/>
              </a:lnTo>
              <a:lnTo>
                <a:pt x="1319475" y="32828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22865-2490-48FD-9438-E0B03D6F4639}">
      <dsp:nvSpPr>
        <dsp:cNvPr id="0" name=""/>
        <dsp:cNvSpPr/>
      </dsp:nvSpPr>
      <dsp:spPr>
        <a:xfrm>
          <a:off x="3374779" y="3988615"/>
          <a:ext cx="689811" cy="328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718"/>
              </a:lnTo>
              <a:lnTo>
                <a:pt x="689811" y="223718"/>
              </a:lnTo>
              <a:lnTo>
                <a:pt x="689811" y="328287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3080F-5502-4A10-8ABC-2FD13B04C596}">
      <dsp:nvSpPr>
        <dsp:cNvPr id="0" name=""/>
        <dsp:cNvSpPr/>
      </dsp:nvSpPr>
      <dsp:spPr>
        <a:xfrm>
          <a:off x="2684968" y="3988615"/>
          <a:ext cx="689811" cy="328287"/>
        </a:xfrm>
        <a:custGeom>
          <a:avLst/>
          <a:gdLst/>
          <a:ahLst/>
          <a:cxnLst/>
          <a:rect l="0" t="0" r="0" b="0"/>
          <a:pathLst>
            <a:path>
              <a:moveTo>
                <a:pt x="689811" y="0"/>
              </a:moveTo>
              <a:lnTo>
                <a:pt x="689811" y="223718"/>
              </a:lnTo>
              <a:lnTo>
                <a:pt x="0" y="223718"/>
              </a:lnTo>
              <a:lnTo>
                <a:pt x="0" y="328287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41346D-818F-4FDA-B274-5066862F20F4}">
      <dsp:nvSpPr>
        <dsp:cNvPr id="0" name=""/>
        <dsp:cNvSpPr/>
      </dsp:nvSpPr>
      <dsp:spPr>
        <a:xfrm>
          <a:off x="3374779" y="2943551"/>
          <a:ext cx="1439770" cy="328287"/>
        </a:xfrm>
        <a:custGeom>
          <a:avLst/>
          <a:gdLst/>
          <a:ahLst/>
          <a:cxnLst/>
          <a:rect l="0" t="0" r="0" b="0"/>
          <a:pathLst>
            <a:path>
              <a:moveTo>
                <a:pt x="1439770" y="0"/>
              </a:moveTo>
              <a:lnTo>
                <a:pt x="1439770" y="223718"/>
              </a:lnTo>
              <a:lnTo>
                <a:pt x="0" y="223718"/>
              </a:lnTo>
              <a:lnTo>
                <a:pt x="0" y="32828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623AA-F54C-4F73-B35D-904C7D716E23}">
      <dsp:nvSpPr>
        <dsp:cNvPr id="0" name=""/>
        <dsp:cNvSpPr/>
      </dsp:nvSpPr>
      <dsp:spPr>
        <a:xfrm>
          <a:off x="4725837" y="1760105"/>
          <a:ext cx="91440" cy="466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2099"/>
              </a:lnTo>
              <a:lnTo>
                <a:pt x="88712" y="362099"/>
              </a:lnTo>
              <a:lnTo>
                <a:pt x="88712" y="466668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6DB83A-BEBD-4140-B41A-84BDDEA7D43C}">
      <dsp:nvSpPr>
        <dsp:cNvPr id="0" name=""/>
        <dsp:cNvSpPr/>
      </dsp:nvSpPr>
      <dsp:spPr>
        <a:xfrm>
          <a:off x="1262880" y="2943551"/>
          <a:ext cx="689811" cy="328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718"/>
              </a:lnTo>
              <a:lnTo>
                <a:pt x="689811" y="223718"/>
              </a:lnTo>
              <a:lnTo>
                <a:pt x="689811" y="32828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D2E6CB-5CB7-4CD0-B942-6FCD9978CBAD}">
      <dsp:nvSpPr>
        <dsp:cNvPr id="0" name=""/>
        <dsp:cNvSpPr/>
      </dsp:nvSpPr>
      <dsp:spPr>
        <a:xfrm>
          <a:off x="573069" y="2943551"/>
          <a:ext cx="689811" cy="328287"/>
        </a:xfrm>
        <a:custGeom>
          <a:avLst/>
          <a:gdLst/>
          <a:ahLst/>
          <a:cxnLst/>
          <a:rect l="0" t="0" r="0" b="0"/>
          <a:pathLst>
            <a:path>
              <a:moveTo>
                <a:pt x="689811" y="0"/>
              </a:moveTo>
              <a:lnTo>
                <a:pt x="689811" y="223718"/>
              </a:lnTo>
              <a:lnTo>
                <a:pt x="0" y="223718"/>
              </a:lnTo>
              <a:lnTo>
                <a:pt x="0" y="32828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7FE198-D098-425E-B4D6-09E197F712FC}">
      <dsp:nvSpPr>
        <dsp:cNvPr id="0" name=""/>
        <dsp:cNvSpPr/>
      </dsp:nvSpPr>
      <dsp:spPr>
        <a:xfrm>
          <a:off x="1262880" y="1760105"/>
          <a:ext cx="3508676" cy="466668"/>
        </a:xfrm>
        <a:custGeom>
          <a:avLst/>
          <a:gdLst/>
          <a:ahLst/>
          <a:cxnLst/>
          <a:rect l="0" t="0" r="0" b="0"/>
          <a:pathLst>
            <a:path>
              <a:moveTo>
                <a:pt x="3508676" y="0"/>
              </a:moveTo>
              <a:lnTo>
                <a:pt x="3508676" y="362099"/>
              </a:lnTo>
              <a:lnTo>
                <a:pt x="0" y="362099"/>
              </a:lnTo>
              <a:lnTo>
                <a:pt x="0" y="466668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04621B-7D8F-457F-A321-2C45D4F1AB0B}">
      <dsp:nvSpPr>
        <dsp:cNvPr id="0" name=""/>
        <dsp:cNvSpPr/>
      </dsp:nvSpPr>
      <dsp:spPr>
        <a:xfrm>
          <a:off x="4207165" y="1043329"/>
          <a:ext cx="1128782" cy="7167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26480-98C5-400E-94FD-79C971139144}">
      <dsp:nvSpPr>
        <dsp:cNvPr id="0" name=""/>
        <dsp:cNvSpPr/>
      </dsp:nvSpPr>
      <dsp:spPr>
        <a:xfrm>
          <a:off x="4332586" y="1162478"/>
          <a:ext cx="1128782" cy="716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900" kern="1200" dirty="0"/>
            <a:t>الرياض</a:t>
          </a:r>
        </a:p>
      </dsp:txBody>
      <dsp:txXfrm>
        <a:off x="4353580" y="1183472"/>
        <a:ext cx="1086794" cy="674788"/>
      </dsp:txXfrm>
    </dsp:sp>
    <dsp:sp modelId="{24B8E691-91D6-40FF-A98F-C79C94B993D1}">
      <dsp:nvSpPr>
        <dsp:cNvPr id="0" name=""/>
        <dsp:cNvSpPr/>
      </dsp:nvSpPr>
      <dsp:spPr>
        <a:xfrm>
          <a:off x="698489" y="2226774"/>
          <a:ext cx="1128782" cy="7167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448A6-6C33-4E51-9C09-5F8CC428B07E}">
      <dsp:nvSpPr>
        <dsp:cNvPr id="0" name=""/>
        <dsp:cNvSpPr/>
      </dsp:nvSpPr>
      <dsp:spPr>
        <a:xfrm>
          <a:off x="823909" y="2345923"/>
          <a:ext cx="1128782" cy="716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900" kern="1200" dirty="0"/>
            <a:t>رياضة</a:t>
          </a:r>
        </a:p>
      </dsp:txBody>
      <dsp:txXfrm>
        <a:off x="844903" y="2366917"/>
        <a:ext cx="1086794" cy="674788"/>
      </dsp:txXfrm>
    </dsp:sp>
    <dsp:sp modelId="{24E14D12-3FE4-4743-BB74-3B98F988E52F}">
      <dsp:nvSpPr>
        <dsp:cNvPr id="0" name=""/>
        <dsp:cNvSpPr/>
      </dsp:nvSpPr>
      <dsp:spPr>
        <a:xfrm>
          <a:off x="8677" y="3271838"/>
          <a:ext cx="1128782" cy="71677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8CF99-D98C-4436-92CC-6A63BC964C00}">
      <dsp:nvSpPr>
        <dsp:cNvPr id="0" name=""/>
        <dsp:cNvSpPr/>
      </dsp:nvSpPr>
      <dsp:spPr>
        <a:xfrm>
          <a:off x="134098" y="3390987"/>
          <a:ext cx="1128782" cy="716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900" kern="1200" dirty="0"/>
            <a:t>كرة قدم</a:t>
          </a:r>
        </a:p>
      </dsp:txBody>
      <dsp:txXfrm>
        <a:off x="155092" y="3411981"/>
        <a:ext cx="1086794" cy="674788"/>
      </dsp:txXfrm>
    </dsp:sp>
    <dsp:sp modelId="{98AFCDAA-D89A-41BD-AD5A-ECD33B7FB66F}">
      <dsp:nvSpPr>
        <dsp:cNvPr id="0" name=""/>
        <dsp:cNvSpPr/>
      </dsp:nvSpPr>
      <dsp:spPr>
        <a:xfrm>
          <a:off x="1388300" y="3271838"/>
          <a:ext cx="1128782" cy="71677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B8B56-69AA-4B74-B822-B13B21428ACB}">
      <dsp:nvSpPr>
        <dsp:cNvPr id="0" name=""/>
        <dsp:cNvSpPr/>
      </dsp:nvSpPr>
      <dsp:spPr>
        <a:xfrm>
          <a:off x="1513721" y="3390987"/>
          <a:ext cx="1128782" cy="716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900" kern="1200" dirty="0"/>
            <a:t>قولف</a:t>
          </a:r>
        </a:p>
      </dsp:txBody>
      <dsp:txXfrm>
        <a:off x="1534715" y="3411981"/>
        <a:ext cx="1086794" cy="674788"/>
      </dsp:txXfrm>
    </dsp:sp>
    <dsp:sp modelId="{2E72FE12-DC38-4DC2-8133-F71E1B78016F}">
      <dsp:nvSpPr>
        <dsp:cNvPr id="0" name=""/>
        <dsp:cNvSpPr/>
      </dsp:nvSpPr>
      <dsp:spPr>
        <a:xfrm>
          <a:off x="4250158" y="2226774"/>
          <a:ext cx="1128782" cy="7167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4174F-3EC6-422D-A0AC-5C449C199013}">
      <dsp:nvSpPr>
        <dsp:cNvPr id="0" name=""/>
        <dsp:cNvSpPr/>
      </dsp:nvSpPr>
      <dsp:spPr>
        <a:xfrm>
          <a:off x="4375578" y="2345923"/>
          <a:ext cx="1128782" cy="716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900" kern="1200" dirty="0"/>
            <a:t>سياحة</a:t>
          </a:r>
        </a:p>
      </dsp:txBody>
      <dsp:txXfrm>
        <a:off x="4396572" y="2366917"/>
        <a:ext cx="1086794" cy="674788"/>
      </dsp:txXfrm>
    </dsp:sp>
    <dsp:sp modelId="{355F3127-7475-4BC0-8775-C52CCC08C8DA}">
      <dsp:nvSpPr>
        <dsp:cNvPr id="0" name=""/>
        <dsp:cNvSpPr/>
      </dsp:nvSpPr>
      <dsp:spPr>
        <a:xfrm>
          <a:off x="2767923" y="3271838"/>
          <a:ext cx="1213711" cy="71677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D9EE6-CCAD-4144-B0C4-F5C4315C4DBC}">
      <dsp:nvSpPr>
        <dsp:cNvPr id="0" name=""/>
        <dsp:cNvSpPr/>
      </dsp:nvSpPr>
      <dsp:spPr>
        <a:xfrm>
          <a:off x="2893343" y="3390987"/>
          <a:ext cx="1213711" cy="716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900" kern="1200" dirty="0"/>
            <a:t>أماكن ترفيهية</a:t>
          </a:r>
        </a:p>
      </dsp:txBody>
      <dsp:txXfrm>
        <a:off x="2914337" y="3411981"/>
        <a:ext cx="1171723" cy="674788"/>
      </dsp:txXfrm>
    </dsp:sp>
    <dsp:sp modelId="{AA8DABEF-81D2-47E7-9C6D-FC89CA52E787}">
      <dsp:nvSpPr>
        <dsp:cNvPr id="0" name=""/>
        <dsp:cNvSpPr/>
      </dsp:nvSpPr>
      <dsp:spPr>
        <a:xfrm>
          <a:off x="2120576" y="4316902"/>
          <a:ext cx="1128782" cy="716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AEF55-B741-4343-98F5-9B6B05BDF2AC}">
      <dsp:nvSpPr>
        <dsp:cNvPr id="0" name=""/>
        <dsp:cNvSpPr/>
      </dsp:nvSpPr>
      <dsp:spPr>
        <a:xfrm>
          <a:off x="2245997" y="4436052"/>
          <a:ext cx="1128782" cy="716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900" kern="1200" dirty="0"/>
            <a:t>بوليفارد وورلد</a:t>
          </a:r>
        </a:p>
      </dsp:txBody>
      <dsp:txXfrm>
        <a:off x="2266991" y="4457046"/>
        <a:ext cx="1086794" cy="674788"/>
      </dsp:txXfrm>
    </dsp:sp>
    <dsp:sp modelId="{AC75A713-1EED-49CC-9F1B-FEFDD8340C74}">
      <dsp:nvSpPr>
        <dsp:cNvPr id="0" name=""/>
        <dsp:cNvSpPr/>
      </dsp:nvSpPr>
      <dsp:spPr>
        <a:xfrm>
          <a:off x="3500199" y="4316902"/>
          <a:ext cx="1128782" cy="716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D7A4D-18D5-43DB-8DC2-2DA807223F89}">
      <dsp:nvSpPr>
        <dsp:cNvPr id="0" name=""/>
        <dsp:cNvSpPr/>
      </dsp:nvSpPr>
      <dsp:spPr>
        <a:xfrm>
          <a:off x="3625620" y="4436052"/>
          <a:ext cx="1128782" cy="716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900" kern="1200" dirty="0"/>
            <a:t>واجهة الرياض</a:t>
          </a:r>
        </a:p>
      </dsp:txBody>
      <dsp:txXfrm>
        <a:off x="3646614" y="4457046"/>
        <a:ext cx="1086794" cy="674788"/>
      </dsp:txXfrm>
    </dsp:sp>
    <dsp:sp modelId="{D9DD4638-F2B2-4BC0-9193-847B33BBAAD2}">
      <dsp:nvSpPr>
        <dsp:cNvPr id="0" name=""/>
        <dsp:cNvSpPr/>
      </dsp:nvSpPr>
      <dsp:spPr>
        <a:xfrm>
          <a:off x="5406875" y="3271838"/>
          <a:ext cx="1454300" cy="71677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C54F2-1891-44C5-B4DF-2029D54FEE3F}">
      <dsp:nvSpPr>
        <dsp:cNvPr id="0" name=""/>
        <dsp:cNvSpPr/>
      </dsp:nvSpPr>
      <dsp:spPr>
        <a:xfrm>
          <a:off x="5532295" y="3390987"/>
          <a:ext cx="1454300" cy="716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900" kern="1200" dirty="0"/>
            <a:t>أماكن تراثية</a:t>
          </a:r>
        </a:p>
      </dsp:txBody>
      <dsp:txXfrm>
        <a:off x="5553289" y="3411981"/>
        <a:ext cx="1412312" cy="674788"/>
      </dsp:txXfrm>
    </dsp:sp>
    <dsp:sp modelId="{D986BC1A-4EA3-44DD-BAFE-6FCCF419117A}">
      <dsp:nvSpPr>
        <dsp:cNvPr id="0" name=""/>
        <dsp:cNvSpPr/>
      </dsp:nvSpPr>
      <dsp:spPr>
        <a:xfrm>
          <a:off x="4879822" y="4316902"/>
          <a:ext cx="1128782" cy="716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1ABF0-99D1-44DD-987A-488EBEF87541}">
      <dsp:nvSpPr>
        <dsp:cNvPr id="0" name=""/>
        <dsp:cNvSpPr/>
      </dsp:nvSpPr>
      <dsp:spPr>
        <a:xfrm>
          <a:off x="5005242" y="4436052"/>
          <a:ext cx="1128782" cy="716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900" kern="1200" dirty="0"/>
            <a:t>المربع</a:t>
          </a:r>
        </a:p>
      </dsp:txBody>
      <dsp:txXfrm>
        <a:off x="5026236" y="4457046"/>
        <a:ext cx="1086794" cy="674788"/>
      </dsp:txXfrm>
    </dsp:sp>
    <dsp:sp modelId="{859EC057-37AE-4FBF-9F21-24C363707B4C}">
      <dsp:nvSpPr>
        <dsp:cNvPr id="0" name=""/>
        <dsp:cNvSpPr/>
      </dsp:nvSpPr>
      <dsp:spPr>
        <a:xfrm>
          <a:off x="6259445" y="4316902"/>
          <a:ext cx="1128782" cy="716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9B704-3216-4E5A-B92E-9C7BB04BE333}">
      <dsp:nvSpPr>
        <dsp:cNvPr id="0" name=""/>
        <dsp:cNvSpPr/>
      </dsp:nvSpPr>
      <dsp:spPr>
        <a:xfrm>
          <a:off x="6384865" y="4436052"/>
          <a:ext cx="1128782" cy="716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900" kern="1200" dirty="0"/>
            <a:t>الدرعية</a:t>
          </a:r>
        </a:p>
      </dsp:txBody>
      <dsp:txXfrm>
        <a:off x="6405859" y="4457046"/>
        <a:ext cx="1086794" cy="674788"/>
      </dsp:txXfrm>
    </dsp:sp>
    <dsp:sp modelId="{611F200B-044B-4219-B472-A8C4EB688399}">
      <dsp:nvSpPr>
        <dsp:cNvPr id="0" name=""/>
        <dsp:cNvSpPr/>
      </dsp:nvSpPr>
      <dsp:spPr>
        <a:xfrm>
          <a:off x="8402214" y="1747515"/>
          <a:ext cx="1128782" cy="7167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0A180-B84E-4EB5-84B7-C5B6C631D6E3}">
      <dsp:nvSpPr>
        <dsp:cNvPr id="0" name=""/>
        <dsp:cNvSpPr/>
      </dsp:nvSpPr>
      <dsp:spPr>
        <a:xfrm>
          <a:off x="8527634" y="1866665"/>
          <a:ext cx="1128782" cy="716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900" kern="1200" dirty="0"/>
            <a:t>عمل</a:t>
          </a:r>
        </a:p>
      </dsp:txBody>
      <dsp:txXfrm>
        <a:off x="8548628" y="1887659"/>
        <a:ext cx="1086794" cy="674788"/>
      </dsp:txXfrm>
    </dsp:sp>
    <dsp:sp modelId="{86ADD315-A68E-453A-ADD7-2BF414BF0435}">
      <dsp:nvSpPr>
        <dsp:cNvPr id="0" name=""/>
        <dsp:cNvSpPr/>
      </dsp:nvSpPr>
      <dsp:spPr>
        <a:xfrm>
          <a:off x="7112016" y="3271838"/>
          <a:ext cx="1128782" cy="71677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0C2A2-FCE4-4B22-B647-4C5825DCDE7C}">
      <dsp:nvSpPr>
        <dsp:cNvPr id="0" name=""/>
        <dsp:cNvSpPr/>
      </dsp:nvSpPr>
      <dsp:spPr>
        <a:xfrm>
          <a:off x="7237436" y="3390987"/>
          <a:ext cx="1128782" cy="716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900" kern="1200" dirty="0"/>
            <a:t>شركات</a:t>
          </a:r>
        </a:p>
      </dsp:txBody>
      <dsp:txXfrm>
        <a:off x="7258430" y="3411981"/>
        <a:ext cx="1086794" cy="674788"/>
      </dsp:txXfrm>
    </dsp:sp>
    <dsp:sp modelId="{A6DFD044-9F07-44FC-B880-C3D8BC3883CE}">
      <dsp:nvSpPr>
        <dsp:cNvPr id="0" name=""/>
        <dsp:cNvSpPr/>
      </dsp:nvSpPr>
      <dsp:spPr>
        <a:xfrm>
          <a:off x="8500316" y="3111667"/>
          <a:ext cx="1030679" cy="71677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6A93F-239F-449A-8AEC-4870FAADAE3B}">
      <dsp:nvSpPr>
        <dsp:cNvPr id="0" name=""/>
        <dsp:cNvSpPr/>
      </dsp:nvSpPr>
      <dsp:spPr>
        <a:xfrm>
          <a:off x="8625737" y="3230816"/>
          <a:ext cx="1030679" cy="716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900" kern="1200" dirty="0"/>
            <a:t>معارض</a:t>
          </a:r>
        </a:p>
      </dsp:txBody>
      <dsp:txXfrm>
        <a:off x="8646731" y="3251810"/>
        <a:ext cx="988691" cy="674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45E872-1A40-4FE7-986C-59F628C1EA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F5374-08E9-4C85-B7A7-3F19604B53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06F1-B57D-406B-8F09-B1FDC0D0B1F3}" type="datetimeFigureOut">
              <a:rPr lang="en-US" smtClean="0"/>
              <a:t>3/18/2023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FACC5-BCFD-4649-8006-C71939BACE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6B17-7076-4944-A4A2-FD49936A33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EDE44-B1FC-494A-A972-62DC7CABB2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89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7F2BD-238E-42D0-B670-F788A50DBDE8}" type="datetimeFigureOut">
              <a:rPr lang="en-US" smtClean="0"/>
              <a:t>3/18/2023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DF69-FFB1-4D3A-9D8C-5887E79674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7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5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3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B3A824-1A51-4B26-AD58-A6D8E14F6C04}" type="datetimeFigureOut">
              <a:rPr lang="en-US" noProof="0" smtClean="0"/>
              <a:t>3/18/2023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noProof="0" smtClean="0"/>
              <a:t>3/18/2023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noProof="0" smtClean="0"/>
              <a:t>3/18/2023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3/18/2023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3/18/2023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3/18/2023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3/18/2023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noProof="0" smtClean="0"/>
              <a:t>3/18/2023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noProof="0" smtClean="0"/>
              <a:t>3/18/2023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noProof="0" smtClean="0"/>
              <a:t>3/18/2023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noProof="0" smtClean="0"/>
              <a:t>3/18/2023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noProof="0" smtClean="0"/>
              <a:t>3/18/2023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1">
            <a:extLst>
              <a:ext uri="{FF2B5EF4-FFF2-40B4-BE49-F238E27FC236}">
                <a16:creationId xmlns:a16="http://schemas.microsoft.com/office/drawing/2014/main" id="{63FED537-3AF1-4C36-9904-77B6A54D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6240"/>
            <a:ext cx="9966960" cy="1325880"/>
          </a:xfrm>
        </p:spPr>
        <p:txBody>
          <a:bodyPr>
            <a:normAutofit/>
          </a:bodyPr>
          <a:lstStyle/>
          <a:p>
            <a:r>
              <a:rPr lang="en-US" sz="6600" cap="none" dirty="0"/>
              <a:t>Datalearns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8293"/>
            <a:ext cx="8767860" cy="55369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Travel Guide:</a:t>
            </a:r>
            <a:br>
              <a:rPr lang="en-US" sz="2000" dirty="0"/>
            </a:br>
            <a:r>
              <a:rPr lang="en-US" sz="2000" dirty="0"/>
              <a:t>The better way enjoy your world travel adventure.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D69C5-B108-C362-EFEE-E24749DCD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061" y="477338"/>
            <a:ext cx="9624797" cy="35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7C39-CB2C-E02B-2E71-34F4D64F0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ar-SA"/>
              <a:t>كيف أتت الفكرة ؟؟؟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F97ED-2B64-D76B-8CDE-2D9341050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sz="3600"/>
              <a:t>مستهدفات الرؤيا ٢٠٣٠ :- </a:t>
            </a:r>
          </a:p>
          <a:p>
            <a:pPr lvl="1" algn="r" rtl="1"/>
            <a:r>
              <a:rPr lang="ar-SA" sz="3400"/>
              <a:t>عدم الاعتماد على النفط ك دخل رئيسي عن طريق.  </a:t>
            </a:r>
          </a:p>
          <a:p>
            <a:pPr lvl="1" algn="r" rtl="1">
              <a:spcBef>
                <a:spcPts val="1400"/>
              </a:spcBef>
            </a:pPr>
            <a:r>
              <a:rPr lang="ar-SA" sz="3600"/>
              <a:t>زيادة عدد سيّاح الخارج.  </a:t>
            </a:r>
          </a:p>
          <a:p>
            <a:pPr lvl="1" algn="r" rtl="1">
              <a:spcBef>
                <a:spcPts val="1400"/>
              </a:spcBef>
            </a:pPr>
            <a:r>
              <a:rPr lang="ar-SA" sz="3600"/>
              <a:t>زيادة عدد سيّاح الداخل. </a:t>
            </a:r>
          </a:p>
          <a:p>
            <a:pPr marL="228600" indent="-182880" algn="r" defTabSz="914400" rtl="1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endParaRPr lang="en-SA" sz="3600" dirty="0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70EEB15A-5491-275B-E966-A236805D8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36" y="275327"/>
            <a:ext cx="2817492" cy="131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0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739F-A9F2-FD6A-4608-0113EFE1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sz="5400" dirty="0"/>
              <a:t>المشكلة :- </a:t>
            </a:r>
            <a:endParaRPr lang="en-SA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0CC8F-51BD-B9B5-DFC3-55F13BB5B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sz="3600" dirty="0"/>
              <a:t>ضعف المعرفة في المناطق السياحة داخل المملكة سواءً للسكان الداخل او الخارج.</a:t>
            </a:r>
          </a:p>
          <a:p>
            <a:pPr lvl="1" algn="r" rtl="1"/>
            <a:r>
              <a:rPr lang="ar-SA" sz="3400" dirty="0"/>
              <a:t>التعليمات:-</a:t>
            </a:r>
          </a:p>
          <a:p>
            <a:pPr lvl="2" algn="r" rtl="1"/>
            <a:r>
              <a:rPr lang="ar-SA" sz="3200" dirty="0"/>
              <a:t>الإجراءات </a:t>
            </a:r>
          </a:p>
          <a:p>
            <a:pPr lvl="2" algn="r" rtl="1"/>
            <a:r>
              <a:rPr lang="ar-SA" sz="3200" dirty="0"/>
              <a:t>التنقل </a:t>
            </a:r>
          </a:p>
          <a:p>
            <a:pPr lvl="2" algn="r" rtl="1"/>
            <a:r>
              <a:rPr lang="ar-SA" sz="3200" dirty="0"/>
              <a:t>المطاعم </a:t>
            </a:r>
          </a:p>
          <a:p>
            <a:pPr lvl="2" algn="r" rtl="1"/>
            <a:r>
              <a:rPr lang="ar-SA" sz="3200" dirty="0"/>
              <a:t>الحجوزات </a:t>
            </a:r>
          </a:p>
          <a:p>
            <a:pPr marL="228600" indent="-182880" algn="r" defTabSz="914400" rtl="1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endParaRPr lang="ar-SA" sz="3600" dirty="0"/>
          </a:p>
          <a:p>
            <a:pPr marL="45720" indent="0" algn="r" defTabSz="914400" rtl="1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None/>
            </a:pPr>
            <a:endParaRPr lang="ar-SA" sz="3600" dirty="0"/>
          </a:p>
          <a:p>
            <a:pPr marL="228600" indent="-182880" algn="r" defTabSz="914400" rtl="1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endParaRPr lang="ar-SA" sz="3600" dirty="0"/>
          </a:p>
          <a:p>
            <a:pPr marL="228600" indent="-182880" algn="r" defTabSz="914400" rtl="1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endParaRPr lang="en-SA" sz="3600" dirty="0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C4CAE796-126A-330F-F42A-1EB0E82AF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36" y="275327"/>
            <a:ext cx="2817492" cy="131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8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BF135-D1B0-6401-1B9B-6485830A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dirty="0"/>
              <a:t>بناء عليها بناء تطبيق يعرف الزائر  </a:t>
            </a:r>
            <a:br>
              <a:rPr lang="ar-SA" dirty="0"/>
            </a:b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B1D5E-E2FB-9053-32B7-2742F0285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182880" algn="r" defTabSz="914400" rtl="1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ar-SA" sz="3600" dirty="0"/>
              <a:t>الأماكن </a:t>
            </a:r>
          </a:p>
          <a:p>
            <a:pPr marL="228600" indent="-182880" algn="r" defTabSz="914400" rtl="1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ar-SA" sz="3600" dirty="0"/>
              <a:t>القوانين</a:t>
            </a:r>
          </a:p>
          <a:p>
            <a:pPr marL="228600" indent="-182880" algn="r" defTabSz="914400" rtl="1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ar-SA" sz="3600" dirty="0"/>
              <a:t>الفعاليات</a:t>
            </a:r>
          </a:p>
          <a:p>
            <a:pPr marL="228600" indent="-182880" algn="r" defTabSz="914400" rtl="1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ar-SA" sz="3600" dirty="0"/>
              <a:t>الاحتياجات</a:t>
            </a:r>
          </a:p>
          <a:p>
            <a:pPr marL="228600" indent="-182880" algn="r" defTabSz="914400" rtl="1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ar-SA" sz="3600" dirty="0"/>
              <a:t>وسائل التنقل والمواصلات المتاحة</a:t>
            </a:r>
          </a:p>
          <a:p>
            <a:pPr marL="228600" indent="-182880" algn="r" defTabSz="914400" rtl="1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endParaRPr lang="en-SA" sz="3600" dirty="0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4AEDCCE7-5588-7071-23B3-53DB93E29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36" y="275327"/>
            <a:ext cx="2817492" cy="131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عنصر نائب للمحتوى 3">
            <a:extLst>
              <a:ext uri="{FF2B5EF4-FFF2-40B4-BE49-F238E27FC236}">
                <a16:creationId xmlns:a16="http://schemas.microsoft.com/office/drawing/2014/main" id="{8F296FB1-3EE6-B33D-C37E-EA1D70FBE4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5730747"/>
              </p:ext>
            </p:extLst>
          </p:nvPr>
        </p:nvGraphicFramePr>
        <p:xfrm>
          <a:off x="1417983" y="198783"/>
          <a:ext cx="9656417" cy="6334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صورة 5">
            <a:extLst>
              <a:ext uri="{FF2B5EF4-FFF2-40B4-BE49-F238E27FC236}">
                <a16:creationId xmlns:a16="http://schemas.microsoft.com/office/drawing/2014/main" id="{C29A72EF-89BA-9064-060C-A952F0B56C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36" y="275327"/>
            <a:ext cx="2817492" cy="131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8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46BA-9403-D554-48F7-36385563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 الاستدامة 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1C3CF-70A3-3391-AF8D-AB0A6DACC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182880" algn="r" defTabSz="914400" rtl="1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ar-SA" sz="3600" dirty="0"/>
              <a:t>من خلال قاعدة البيانات للعملاء المسجلين </a:t>
            </a:r>
            <a:endParaRPr lang="en-SA" sz="3600" dirty="0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D4AD8941-AA20-62E7-DCAE-5C05E73A0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36" y="275327"/>
            <a:ext cx="2817492" cy="131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4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81407-D1A6-42DD-AE7A-4FA34ACD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pPr defTabSz="914400" rtl="0" eaLnBrk="1" latinLnBrk="0" hangingPunct="1">
              <a:spcBef>
                <a:spcPct val="0"/>
              </a:spcBef>
              <a:buNone/>
            </a:pPr>
            <a:r>
              <a:rPr lang="ar-SA" dirty="0">
                <a:solidFill>
                  <a:srgbClr val="FFFFFF"/>
                </a:solidFill>
              </a:rPr>
              <a:t>شكراً 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46920-0360-E79A-F325-798F8508E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15" t="25585" r="43795" b="30443"/>
          <a:stretch/>
        </p:blipFill>
        <p:spPr>
          <a:xfrm>
            <a:off x="757251" y="2105299"/>
            <a:ext cx="3856774" cy="27363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FF5D4E-7134-4EA4-BA11-FE50F4576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 marL="45720" indent="0" defTabSz="914400" rtl="1" eaLnBrk="1" latinLnBrk="0" hangingPunct="1"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</a:pPr>
            <a:r>
              <a:rPr lang="ar-SA" dirty="0">
                <a:solidFill>
                  <a:srgbClr val="FFFFFF"/>
                </a:solidFill>
              </a:rPr>
              <a:t>فيصل ال سلمان </a:t>
            </a:r>
            <a:endParaRPr lang="ar-SA">
              <a:solidFill>
                <a:srgbClr val="FFFFFF"/>
              </a:solidFill>
            </a:endParaRPr>
          </a:p>
          <a:p>
            <a:pPr marL="45720" indent="0" defTabSz="914400" rtl="1" eaLnBrk="1" latinLnBrk="0" hangingPunct="1"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</a:pPr>
            <a:r>
              <a:rPr lang="ar-SA" dirty="0">
                <a:solidFill>
                  <a:srgbClr val="FFFFFF"/>
                </a:solidFill>
              </a:rPr>
              <a:t>عمر فلمبان </a:t>
            </a:r>
            <a:endParaRPr lang="ar-SA">
              <a:solidFill>
                <a:srgbClr val="FFFFFF"/>
              </a:solidFill>
            </a:endParaRPr>
          </a:p>
          <a:p>
            <a:pPr marL="45720" indent="0" defTabSz="914400" rtl="1" eaLnBrk="1" latinLnBrk="0" hangingPunct="1"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</a:pPr>
            <a:r>
              <a:rPr lang="ar-SA" dirty="0">
                <a:solidFill>
                  <a:srgbClr val="FFFFFF"/>
                </a:solidFill>
              </a:rPr>
              <a:t>سارة السماري </a:t>
            </a:r>
            <a:endParaRPr lang="ar-SA">
              <a:solidFill>
                <a:srgbClr val="FFFFFF"/>
              </a:solidFill>
            </a:endParaRPr>
          </a:p>
          <a:p>
            <a:pPr marL="45720" indent="0" defTabSz="914400" rtl="1" eaLnBrk="1" latinLnBrk="0" hangingPunct="1"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</a:pPr>
            <a:r>
              <a:rPr lang="ar-SA" dirty="0">
                <a:solidFill>
                  <a:srgbClr val="FFFFFF"/>
                </a:solidFill>
              </a:rPr>
              <a:t>نورة الرشودي </a:t>
            </a:r>
            <a:endParaRPr lang="ar-SA">
              <a:solidFill>
                <a:srgbClr val="FFFFFF"/>
              </a:solidFill>
            </a:endParaRPr>
          </a:p>
          <a:p>
            <a:pPr marL="45720" indent="0" defTabSz="914400" rtl="1" eaLnBrk="1" latinLnBrk="0" hangingPunct="1"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</a:pPr>
            <a:r>
              <a:rPr lang="ar-SA" dirty="0">
                <a:solidFill>
                  <a:srgbClr val="FFFFFF"/>
                </a:solidFill>
              </a:rPr>
              <a:t>سلمان الاحمري </a:t>
            </a:r>
            <a:endParaRPr lang="ar-SA">
              <a:solidFill>
                <a:srgbClr val="FFFFFF"/>
              </a:solidFill>
            </a:endParaRPr>
          </a:p>
          <a:p>
            <a:pPr marL="45720" indent="0" defTabSz="914400" rtl="1" eaLnBrk="1" latinLnBrk="0" hangingPunct="1"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</a:pPr>
            <a:r>
              <a:rPr lang="ar-SA" dirty="0">
                <a:solidFill>
                  <a:srgbClr val="FFFFFF"/>
                </a:solidFill>
              </a:rPr>
              <a:t>حمد ال سليمان 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8361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F0D866-2B5B-42FA-BA6C-C5A2A7495C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8ADAB2-5713-4CC8-B21C-AD74ED6A7D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D3DDD6-8E74-4DF3-A7C9-6234C7DB3E7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97</TotalTime>
  <Words>122</Words>
  <Application>Microsoft Office PowerPoint</Application>
  <PresentationFormat>شاشة عريضة</PresentationFormat>
  <Paragraphs>47</Paragraphs>
  <Slides>7</Slides>
  <Notes>2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2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10" baseType="lpstr">
      <vt:lpstr>Calibri</vt:lpstr>
      <vt:lpstr>Corbel</vt:lpstr>
      <vt:lpstr>Basis</vt:lpstr>
      <vt:lpstr>Datalearns</vt:lpstr>
      <vt:lpstr>كيف أتت الفكرة ؟؟؟</vt:lpstr>
      <vt:lpstr>المشكلة :- </vt:lpstr>
      <vt:lpstr>بناء عليها بناء تطبيق يعرف الزائر   </vt:lpstr>
      <vt:lpstr>عرض تقديمي في PowerPoint</vt:lpstr>
      <vt:lpstr> الاستدامة </vt:lpstr>
      <vt:lpstr>شكراً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Datalearns</dc:title>
  <dc:creator>Hamad MohammedA Alsulaiman</dc:creator>
  <cp:lastModifiedBy>sara -alsmari</cp:lastModifiedBy>
  <cp:revision>2</cp:revision>
  <dcterms:created xsi:type="dcterms:W3CDTF">2023-03-18T09:29:42Z</dcterms:created>
  <dcterms:modified xsi:type="dcterms:W3CDTF">2023-03-18T11:12:00Z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