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92" r:id="rId3"/>
    <p:sldId id="301" r:id="rId4"/>
    <p:sldId id="304" r:id="rId5"/>
    <p:sldId id="291" r:id="rId6"/>
    <p:sldId id="294" r:id="rId7"/>
    <p:sldId id="293" r:id="rId8"/>
    <p:sldId id="295" r:id="rId9"/>
    <p:sldId id="287" r:id="rId10"/>
    <p:sldId id="300" r:id="rId11"/>
    <p:sldId id="296" r:id="rId12"/>
    <p:sldId id="299" r:id="rId13"/>
    <p:sldId id="285" r:id="rId14"/>
    <p:sldId id="30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9401"/>
    <a:srgbClr val="FC9153"/>
    <a:srgbClr val="CD8B2E"/>
    <a:srgbClr val="6F7071"/>
    <a:srgbClr val="B48B61"/>
    <a:srgbClr val="595347"/>
    <a:srgbClr val="D9D8D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 showGuides="1">
      <p:cViewPr>
        <p:scale>
          <a:sx n="55" d="100"/>
          <a:sy n="55" d="100"/>
        </p:scale>
        <p:origin x="1962" y="139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B4214-4DBF-4616-B2C3-8B4EF7E46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B03FE9-97D5-43D9-BC92-7B6A40E4F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394D1-6C04-4599-BB51-9A952C1E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66867-1A19-44DC-8532-C255ED42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5D865-9FE0-4F4A-ADF1-214DE235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5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6BDD4-7832-4FEF-AAAB-5E87D30D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D78FB2-BEAE-4940-88AB-CE46D3720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B5249-15A3-46F2-95ED-5B53EFB5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9081F-8629-4881-8001-2B078416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EB9FF-478D-4F34-A5DC-85C16DA5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58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E3ED1E-1367-4089-8246-25CF02101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03311B-06C8-4BA3-8FA8-A087FE4C4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53F52C-E04E-4842-9401-2A53FEC1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50625-DEC8-4CA1-833E-D5F27F2B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A1BC5-DB02-4CA7-A164-16C8D455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661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B4214-4DBF-4616-B2C3-8B4EF7E46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B03FE9-97D5-43D9-BC92-7B6A40E4F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394D1-6C04-4599-BB51-9A952C1E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66867-1A19-44DC-8532-C255ED42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5D865-9FE0-4F4A-ADF1-214DE235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467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5D42E-715B-4EDD-A27B-33254448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DA5DB-0087-4B56-AB93-7A96F320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10E96F-C356-4868-AAF1-E7F5037B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AD522-9369-4F05-814F-D9537D66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A04CC-EDF1-43BF-A270-3ED96526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480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20C71-EBBC-40F0-B528-6DCCE855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FEAFDC-90E7-4666-8054-5E1622750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1E9D8-B8DB-4488-9EB8-662CCDEC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D5FDD-E25D-4ECB-9C77-C975AECB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C334A-2787-4D3E-AA09-1AB980F8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010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55A4-42D8-4052-91CD-83CC8EB8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FDB7F-4847-4641-947F-2C4096530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E8238-7785-4913-A114-3C4A0B8F7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915E74-67E7-4632-B5FF-C607E64B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CB9C5-D260-4603-993D-811AD529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5CE58B-7D88-46FD-9424-91D4C1DE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056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889C1-1DC9-4BA1-BE5E-FEA0E3D6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37FCBF-30AD-43ED-A29C-F719B7BEF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5F8C6A-FC2D-4F48-9EA9-082BD928B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3FD55E-35E4-45CB-9F14-0B6DE3088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9DEB8A-6088-4697-8FB2-145D3FE89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0739F7-EBE7-4E61-A35B-0E2190F2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79755D-AE2C-4E94-8827-3EDEB989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694F53-41A5-4EC8-B85C-ECF325B9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028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42CAD-5B9C-4883-99D8-79E064D6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E3CBBE-A715-436F-83AE-1CDB1B44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9D08C5-525A-4D7A-BAC8-393060F2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2695A6-CAB4-47F8-A104-F10AB42E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6834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8BEF53-7AB9-4B35-9113-0F6666F4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076032-36AC-455A-B9BE-179570A1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764636-4C36-4807-B9BC-D7B8D5C0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322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070FE-CE34-4BED-AE7D-B6C92374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C5AE0-4A2D-4FB9-91EA-7C51570FF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512FCE-182C-4B3A-99C0-26607E613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38F52-749B-4A01-8260-BA394B0F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021B5B-96D1-40E1-A15C-F6C0B703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378E2-A8C9-436C-981A-B61FFF67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27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5D42E-715B-4EDD-A27B-33254448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DA5DB-0087-4B56-AB93-7A96F320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10E96F-C356-4868-AAF1-E7F5037B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AD522-9369-4F05-814F-D9537D66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A04CC-EDF1-43BF-A270-3ED96526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7467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21AFA-4CEB-436D-8F46-8FFB0B21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EAE84A-13CE-432B-BD71-6DAC799A2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8359BC-4BCB-40E6-9AE7-3B4E811B4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1B02BE-923A-40D7-8979-76A39828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453C0-2DE9-406E-8B46-7A355238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1784D-991A-4949-8628-D7A93850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3623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6BDD4-7832-4FEF-AAAB-5E87D30D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D78FB2-BEAE-4940-88AB-CE46D3720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B5249-15A3-46F2-95ED-5B53EFB5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9081F-8629-4881-8001-2B078416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EB9FF-478D-4F34-A5DC-85C16DA5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5688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E3ED1E-1367-4089-8246-25CF02101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03311B-06C8-4BA3-8FA8-A087FE4C4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53F52C-E04E-4842-9401-2A53FEC1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50625-DEC8-4CA1-833E-D5F27F2B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A1BC5-DB02-4CA7-A164-16C8D455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59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20C71-EBBC-40F0-B528-6DCCE855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FEAFDC-90E7-4666-8054-5E1622750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1E9D8-B8DB-4488-9EB8-662CCDEC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D5FDD-E25D-4ECB-9C77-C975AECB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C334A-2787-4D3E-AA09-1AB980F8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48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55A4-42D8-4052-91CD-83CC8EB8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FDB7F-4847-4641-947F-2C4096530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E8238-7785-4913-A114-3C4A0B8F7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915E74-67E7-4632-B5FF-C607E64B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CB9C5-D260-4603-993D-811AD529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5CE58B-7D88-46FD-9424-91D4C1DE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61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889C1-1DC9-4BA1-BE5E-FEA0E3D6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37FCBF-30AD-43ED-A29C-F719B7BEF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5F8C6A-FC2D-4F48-9EA9-082BD928B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3FD55E-35E4-45CB-9F14-0B6DE3088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9DEB8A-6088-4697-8FB2-145D3FE89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0739F7-EBE7-4E61-A35B-0E2190F2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79755D-AE2C-4E94-8827-3EDEB989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694F53-41A5-4EC8-B85C-ECF325B9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2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42CAD-5B9C-4883-99D8-79E064D6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E3CBBE-A715-436F-83AE-1CDB1B44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9D08C5-525A-4D7A-BAC8-393060F2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2695A6-CAB4-47F8-A104-F10AB42E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9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8BEF53-7AB9-4B35-9113-0F6666F4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076032-36AC-455A-B9BE-179570A1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764636-4C36-4807-B9BC-D7B8D5C0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13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070FE-CE34-4BED-AE7D-B6C92374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C5AE0-4A2D-4FB9-91EA-7C51570FF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512FCE-182C-4B3A-99C0-26607E613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38F52-749B-4A01-8260-BA394B0F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021B5B-96D1-40E1-A15C-F6C0B703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378E2-A8C9-436C-981A-B61FFF67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87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21AFA-4CEB-436D-8F46-8FFB0B21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EAE84A-13CE-432B-BD71-6DAC799A2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8359BC-4BCB-40E6-9AE7-3B4E811B4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1B02BE-923A-40D7-8979-76A39828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453C0-2DE9-406E-8B46-7A355238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1784D-991A-4949-8628-D7A93850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8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34B21B-5718-4A4A-8574-E147A41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70F6AC-0FA0-4F7E-BA41-75C2E9DB2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8638B-432A-4AC6-B5AB-AF2A332AE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34B3F-010A-43D0-B99E-3343AD573276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1B2BA-060F-41BC-AAED-868945947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F3852-0A20-458B-A039-10AC150C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3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34B21B-5718-4A4A-8574-E147A41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70F6AC-0FA0-4F7E-BA41-75C2E9DB2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8638B-432A-4AC6-B5AB-AF2A332AE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34B3F-010A-43D0-B99E-3343AD57327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1B2BA-060F-41BC-AAED-868945947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F3852-0A20-458B-A039-10AC150C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43124-508E-42FC-84CC-76C104603A4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64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94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62D3ECC-DA43-44DF-8CA0-23CBB1BE4D99}"/>
              </a:ext>
            </a:extLst>
          </p:cNvPr>
          <p:cNvGrpSpPr/>
          <p:nvPr/>
        </p:nvGrpSpPr>
        <p:grpSpPr>
          <a:xfrm>
            <a:off x="1729608" y="1146002"/>
            <a:ext cx="8481749" cy="4565995"/>
            <a:chOff x="1167906" y="1199477"/>
            <a:chExt cx="8481749" cy="456599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AB222D1-6EA0-48C4-92EF-6DCB0FDCDB90}"/>
                </a:ext>
              </a:extLst>
            </p:cNvPr>
            <p:cNvSpPr txBox="1"/>
            <p:nvPr/>
          </p:nvSpPr>
          <p:spPr>
            <a:xfrm>
              <a:off x="1167906" y="1199477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prstClr val="white"/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8BBF35-6B4B-4BCC-B47D-820CE4FD38A6}"/>
                </a:ext>
              </a:extLst>
            </p:cNvPr>
            <p:cNvSpPr txBox="1"/>
            <p:nvPr/>
          </p:nvSpPr>
          <p:spPr>
            <a:xfrm>
              <a:off x="8350902" y="354948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prstClr val="white"/>
                  </a:solidFill>
                </a:rPr>
                <a:t>」 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865980" y="2721531"/>
            <a:ext cx="1051226" cy="1261884"/>
            <a:chOff x="2199258" y="3051681"/>
            <a:chExt cx="428480" cy="462682"/>
          </a:xfrm>
        </p:grpSpPr>
        <p:sp>
          <p:nvSpPr>
            <p:cNvPr id="10" name="자유형: 도형 13">
              <a:extLst>
                <a:ext uri="{FF2B5EF4-FFF2-40B4-BE49-F238E27FC236}">
                  <a16:creationId xmlns:a16="http://schemas.microsoft.com/office/drawing/2014/main" id="{B47CBFC5-025E-4AE4-9179-853F6E7700A1}"/>
                </a:ext>
              </a:extLst>
            </p:cNvPr>
            <p:cNvSpPr/>
            <p:nvPr/>
          </p:nvSpPr>
          <p:spPr>
            <a:xfrm>
              <a:off x="2199258" y="3051681"/>
              <a:ext cx="428480" cy="393326"/>
            </a:xfrm>
            <a:custGeom>
              <a:avLst/>
              <a:gdLst>
                <a:gd name="connsiteX0" fmla="*/ 133039 w 428480"/>
                <a:gd name="connsiteY0" fmla="*/ 133040 h 393326"/>
                <a:gd name="connsiteX1" fmla="*/ 69432 w 428480"/>
                <a:gd name="connsiteY1" fmla="*/ 133040 h 393326"/>
                <a:gd name="connsiteX2" fmla="*/ 69432 w 428480"/>
                <a:gd name="connsiteY2" fmla="*/ 92554 h 393326"/>
                <a:gd name="connsiteX3" fmla="*/ 133039 w 428480"/>
                <a:gd name="connsiteY3" fmla="*/ 92554 h 393326"/>
                <a:gd name="connsiteX4" fmla="*/ 219780 w 428480"/>
                <a:gd name="connsiteY4" fmla="*/ 92554 h 393326"/>
                <a:gd name="connsiteX5" fmla="*/ 219780 w 428480"/>
                <a:gd name="connsiteY5" fmla="*/ 133040 h 393326"/>
                <a:gd name="connsiteX6" fmla="*/ 156173 w 428480"/>
                <a:gd name="connsiteY6" fmla="*/ 133040 h 393326"/>
                <a:gd name="connsiteX7" fmla="*/ 156173 w 428480"/>
                <a:gd name="connsiteY7" fmla="*/ 92554 h 393326"/>
                <a:gd name="connsiteX8" fmla="*/ 306535 w 428480"/>
                <a:gd name="connsiteY8" fmla="*/ 92554 h 393326"/>
                <a:gd name="connsiteX9" fmla="*/ 306535 w 428480"/>
                <a:gd name="connsiteY9" fmla="*/ 133040 h 393326"/>
                <a:gd name="connsiteX10" fmla="*/ 242915 w 428480"/>
                <a:gd name="connsiteY10" fmla="*/ 133040 h 393326"/>
                <a:gd name="connsiteX11" fmla="*/ 242915 w 428480"/>
                <a:gd name="connsiteY11" fmla="*/ 92554 h 393326"/>
                <a:gd name="connsiteX12" fmla="*/ 393277 w 428480"/>
                <a:gd name="connsiteY12" fmla="*/ 92554 h 393326"/>
                <a:gd name="connsiteX13" fmla="*/ 393277 w 428480"/>
                <a:gd name="connsiteY13" fmla="*/ 133040 h 393326"/>
                <a:gd name="connsiteX14" fmla="*/ 329670 w 428480"/>
                <a:gd name="connsiteY14" fmla="*/ 133040 h 393326"/>
                <a:gd name="connsiteX15" fmla="*/ 329670 w 428480"/>
                <a:gd name="connsiteY15" fmla="*/ 92554 h 393326"/>
                <a:gd name="connsiteX16" fmla="*/ 393277 w 428480"/>
                <a:gd name="connsiteY16" fmla="*/ 196715 h 393326"/>
                <a:gd name="connsiteX17" fmla="*/ 329670 w 428480"/>
                <a:gd name="connsiteY17" fmla="*/ 196715 h 393326"/>
                <a:gd name="connsiteX18" fmla="*/ 329670 w 428480"/>
                <a:gd name="connsiteY18" fmla="*/ 156174 h 393326"/>
                <a:gd name="connsiteX19" fmla="*/ 393277 w 428480"/>
                <a:gd name="connsiteY19" fmla="*/ 156174 h 393326"/>
                <a:gd name="connsiteX20" fmla="*/ 393277 w 428480"/>
                <a:gd name="connsiteY20" fmla="*/ 245862 h 393326"/>
                <a:gd name="connsiteX21" fmla="*/ 329670 w 428480"/>
                <a:gd name="connsiteY21" fmla="*/ 251646 h 393326"/>
                <a:gd name="connsiteX22" fmla="*/ 329670 w 428480"/>
                <a:gd name="connsiteY22" fmla="*/ 219781 h 393326"/>
                <a:gd name="connsiteX23" fmla="*/ 393277 w 428480"/>
                <a:gd name="connsiteY23" fmla="*/ 219781 h 393326"/>
                <a:gd name="connsiteX24" fmla="*/ 133039 w 428480"/>
                <a:gd name="connsiteY24" fmla="*/ 219822 h 393326"/>
                <a:gd name="connsiteX25" fmla="*/ 133039 w 428480"/>
                <a:gd name="connsiteY25" fmla="*/ 268942 h 393326"/>
                <a:gd name="connsiteX26" fmla="*/ 69432 w 428480"/>
                <a:gd name="connsiteY26" fmla="*/ 274726 h 393326"/>
                <a:gd name="connsiteX27" fmla="*/ 69432 w 428480"/>
                <a:gd name="connsiteY27" fmla="*/ 219781 h 393326"/>
                <a:gd name="connsiteX28" fmla="*/ 133039 w 428480"/>
                <a:gd name="connsiteY28" fmla="*/ 196701 h 393326"/>
                <a:gd name="connsiteX29" fmla="*/ 69432 w 428480"/>
                <a:gd name="connsiteY29" fmla="*/ 196701 h 393326"/>
                <a:gd name="connsiteX30" fmla="*/ 69432 w 428480"/>
                <a:gd name="connsiteY30" fmla="*/ 156174 h 393326"/>
                <a:gd name="connsiteX31" fmla="*/ 133039 w 428480"/>
                <a:gd name="connsiteY31" fmla="*/ 156174 h 393326"/>
                <a:gd name="connsiteX32" fmla="*/ 219780 w 428480"/>
                <a:gd name="connsiteY32" fmla="*/ 196701 h 393326"/>
                <a:gd name="connsiteX33" fmla="*/ 156173 w 428480"/>
                <a:gd name="connsiteY33" fmla="*/ 196701 h 393326"/>
                <a:gd name="connsiteX34" fmla="*/ 156173 w 428480"/>
                <a:gd name="connsiteY34" fmla="*/ 156174 h 393326"/>
                <a:gd name="connsiteX35" fmla="*/ 219780 w 428480"/>
                <a:gd name="connsiteY35" fmla="*/ 156174 h 393326"/>
                <a:gd name="connsiteX36" fmla="*/ 242915 w 428480"/>
                <a:gd name="connsiteY36" fmla="*/ 196701 h 393326"/>
                <a:gd name="connsiteX37" fmla="*/ 242915 w 428480"/>
                <a:gd name="connsiteY37" fmla="*/ 156174 h 393326"/>
                <a:gd name="connsiteX38" fmla="*/ 306535 w 428480"/>
                <a:gd name="connsiteY38" fmla="*/ 156174 h 393326"/>
                <a:gd name="connsiteX39" fmla="*/ 306535 w 428480"/>
                <a:gd name="connsiteY39" fmla="*/ 196660 h 393326"/>
                <a:gd name="connsiteX40" fmla="*/ 219780 w 428480"/>
                <a:gd name="connsiteY40" fmla="*/ 261473 h 393326"/>
                <a:gd name="connsiteX41" fmla="*/ 156173 w 428480"/>
                <a:gd name="connsiteY41" fmla="*/ 267257 h 393326"/>
                <a:gd name="connsiteX42" fmla="*/ 156173 w 428480"/>
                <a:gd name="connsiteY42" fmla="*/ 219781 h 393326"/>
                <a:gd name="connsiteX43" fmla="*/ 219780 w 428480"/>
                <a:gd name="connsiteY43" fmla="*/ 219781 h 393326"/>
                <a:gd name="connsiteX44" fmla="*/ 242915 w 428480"/>
                <a:gd name="connsiteY44" fmla="*/ 219822 h 393326"/>
                <a:gd name="connsiteX45" fmla="*/ 306535 w 428480"/>
                <a:gd name="connsiteY45" fmla="*/ 219822 h 393326"/>
                <a:gd name="connsiteX46" fmla="*/ 306535 w 428480"/>
                <a:gd name="connsiteY46" fmla="*/ 253373 h 393326"/>
                <a:gd name="connsiteX47" fmla="*/ 242915 w 428480"/>
                <a:gd name="connsiteY47" fmla="*/ 259157 h 393326"/>
                <a:gd name="connsiteX48" fmla="*/ 427938 w 428480"/>
                <a:gd name="connsiteY48" fmla="*/ 277659 h 393326"/>
                <a:gd name="connsiteX49" fmla="*/ 427938 w 428480"/>
                <a:gd name="connsiteY49" fmla="*/ 57865 h 393326"/>
                <a:gd name="connsiteX50" fmla="*/ 69432 w 428480"/>
                <a:gd name="connsiteY50" fmla="*/ 57865 h 393326"/>
                <a:gd name="connsiteX51" fmla="*/ 69432 w 428480"/>
                <a:gd name="connsiteY51" fmla="*/ 52082 h 393326"/>
                <a:gd name="connsiteX52" fmla="*/ 17846 w 428480"/>
                <a:gd name="connsiteY52" fmla="*/ 1 h 393326"/>
                <a:gd name="connsiteX53" fmla="*/ 17351 w 428480"/>
                <a:gd name="connsiteY53" fmla="*/ 1 h 393326"/>
                <a:gd name="connsiteX54" fmla="*/ 0 w 428480"/>
                <a:gd name="connsiteY54" fmla="*/ 17352 h 393326"/>
                <a:gd name="connsiteX55" fmla="*/ 17351 w 428480"/>
                <a:gd name="connsiteY55" fmla="*/ 34703 h 393326"/>
                <a:gd name="connsiteX56" fmla="*/ 34702 w 428480"/>
                <a:gd name="connsiteY56" fmla="*/ 51418 h 393326"/>
                <a:gd name="connsiteX57" fmla="*/ 34702 w 428480"/>
                <a:gd name="connsiteY57" fmla="*/ 52054 h 393326"/>
                <a:gd name="connsiteX58" fmla="*/ 34702 w 428480"/>
                <a:gd name="connsiteY58" fmla="*/ 341239 h 393326"/>
                <a:gd name="connsiteX59" fmla="*/ 86288 w 428480"/>
                <a:gd name="connsiteY59" fmla="*/ 393319 h 393326"/>
                <a:gd name="connsiteX60" fmla="*/ 86783 w 428480"/>
                <a:gd name="connsiteY60" fmla="*/ 393319 h 393326"/>
                <a:gd name="connsiteX61" fmla="*/ 410642 w 428480"/>
                <a:gd name="connsiteY61" fmla="*/ 393319 h 393326"/>
                <a:gd name="connsiteX62" fmla="*/ 428474 w 428480"/>
                <a:gd name="connsiteY62" fmla="*/ 376463 h 393326"/>
                <a:gd name="connsiteX63" fmla="*/ 411618 w 428480"/>
                <a:gd name="connsiteY63" fmla="*/ 358631 h 393326"/>
                <a:gd name="connsiteX64" fmla="*/ 410642 w 428480"/>
                <a:gd name="connsiteY64" fmla="*/ 358631 h 393326"/>
                <a:gd name="connsiteX65" fmla="*/ 86769 w 428480"/>
                <a:gd name="connsiteY65" fmla="*/ 358631 h 393326"/>
                <a:gd name="connsiteX66" fmla="*/ 69432 w 428480"/>
                <a:gd name="connsiteY66" fmla="*/ 341902 h 393326"/>
                <a:gd name="connsiteX67" fmla="*/ 69432 w 428480"/>
                <a:gd name="connsiteY67" fmla="*/ 341280 h 393326"/>
                <a:gd name="connsiteX68" fmla="*/ 69432 w 428480"/>
                <a:gd name="connsiteY68" fmla="*/ 309428 h 393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28480" h="393326">
                  <a:moveTo>
                    <a:pt x="133039" y="133040"/>
                  </a:moveTo>
                  <a:lnTo>
                    <a:pt x="69432" y="133040"/>
                  </a:lnTo>
                  <a:lnTo>
                    <a:pt x="69432" y="92554"/>
                  </a:lnTo>
                  <a:lnTo>
                    <a:pt x="133039" y="92554"/>
                  </a:lnTo>
                  <a:close/>
                  <a:moveTo>
                    <a:pt x="219780" y="92554"/>
                  </a:moveTo>
                  <a:lnTo>
                    <a:pt x="219780" y="133040"/>
                  </a:lnTo>
                  <a:lnTo>
                    <a:pt x="156173" y="133040"/>
                  </a:lnTo>
                  <a:lnTo>
                    <a:pt x="156173" y="92554"/>
                  </a:lnTo>
                  <a:close/>
                  <a:moveTo>
                    <a:pt x="306535" y="92554"/>
                  </a:moveTo>
                  <a:lnTo>
                    <a:pt x="306535" y="133040"/>
                  </a:lnTo>
                  <a:lnTo>
                    <a:pt x="242915" y="133040"/>
                  </a:lnTo>
                  <a:lnTo>
                    <a:pt x="242915" y="92554"/>
                  </a:lnTo>
                  <a:close/>
                  <a:moveTo>
                    <a:pt x="393277" y="92554"/>
                  </a:moveTo>
                  <a:lnTo>
                    <a:pt x="393277" y="133040"/>
                  </a:lnTo>
                  <a:lnTo>
                    <a:pt x="329670" y="133040"/>
                  </a:lnTo>
                  <a:lnTo>
                    <a:pt x="329670" y="92554"/>
                  </a:lnTo>
                  <a:close/>
                  <a:moveTo>
                    <a:pt x="393277" y="196715"/>
                  </a:moveTo>
                  <a:lnTo>
                    <a:pt x="329670" y="196715"/>
                  </a:lnTo>
                  <a:lnTo>
                    <a:pt x="329670" y="156174"/>
                  </a:lnTo>
                  <a:lnTo>
                    <a:pt x="393277" y="156174"/>
                  </a:lnTo>
                  <a:close/>
                  <a:moveTo>
                    <a:pt x="393277" y="245862"/>
                  </a:moveTo>
                  <a:lnTo>
                    <a:pt x="329670" y="251646"/>
                  </a:lnTo>
                  <a:lnTo>
                    <a:pt x="329670" y="219781"/>
                  </a:lnTo>
                  <a:lnTo>
                    <a:pt x="393277" y="219781"/>
                  </a:lnTo>
                  <a:close/>
                  <a:moveTo>
                    <a:pt x="133039" y="219822"/>
                  </a:moveTo>
                  <a:lnTo>
                    <a:pt x="133039" y="268942"/>
                  </a:lnTo>
                  <a:lnTo>
                    <a:pt x="69432" y="274726"/>
                  </a:lnTo>
                  <a:lnTo>
                    <a:pt x="69432" y="219781"/>
                  </a:lnTo>
                  <a:close/>
                  <a:moveTo>
                    <a:pt x="133039" y="196701"/>
                  </a:moveTo>
                  <a:lnTo>
                    <a:pt x="69432" y="196701"/>
                  </a:lnTo>
                  <a:lnTo>
                    <a:pt x="69432" y="156174"/>
                  </a:lnTo>
                  <a:lnTo>
                    <a:pt x="133039" y="156174"/>
                  </a:lnTo>
                  <a:close/>
                  <a:moveTo>
                    <a:pt x="219780" y="196701"/>
                  </a:moveTo>
                  <a:lnTo>
                    <a:pt x="156173" y="196701"/>
                  </a:lnTo>
                  <a:lnTo>
                    <a:pt x="156173" y="156174"/>
                  </a:lnTo>
                  <a:lnTo>
                    <a:pt x="219780" y="156174"/>
                  </a:lnTo>
                  <a:close/>
                  <a:moveTo>
                    <a:pt x="242915" y="196701"/>
                  </a:moveTo>
                  <a:lnTo>
                    <a:pt x="242915" y="156174"/>
                  </a:lnTo>
                  <a:lnTo>
                    <a:pt x="306535" y="156174"/>
                  </a:lnTo>
                  <a:lnTo>
                    <a:pt x="306535" y="196660"/>
                  </a:lnTo>
                  <a:close/>
                  <a:moveTo>
                    <a:pt x="219780" y="261473"/>
                  </a:moveTo>
                  <a:lnTo>
                    <a:pt x="156173" y="267257"/>
                  </a:lnTo>
                  <a:lnTo>
                    <a:pt x="156173" y="219781"/>
                  </a:lnTo>
                  <a:lnTo>
                    <a:pt x="219780" y="219781"/>
                  </a:lnTo>
                  <a:close/>
                  <a:moveTo>
                    <a:pt x="242915" y="219822"/>
                  </a:moveTo>
                  <a:lnTo>
                    <a:pt x="306535" y="219822"/>
                  </a:lnTo>
                  <a:lnTo>
                    <a:pt x="306535" y="253373"/>
                  </a:lnTo>
                  <a:lnTo>
                    <a:pt x="242915" y="259157"/>
                  </a:lnTo>
                  <a:close/>
                  <a:moveTo>
                    <a:pt x="427938" y="277659"/>
                  </a:moveTo>
                  <a:lnTo>
                    <a:pt x="427938" y="57865"/>
                  </a:lnTo>
                  <a:lnTo>
                    <a:pt x="69432" y="57865"/>
                  </a:lnTo>
                  <a:lnTo>
                    <a:pt x="69432" y="52082"/>
                  </a:lnTo>
                  <a:cubicBezTo>
                    <a:pt x="69569" y="23455"/>
                    <a:pt x="46472" y="138"/>
                    <a:pt x="17846" y="1"/>
                  </a:cubicBezTo>
                  <a:cubicBezTo>
                    <a:pt x="17681" y="0"/>
                    <a:pt x="17516" y="0"/>
                    <a:pt x="17351" y="1"/>
                  </a:cubicBezTo>
                  <a:cubicBezTo>
                    <a:pt x="7768" y="1"/>
                    <a:pt x="0" y="7769"/>
                    <a:pt x="0" y="17352"/>
                  </a:cubicBezTo>
                  <a:cubicBezTo>
                    <a:pt x="0" y="26935"/>
                    <a:pt x="7768" y="34703"/>
                    <a:pt x="17351" y="34703"/>
                  </a:cubicBezTo>
                  <a:cubicBezTo>
                    <a:pt x="26758" y="34528"/>
                    <a:pt x="34527" y="42011"/>
                    <a:pt x="34702" y="51418"/>
                  </a:cubicBezTo>
                  <a:cubicBezTo>
                    <a:pt x="34706" y="51629"/>
                    <a:pt x="34706" y="51842"/>
                    <a:pt x="34702" y="52054"/>
                  </a:cubicBezTo>
                  <a:lnTo>
                    <a:pt x="34702" y="341239"/>
                  </a:lnTo>
                  <a:cubicBezTo>
                    <a:pt x="34565" y="369865"/>
                    <a:pt x="57661" y="393182"/>
                    <a:pt x="86288" y="393319"/>
                  </a:cubicBezTo>
                  <a:cubicBezTo>
                    <a:pt x="86452" y="393320"/>
                    <a:pt x="86618" y="393320"/>
                    <a:pt x="86783" y="393319"/>
                  </a:cubicBezTo>
                  <a:lnTo>
                    <a:pt x="410642" y="393319"/>
                  </a:lnTo>
                  <a:cubicBezTo>
                    <a:pt x="420220" y="393589"/>
                    <a:pt x="428204" y="386042"/>
                    <a:pt x="428474" y="376463"/>
                  </a:cubicBezTo>
                  <a:cubicBezTo>
                    <a:pt x="428742" y="366884"/>
                    <a:pt x="421196" y="358899"/>
                    <a:pt x="411618" y="358631"/>
                  </a:cubicBezTo>
                  <a:cubicBezTo>
                    <a:pt x="411291" y="358621"/>
                    <a:pt x="410967" y="358621"/>
                    <a:pt x="410642" y="358631"/>
                  </a:cubicBezTo>
                  <a:lnTo>
                    <a:pt x="86769" y="358631"/>
                  </a:lnTo>
                  <a:cubicBezTo>
                    <a:pt x="77362" y="358799"/>
                    <a:pt x="69600" y="351309"/>
                    <a:pt x="69432" y="341902"/>
                  </a:cubicBezTo>
                  <a:cubicBezTo>
                    <a:pt x="69428" y="341695"/>
                    <a:pt x="69428" y="341487"/>
                    <a:pt x="69432" y="341280"/>
                  </a:cubicBezTo>
                  <a:lnTo>
                    <a:pt x="69432" y="309428"/>
                  </a:lnTo>
                  <a:close/>
                </a:path>
              </a:pathLst>
            </a:custGeom>
            <a:solidFill>
              <a:schemeClr val="bg1"/>
            </a:solidFill>
            <a:ln w="1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: 도형 14">
              <a:extLst>
                <a:ext uri="{FF2B5EF4-FFF2-40B4-BE49-F238E27FC236}">
                  <a16:creationId xmlns:a16="http://schemas.microsoft.com/office/drawing/2014/main" id="{6BE3EAAC-DFFB-4F90-9D0F-DF78DCF3C993}"/>
                </a:ext>
              </a:extLst>
            </p:cNvPr>
            <p:cNvSpPr/>
            <p:nvPr/>
          </p:nvSpPr>
          <p:spPr>
            <a:xfrm>
              <a:off x="2268676" y="3444959"/>
              <a:ext cx="69404" cy="69404"/>
            </a:xfrm>
            <a:custGeom>
              <a:avLst/>
              <a:gdLst>
                <a:gd name="connsiteX0" fmla="*/ 69404 w 69404"/>
                <a:gd name="connsiteY0" fmla="*/ 34702 h 69404"/>
                <a:gd name="connsiteX1" fmla="*/ 34702 w 69404"/>
                <a:gd name="connsiteY1" fmla="*/ 69404 h 69404"/>
                <a:gd name="connsiteX2" fmla="*/ 0 w 69404"/>
                <a:gd name="connsiteY2" fmla="*/ 34702 h 69404"/>
                <a:gd name="connsiteX3" fmla="*/ 34702 w 69404"/>
                <a:gd name="connsiteY3" fmla="*/ 0 h 69404"/>
                <a:gd name="connsiteX4" fmla="*/ 69404 w 69404"/>
                <a:gd name="connsiteY4" fmla="*/ 34702 h 69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404" h="69404">
                  <a:moveTo>
                    <a:pt x="69404" y="34702"/>
                  </a:moveTo>
                  <a:cubicBezTo>
                    <a:pt x="69404" y="53868"/>
                    <a:pt x="53868" y="69404"/>
                    <a:pt x="34702" y="69404"/>
                  </a:cubicBezTo>
                  <a:cubicBezTo>
                    <a:pt x="15537" y="69404"/>
                    <a:pt x="0" y="53868"/>
                    <a:pt x="0" y="34702"/>
                  </a:cubicBezTo>
                  <a:cubicBezTo>
                    <a:pt x="0" y="15537"/>
                    <a:pt x="15537" y="0"/>
                    <a:pt x="34702" y="0"/>
                  </a:cubicBezTo>
                  <a:cubicBezTo>
                    <a:pt x="53868" y="0"/>
                    <a:pt x="69404" y="15537"/>
                    <a:pt x="69404" y="34702"/>
                  </a:cubicBezTo>
                  <a:close/>
                </a:path>
              </a:pathLst>
            </a:custGeom>
            <a:solidFill>
              <a:schemeClr val="bg1"/>
            </a:solidFill>
            <a:ln w="1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: 도형 15">
              <a:extLst>
                <a:ext uri="{FF2B5EF4-FFF2-40B4-BE49-F238E27FC236}">
                  <a16:creationId xmlns:a16="http://schemas.microsoft.com/office/drawing/2014/main" id="{355057A8-E52D-4E3D-9A55-750F0714F0BF}"/>
                </a:ext>
              </a:extLst>
            </p:cNvPr>
            <p:cNvSpPr/>
            <p:nvPr/>
          </p:nvSpPr>
          <p:spPr>
            <a:xfrm>
              <a:off x="2523131" y="3444959"/>
              <a:ext cx="69404" cy="69404"/>
            </a:xfrm>
            <a:custGeom>
              <a:avLst/>
              <a:gdLst>
                <a:gd name="connsiteX0" fmla="*/ 69404 w 69404"/>
                <a:gd name="connsiteY0" fmla="*/ 34702 h 69404"/>
                <a:gd name="connsiteX1" fmla="*/ 34702 w 69404"/>
                <a:gd name="connsiteY1" fmla="*/ 69404 h 69404"/>
                <a:gd name="connsiteX2" fmla="*/ 0 w 69404"/>
                <a:gd name="connsiteY2" fmla="*/ 34702 h 69404"/>
                <a:gd name="connsiteX3" fmla="*/ 34702 w 69404"/>
                <a:gd name="connsiteY3" fmla="*/ 0 h 69404"/>
                <a:gd name="connsiteX4" fmla="*/ 69404 w 69404"/>
                <a:gd name="connsiteY4" fmla="*/ 34702 h 69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404" h="69404">
                  <a:moveTo>
                    <a:pt x="69404" y="34702"/>
                  </a:moveTo>
                  <a:cubicBezTo>
                    <a:pt x="69404" y="53868"/>
                    <a:pt x="53868" y="69404"/>
                    <a:pt x="34702" y="69404"/>
                  </a:cubicBezTo>
                  <a:cubicBezTo>
                    <a:pt x="15537" y="69404"/>
                    <a:pt x="0" y="53868"/>
                    <a:pt x="0" y="34702"/>
                  </a:cubicBezTo>
                  <a:cubicBezTo>
                    <a:pt x="0" y="15537"/>
                    <a:pt x="15537" y="0"/>
                    <a:pt x="34702" y="0"/>
                  </a:cubicBezTo>
                  <a:cubicBezTo>
                    <a:pt x="53868" y="0"/>
                    <a:pt x="69404" y="15537"/>
                    <a:pt x="69404" y="34702"/>
                  </a:cubicBezTo>
                  <a:close/>
                </a:path>
              </a:pathLst>
            </a:custGeom>
            <a:solidFill>
              <a:schemeClr val="bg1"/>
            </a:solidFill>
            <a:ln w="1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F9E6AB4-FE27-4183-87D4-9D9556790F7F}"/>
              </a:ext>
            </a:extLst>
          </p:cNvPr>
          <p:cNvSpPr txBox="1"/>
          <p:nvPr/>
        </p:nvSpPr>
        <p:spPr>
          <a:xfrm>
            <a:off x="5040705" y="2721114"/>
            <a:ext cx="427150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MONPANG</a:t>
            </a:r>
          </a:p>
          <a:p>
            <a:r>
              <a:rPr lang="en-US" altLang="ko-KR" sz="32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맑은 고딕 Semilight" panose="020B0502040204020203" pitchFamily="50" charset="-127"/>
              </a:rPr>
              <a:t>&amp;</a:t>
            </a:r>
            <a:r>
              <a:rPr lang="en-US" altLang="ko-KR" sz="3200" dirty="0" err="1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맑은 고딕 Semilight" panose="020B0502040204020203" pitchFamily="50" charset="-127"/>
              </a:rPr>
              <a:t>Coperation</a:t>
            </a:r>
            <a:endParaRPr lang="ko-KR" altLang="en-US" sz="32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0008539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19D9FE4-0F50-4435-A473-F0EB612CC8C5}"/>
              </a:ext>
            </a:extLst>
          </p:cNvPr>
          <p:cNvSpPr/>
          <p:nvPr/>
        </p:nvSpPr>
        <p:spPr>
          <a:xfrm>
            <a:off x="1100102" y="2190974"/>
            <a:ext cx="2041451" cy="32199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20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1C896C5-2556-4883-BC54-D61B23505E29}"/>
              </a:ext>
            </a:extLst>
          </p:cNvPr>
          <p:cNvSpPr/>
          <p:nvPr/>
        </p:nvSpPr>
        <p:spPr>
          <a:xfrm>
            <a:off x="1100102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200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2AD9C19-0092-4B5C-9A10-42B59DF3EB2F}"/>
              </a:ext>
            </a:extLst>
          </p:cNvPr>
          <p:cNvSpPr/>
          <p:nvPr/>
        </p:nvSpPr>
        <p:spPr>
          <a:xfrm>
            <a:off x="9375777" y="2190974"/>
            <a:ext cx="2041451" cy="32199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20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FF2209F-4562-4B95-9C53-6E695A83091E}"/>
              </a:ext>
            </a:extLst>
          </p:cNvPr>
          <p:cNvSpPr/>
          <p:nvPr/>
        </p:nvSpPr>
        <p:spPr>
          <a:xfrm>
            <a:off x="3858660" y="2190974"/>
            <a:ext cx="2041451" cy="32199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20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ABFDDBD-67C2-4FF1-9AB9-7929B780381F}"/>
              </a:ext>
            </a:extLst>
          </p:cNvPr>
          <p:cNvSpPr/>
          <p:nvPr/>
        </p:nvSpPr>
        <p:spPr>
          <a:xfrm>
            <a:off x="6582457" y="2190972"/>
            <a:ext cx="2041451" cy="32199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20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72CD3EE-2E91-48D9-954D-474F10498196}"/>
              </a:ext>
            </a:extLst>
          </p:cNvPr>
          <p:cNvSpPr txBox="1"/>
          <p:nvPr/>
        </p:nvSpPr>
        <p:spPr>
          <a:xfrm>
            <a:off x="3250500" y="3519611"/>
            <a:ext cx="5343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&gt;&gt;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C95A458-1F59-4214-910A-7C4BD0CF1CEE}"/>
              </a:ext>
            </a:extLst>
          </p:cNvPr>
          <p:cNvSpPr txBox="1"/>
          <p:nvPr/>
        </p:nvSpPr>
        <p:spPr>
          <a:xfrm>
            <a:off x="6024704" y="3519611"/>
            <a:ext cx="5343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&gt;&gt;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F77550-2DE8-4741-BA85-B57F85EAC5F5}"/>
              </a:ext>
            </a:extLst>
          </p:cNvPr>
          <p:cNvSpPr txBox="1"/>
          <p:nvPr/>
        </p:nvSpPr>
        <p:spPr>
          <a:xfrm>
            <a:off x="8751964" y="3519611"/>
            <a:ext cx="5343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&gt;&gt;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25DDB38-C138-4C2B-972C-7167AF8A5202}"/>
              </a:ext>
            </a:extLst>
          </p:cNvPr>
          <p:cNvSpPr txBox="1"/>
          <p:nvPr/>
        </p:nvSpPr>
        <p:spPr>
          <a:xfrm>
            <a:off x="1462746" y="2204187"/>
            <a:ext cx="12868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회원관리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80FC240-7575-461A-9E89-888115308CEF}"/>
              </a:ext>
            </a:extLst>
          </p:cNvPr>
          <p:cNvSpPr/>
          <p:nvPr/>
        </p:nvSpPr>
        <p:spPr>
          <a:xfrm>
            <a:off x="3858659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20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8755573-96C4-472A-A10A-E97DD41A0175}"/>
              </a:ext>
            </a:extLst>
          </p:cNvPr>
          <p:cNvSpPr txBox="1"/>
          <p:nvPr/>
        </p:nvSpPr>
        <p:spPr>
          <a:xfrm>
            <a:off x="4089045" y="2210150"/>
            <a:ext cx="15755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메인페이지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BA51988-0519-459A-98BA-80BBCC354EFD}"/>
              </a:ext>
            </a:extLst>
          </p:cNvPr>
          <p:cNvSpPr/>
          <p:nvPr/>
        </p:nvSpPr>
        <p:spPr>
          <a:xfrm>
            <a:off x="6582459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20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A663172-C587-4991-8D20-A45D1F498DC3}"/>
              </a:ext>
            </a:extLst>
          </p:cNvPr>
          <p:cNvSpPr/>
          <p:nvPr/>
        </p:nvSpPr>
        <p:spPr>
          <a:xfrm>
            <a:off x="9375773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20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3B173D8-D764-43FF-81D5-9F8760A141B4}"/>
              </a:ext>
            </a:extLst>
          </p:cNvPr>
          <p:cNvSpPr txBox="1"/>
          <p:nvPr/>
        </p:nvSpPr>
        <p:spPr>
          <a:xfrm>
            <a:off x="9649876" y="2190972"/>
            <a:ext cx="14932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상세페이지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CC6E699-CBB3-4347-A89A-64E8A7F6B11B}"/>
              </a:ext>
            </a:extLst>
          </p:cNvPr>
          <p:cNvSpPr txBox="1"/>
          <p:nvPr/>
        </p:nvSpPr>
        <p:spPr>
          <a:xfrm>
            <a:off x="1279379" y="2910223"/>
            <a:ext cx="16828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spc="-1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회원가입</a:t>
            </a:r>
            <a:endParaRPr lang="en-US" altLang="ko-KR" sz="1600" spc="-15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spc="-1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로그인</a:t>
            </a:r>
            <a:endParaRPr lang="en-US" altLang="ko-KR" sz="1600" spc="-15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spc="-1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마이 </a:t>
            </a:r>
            <a:r>
              <a:rPr lang="ko-KR" altLang="en-US" sz="1600" spc="-15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몬팡</a:t>
            </a:r>
            <a:endParaRPr lang="en-US" altLang="ko-KR" sz="1600" spc="-15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spc="-1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장바구니</a:t>
            </a:r>
            <a:endParaRPr lang="en-US" altLang="ko-KR" sz="1600" spc="-15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9BF2F4D-0F97-481D-A3DB-8D8FEB6F28C4}"/>
              </a:ext>
            </a:extLst>
          </p:cNvPr>
          <p:cNvSpPr txBox="1"/>
          <p:nvPr/>
        </p:nvSpPr>
        <p:spPr>
          <a:xfrm>
            <a:off x="4035352" y="2910222"/>
            <a:ext cx="16828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BEST</a:t>
            </a:r>
            <a:r>
              <a:rPr lang="ko-KR" altLang="en-US" sz="1600" spc="-1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아이템</a:t>
            </a:r>
            <a:endParaRPr lang="en-US" altLang="ko-KR" sz="1600" spc="-15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spc="-1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추천 아이템</a:t>
            </a:r>
            <a:endParaRPr lang="en-US" altLang="ko-KR" sz="1600" spc="-15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spc="-1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최근 본 상품</a:t>
            </a:r>
            <a:endParaRPr lang="en-US" altLang="ko-KR" sz="1600" spc="-15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spc="-1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키워드 검색</a:t>
            </a:r>
            <a:endParaRPr lang="en-US" altLang="ko-KR" sz="1600" spc="-15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spc="-1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카테고리 검색</a:t>
            </a:r>
            <a:endParaRPr lang="en-US" altLang="ko-KR" sz="1600" spc="-15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0F26A5-31C5-49C7-B8C4-DDF60C8E04D8}"/>
              </a:ext>
            </a:extLst>
          </p:cNvPr>
          <p:cNvSpPr txBox="1"/>
          <p:nvPr/>
        </p:nvSpPr>
        <p:spPr>
          <a:xfrm>
            <a:off x="6761734" y="2919258"/>
            <a:ext cx="16828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spc="-1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카테고리별 필터링</a:t>
            </a:r>
            <a:endParaRPr lang="en-US" altLang="ko-KR" sz="1600" spc="-15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배송방법</a:t>
            </a:r>
            <a:endParaRPr lang="en-US" altLang="ko-KR" sz="1600" spc="-15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상품상태</a:t>
            </a:r>
            <a:endParaRPr lang="en-US" altLang="ko-KR" sz="1600" spc="-15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품절상품</a:t>
            </a:r>
            <a:endParaRPr lang="en-US" altLang="ko-KR" sz="1600" spc="-15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가격범위</a:t>
            </a:r>
            <a:endParaRPr lang="en-US" altLang="ko-KR" sz="1600" spc="-15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평점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7E466AB-091B-448A-9EBF-2E138367187B}"/>
              </a:ext>
            </a:extLst>
          </p:cNvPr>
          <p:cNvSpPr txBox="1"/>
          <p:nvPr/>
        </p:nvSpPr>
        <p:spPr>
          <a:xfrm>
            <a:off x="9555050" y="2932787"/>
            <a:ext cx="1682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spc="-1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특가상품</a:t>
            </a:r>
            <a:endParaRPr lang="en-US" altLang="ko-KR" sz="1600" spc="-15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spc="-1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추천상품</a:t>
            </a:r>
            <a:endParaRPr lang="en-US" altLang="ko-KR" sz="1600" spc="-15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spc="-1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장바구니 등록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DD87C0-94E3-469D-9AD8-210F560E1116}"/>
              </a:ext>
            </a:extLst>
          </p:cNvPr>
          <p:cNvSpPr txBox="1"/>
          <p:nvPr/>
        </p:nvSpPr>
        <p:spPr>
          <a:xfrm>
            <a:off x="6815427" y="2216113"/>
            <a:ext cx="15755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리스트페이지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82099" y="404554"/>
            <a:ext cx="7139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Part</a:t>
            </a:r>
          </a:p>
          <a:p>
            <a:r>
              <a:rPr lang="en-US" altLang="ko-KR" sz="20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07897" y="414977"/>
            <a:ext cx="4390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시연 시나리오</a:t>
            </a:r>
          </a:p>
        </p:txBody>
      </p:sp>
    </p:spTree>
    <p:extLst>
      <p:ext uri="{BB962C8B-B14F-4D97-AF65-F5344CB8AC3E}">
        <p14:creationId xmlns:p14="http://schemas.microsoft.com/office/powerpoint/2010/main" val="2329249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8C5B4466-2CDE-4108-8D9B-61D711F093FF}"/>
              </a:ext>
            </a:extLst>
          </p:cNvPr>
          <p:cNvSpPr/>
          <p:nvPr/>
        </p:nvSpPr>
        <p:spPr>
          <a:xfrm>
            <a:off x="6794734" y="1482554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AE1DF4C-7FA0-498F-AE0E-4743FE69BDEB}"/>
              </a:ext>
            </a:extLst>
          </p:cNvPr>
          <p:cNvCxnSpPr/>
          <p:nvPr/>
        </p:nvCxnSpPr>
        <p:spPr>
          <a:xfrm>
            <a:off x="5838056" y="3043332"/>
            <a:ext cx="0" cy="1192863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D3425BE-A71C-4188-9C1C-AE3C16A1324C}"/>
              </a:ext>
            </a:extLst>
          </p:cNvPr>
          <p:cNvCxnSpPr/>
          <p:nvPr/>
        </p:nvCxnSpPr>
        <p:spPr>
          <a:xfrm flipH="1">
            <a:off x="4554473" y="4219949"/>
            <a:ext cx="1288010" cy="774495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B4742DE-E157-4532-8C8E-E16D47773344}"/>
              </a:ext>
            </a:extLst>
          </p:cNvPr>
          <p:cNvCxnSpPr>
            <a:cxnSpLocks/>
          </p:cNvCxnSpPr>
          <p:nvPr/>
        </p:nvCxnSpPr>
        <p:spPr>
          <a:xfrm>
            <a:off x="5837188" y="4227236"/>
            <a:ext cx="1262977" cy="898711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529C364-6360-4B48-A2EF-931B34527F10}"/>
              </a:ext>
            </a:extLst>
          </p:cNvPr>
          <p:cNvSpPr txBox="1"/>
          <p:nvPr/>
        </p:nvSpPr>
        <p:spPr>
          <a:xfrm>
            <a:off x="5665173" y="2167186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AD4D9C-3811-4296-8FA2-2DF370BB7E61}"/>
              </a:ext>
            </a:extLst>
          </p:cNvPr>
          <p:cNvSpPr txBox="1"/>
          <p:nvPr/>
        </p:nvSpPr>
        <p:spPr>
          <a:xfrm>
            <a:off x="4022982" y="5332666"/>
            <a:ext cx="5581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0C3591-8129-4C8B-80C3-22658E2B428D}"/>
              </a:ext>
            </a:extLst>
          </p:cNvPr>
          <p:cNvSpPr txBox="1"/>
          <p:nvPr/>
        </p:nvSpPr>
        <p:spPr>
          <a:xfrm>
            <a:off x="7438817" y="5334362"/>
            <a:ext cx="5565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E51F0D8-F2CC-465D-A06D-471968FB33DD}"/>
              </a:ext>
            </a:extLst>
          </p:cNvPr>
          <p:cNvGrpSpPr/>
          <p:nvPr/>
        </p:nvGrpSpPr>
        <p:grpSpPr>
          <a:xfrm>
            <a:off x="495008" y="4097075"/>
            <a:ext cx="3336507" cy="1627970"/>
            <a:chOff x="-209729" y="4997369"/>
            <a:chExt cx="3392347" cy="162797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1AC0164-9DF8-4A75-AC5E-F5B2D18302F7}"/>
                </a:ext>
              </a:extLst>
            </p:cNvPr>
            <p:cNvSpPr txBox="1"/>
            <p:nvPr/>
          </p:nvSpPr>
          <p:spPr>
            <a:xfrm>
              <a:off x="-209729" y="5024901"/>
              <a:ext cx="2479209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적은 인원임에도 각자 맡은 바 잘 </a:t>
              </a:r>
              <a:r>
                <a:rPr lang="ko-KR" altLang="en-US" sz="1400" dirty="0" err="1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해주셔서</a:t>
              </a:r>
              <a:r>
                <a:rPr lang="ko-KR" altLang="en-US" sz="14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재밌고 보람되게 프로젝트를 진행 할 수 있었습니다</a:t>
              </a:r>
              <a:r>
                <a:rPr lang="en-US" altLang="ko-KR" sz="14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. </a:t>
              </a:r>
              <a:r>
                <a:rPr lang="ko-KR" altLang="en-US" sz="14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이번 프로젝트를 통해 </a:t>
              </a:r>
              <a:r>
                <a:rPr lang="ko-KR" altLang="en-US" sz="1400" dirty="0" err="1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리액트를</a:t>
              </a:r>
              <a:r>
                <a:rPr lang="ko-KR" altLang="en-US" sz="14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활용하는 법을 잘 익힐 수 있어서 보람된 시간이었습니다</a:t>
              </a:r>
              <a:r>
                <a:rPr lang="en-US" altLang="ko-KR" sz="14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. </a:t>
              </a:r>
              <a:r>
                <a:rPr lang="ko-KR" altLang="en-US" sz="14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다들 </a:t>
              </a:r>
              <a:r>
                <a:rPr lang="ko-KR" altLang="en-US" sz="1400" dirty="0" err="1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고생많으셨고</a:t>
              </a:r>
              <a:r>
                <a:rPr lang="ko-KR" altLang="en-US" sz="14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감사합니다</a:t>
              </a:r>
              <a:r>
                <a:rPr lang="en-US" altLang="ko-KR" sz="14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!</a:t>
              </a:r>
              <a:endPara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95150EF-F697-4893-A2F5-2AF07EE43501}"/>
                </a:ext>
              </a:extLst>
            </p:cNvPr>
            <p:cNvSpPr txBox="1"/>
            <p:nvPr/>
          </p:nvSpPr>
          <p:spPr>
            <a:xfrm>
              <a:off x="2392017" y="4997369"/>
              <a:ext cx="7906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문소민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35C8C6B-8A55-4078-9665-20891F9AF11B}"/>
              </a:ext>
            </a:extLst>
          </p:cNvPr>
          <p:cNvGrpSpPr/>
          <p:nvPr/>
        </p:nvGrpSpPr>
        <p:grpSpPr>
          <a:xfrm>
            <a:off x="8068295" y="4097075"/>
            <a:ext cx="3721942" cy="2466697"/>
            <a:chOff x="-377420" y="3664494"/>
            <a:chExt cx="3721942" cy="246669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9045647-F94E-4317-92FE-6F7B5F180E71}"/>
                </a:ext>
              </a:extLst>
            </p:cNvPr>
            <p:cNvSpPr txBox="1"/>
            <p:nvPr/>
          </p:nvSpPr>
          <p:spPr>
            <a:xfrm>
              <a:off x="486096" y="3668978"/>
              <a:ext cx="2858426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단기간 프로젝트를 기획하면서 처음에는 어느 정도의 기능까지 구현할 수 있을지 막막함이 있었다</a:t>
              </a:r>
              <a:r>
                <a:rPr lang="en-US" altLang="ko-KR" sz="14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. </a:t>
              </a:r>
              <a:r>
                <a:rPr lang="ko-KR" altLang="en-US" sz="14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하지만 처음에 페이지 구조와 데이터를 확실하게 잡아 놓은 덕에 추가 기능까지 잘 마무리 할 수 있었던 것 같다</a:t>
              </a:r>
              <a:r>
                <a:rPr lang="en-US" altLang="ko-KR" sz="14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. </a:t>
              </a:r>
              <a:r>
                <a:rPr lang="ko-KR" altLang="en-US" sz="14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팀으로 프로젝트를 진행하며 내가 잘 못하는 부분을 다른 팀원들에게서 많이 배웠고</a:t>
              </a:r>
              <a:r>
                <a:rPr lang="en-US" altLang="ko-KR" sz="14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, </a:t>
              </a:r>
              <a:r>
                <a:rPr lang="ko-KR" altLang="en-US" sz="14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직접 구현을 하면서 </a:t>
              </a:r>
              <a:r>
                <a:rPr lang="ko-KR" altLang="en-US" sz="1400" dirty="0" err="1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리엑트를</a:t>
              </a:r>
              <a:r>
                <a:rPr lang="ko-KR" altLang="en-US" sz="14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활용하여 </a:t>
              </a:r>
              <a:r>
                <a:rPr lang="ko-KR" altLang="en-US" sz="1400" dirty="0" err="1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프론트엔드를</a:t>
              </a:r>
              <a:r>
                <a:rPr lang="ko-KR" altLang="en-US" sz="14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구현하는 유익한 시간이었던 것 같다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4205C0D-5A1A-4083-8FCE-4B02DDDF6BB5}"/>
                </a:ext>
              </a:extLst>
            </p:cNvPr>
            <p:cNvSpPr txBox="1"/>
            <p:nvPr/>
          </p:nvSpPr>
          <p:spPr>
            <a:xfrm>
              <a:off x="-377420" y="3664494"/>
              <a:ext cx="7906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이은송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BB97458-8FB1-454E-AA05-B680B29FEE6A}"/>
              </a:ext>
            </a:extLst>
          </p:cNvPr>
          <p:cNvGrpSpPr/>
          <p:nvPr/>
        </p:nvGrpSpPr>
        <p:grpSpPr>
          <a:xfrm>
            <a:off x="6513128" y="1561749"/>
            <a:ext cx="3617709" cy="1815882"/>
            <a:chOff x="-373127" y="4193492"/>
            <a:chExt cx="3617709" cy="181588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AFC7FCF-0978-493C-B477-746D3D44FAC2}"/>
                </a:ext>
              </a:extLst>
            </p:cNvPr>
            <p:cNvSpPr txBox="1"/>
            <p:nvPr/>
          </p:nvSpPr>
          <p:spPr>
            <a:xfrm>
              <a:off x="386156" y="4193492"/>
              <a:ext cx="285842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</a:t>
              </a:r>
              <a:r>
                <a:rPr lang="ko-KR" altLang="en-US" sz="14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적은 인원이어서 힘들 줄 알았지만 생각보다 결과물이 만족스럽게 나와서 더욱 뜻 깊은 프로젝트였다고 생각합니다</a:t>
              </a:r>
              <a:r>
                <a:rPr lang="en-US" altLang="ko-KR" sz="14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. </a:t>
              </a:r>
            </a:p>
            <a:p>
              <a:pPr algn="just"/>
              <a:r>
                <a:rPr lang="ko-KR" altLang="en-US" sz="14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배운 내용을 토대로 기본기를 갈고 닦을 수 있었던 시간이어서 저에게 많은 도움이 되었고</a:t>
              </a:r>
              <a:r>
                <a:rPr lang="en-US" altLang="ko-KR" sz="14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, </a:t>
              </a:r>
              <a:r>
                <a:rPr lang="ko-KR" altLang="en-US" sz="14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열정적인 팀원분들과 즐겁게 마무리 할 수 있어서 좋은 시간 이었습니다</a:t>
              </a:r>
              <a:r>
                <a:rPr lang="en-US" altLang="ko-KR" sz="14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. </a:t>
              </a:r>
              <a:endPara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4366A6E-0597-4870-A637-825E4A51225A}"/>
                </a:ext>
              </a:extLst>
            </p:cNvPr>
            <p:cNvSpPr txBox="1"/>
            <p:nvPr/>
          </p:nvSpPr>
          <p:spPr>
            <a:xfrm>
              <a:off x="-373127" y="4215180"/>
              <a:ext cx="7906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정승훈</a:t>
              </a:r>
            </a:p>
          </p:txBody>
        </p:sp>
      </p:grpSp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50425" y="4562372"/>
            <a:ext cx="1239201" cy="134108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90"/>
          <a:stretch/>
        </p:blipFill>
        <p:spPr>
          <a:xfrm>
            <a:off x="3346531" y="4580940"/>
            <a:ext cx="1352901" cy="136135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82099" y="404554"/>
            <a:ext cx="7139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Part</a:t>
            </a:r>
          </a:p>
          <a:p>
            <a:r>
              <a:rPr lang="en-US" altLang="ko-KR" sz="20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05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07897" y="414977"/>
            <a:ext cx="2685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후기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4C2B28B-F806-4BCC-9720-EF4F5AF34A1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711" y="1431473"/>
            <a:ext cx="1527417" cy="151109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42470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2F7D08-5341-4FF9-B27B-1F6C7424F031}"/>
              </a:ext>
            </a:extLst>
          </p:cNvPr>
          <p:cNvSpPr txBox="1"/>
          <p:nvPr/>
        </p:nvSpPr>
        <p:spPr>
          <a:xfrm>
            <a:off x="4116070" y="3111285"/>
            <a:ext cx="39598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Q&amp;A</a:t>
            </a:r>
            <a:endParaRPr lang="ko-KR" altLang="en-US" sz="44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62D3ECC-DA43-44DF-8CA0-23CBB1BE4D99}"/>
              </a:ext>
            </a:extLst>
          </p:cNvPr>
          <p:cNvGrpSpPr/>
          <p:nvPr/>
        </p:nvGrpSpPr>
        <p:grpSpPr>
          <a:xfrm>
            <a:off x="1855125" y="1146002"/>
            <a:ext cx="8481749" cy="4565995"/>
            <a:chOff x="1167906" y="1199477"/>
            <a:chExt cx="8481749" cy="456599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AB222D1-6EA0-48C4-92EF-6DCB0FDCDB90}"/>
                </a:ext>
              </a:extLst>
            </p:cNvPr>
            <p:cNvSpPr txBox="1"/>
            <p:nvPr/>
          </p:nvSpPr>
          <p:spPr>
            <a:xfrm>
              <a:off x="1167906" y="1199477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prstClr val="white"/>
                  </a:solidFill>
                </a:rPr>
                <a:t> 「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8BBF35-6B4B-4BCC-B47D-820CE4FD38A6}"/>
                </a:ext>
              </a:extLst>
            </p:cNvPr>
            <p:cNvSpPr txBox="1"/>
            <p:nvPr/>
          </p:nvSpPr>
          <p:spPr>
            <a:xfrm>
              <a:off x="8350902" y="354948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prstClr val="white"/>
                  </a:solidFill>
                </a:rPr>
                <a:t>」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8162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2F7D08-5341-4FF9-B27B-1F6C7424F031}"/>
              </a:ext>
            </a:extLst>
          </p:cNvPr>
          <p:cNvSpPr txBox="1"/>
          <p:nvPr/>
        </p:nvSpPr>
        <p:spPr>
          <a:xfrm>
            <a:off x="4116070" y="3111285"/>
            <a:ext cx="39598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THANK YOU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62D3ECC-DA43-44DF-8CA0-23CBB1BE4D99}"/>
              </a:ext>
            </a:extLst>
          </p:cNvPr>
          <p:cNvGrpSpPr/>
          <p:nvPr/>
        </p:nvGrpSpPr>
        <p:grpSpPr>
          <a:xfrm>
            <a:off x="1855125" y="1146002"/>
            <a:ext cx="8481749" cy="4565995"/>
            <a:chOff x="1167906" y="1199477"/>
            <a:chExt cx="8481749" cy="456599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AB222D1-6EA0-48C4-92EF-6DCB0FDCDB90}"/>
                </a:ext>
              </a:extLst>
            </p:cNvPr>
            <p:cNvSpPr txBox="1"/>
            <p:nvPr/>
          </p:nvSpPr>
          <p:spPr>
            <a:xfrm>
              <a:off x="1167906" y="1199477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TTF Light"/>
                  <a:cs typeface="+mn-cs"/>
                </a:rPr>
                <a:t> 「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8BBF35-6B4B-4BCC-B47D-820CE4FD38A6}"/>
                </a:ext>
              </a:extLst>
            </p:cNvPr>
            <p:cNvSpPr txBox="1"/>
            <p:nvPr/>
          </p:nvSpPr>
          <p:spPr>
            <a:xfrm>
              <a:off x="8350902" y="354948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TTF Light"/>
                  <a:cs typeface="+mn-cs"/>
                </a:rPr>
                <a:t>」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5397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94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7DE0FD-DDA9-4D1F-BF06-8014D8845C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56C74D8-F170-447D-B69F-E6349C6CB9ED}"/>
              </a:ext>
            </a:extLst>
          </p:cNvPr>
          <p:cNvCxnSpPr/>
          <p:nvPr/>
        </p:nvCxnSpPr>
        <p:spPr>
          <a:xfrm>
            <a:off x="802105" y="1540042"/>
            <a:ext cx="5293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85EA883-ADF8-4384-854B-A47AF521B082}"/>
              </a:ext>
            </a:extLst>
          </p:cNvPr>
          <p:cNvSpPr txBox="1"/>
          <p:nvPr/>
        </p:nvSpPr>
        <p:spPr>
          <a:xfrm>
            <a:off x="802105" y="611196"/>
            <a:ext cx="10791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목 차</a:t>
            </a:r>
            <a:endParaRPr lang="ko-KR" altLang="en-US" sz="4000" spc="-3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86C152-90B0-48E4-9A04-F12E2640CB0A}"/>
              </a:ext>
            </a:extLst>
          </p:cNvPr>
          <p:cNvSpPr txBox="1"/>
          <p:nvPr/>
        </p:nvSpPr>
        <p:spPr>
          <a:xfrm>
            <a:off x="1965157" y="949750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 table of contents.</a:t>
            </a:r>
            <a:endParaRPr lang="ko-KR" altLang="en-US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748C335-F1F7-4CC2-B38D-93AB9F2985A2}"/>
              </a:ext>
            </a:extLst>
          </p:cNvPr>
          <p:cNvGrpSpPr/>
          <p:nvPr/>
        </p:nvGrpSpPr>
        <p:grpSpPr>
          <a:xfrm>
            <a:off x="803549" y="1865465"/>
            <a:ext cx="2722448" cy="523220"/>
            <a:chOff x="802105" y="2134906"/>
            <a:chExt cx="2722448" cy="523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E9E67C-6263-4256-9F68-9B9A9852E74C}"/>
                </a:ext>
              </a:extLst>
            </p:cNvPr>
            <p:cNvSpPr txBox="1"/>
            <p:nvPr/>
          </p:nvSpPr>
          <p:spPr>
            <a:xfrm>
              <a:off x="802105" y="2134906"/>
              <a:ext cx="7072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01</a:t>
              </a:r>
              <a:endParaRPr lang="ko-KR" altLang="en-US" sz="2800" spc="3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1A3D00-9373-4B0F-ADE9-2AF322B5B58E}"/>
                </a:ext>
              </a:extLst>
            </p:cNvPr>
            <p:cNvSpPr txBox="1"/>
            <p:nvPr/>
          </p:nvSpPr>
          <p:spPr>
            <a:xfrm>
              <a:off x="1611850" y="2134906"/>
              <a:ext cx="19127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프로젝트  개요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170C8F1-8653-4C7C-AC3A-E023FAFF0B0D}"/>
              </a:ext>
            </a:extLst>
          </p:cNvPr>
          <p:cNvGrpSpPr/>
          <p:nvPr/>
        </p:nvGrpSpPr>
        <p:grpSpPr>
          <a:xfrm>
            <a:off x="802105" y="2768909"/>
            <a:ext cx="3740355" cy="523220"/>
            <a:chOff x="802105" y="2134906"/>
            <a:chExt cx="3740355" cy="5232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39A89C-BF50-42A9-930D-549ED66528F1}"/>
                </a:ext>
              </a:extLst>
            </p:cNvPr>
            <p:cNvSpPr txBox="1"/>
            <p:nvPr/>
          </p:nvSpPr>
          <p:spPr>
            <a:xfrm>
              <a:off x="802105" y="2134906"/>
              <a:ext cx="7072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02</a:t>
              </a:r>
              <a:endParaRPr lang="ko-KR" altLang="en-US" sz="2800" spc="3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B1BBAB-1DD4-40C2-81B9-827FAE86FEC9}"/>
                </a:ext>
              </a:extLst>
            </p:cNvPr>
            <p:cNvSpPr txBox="1"/>
            <p:nvPr/>
          </p:nvSpPr>
          <p:spPr>
            <a:xfrm>
              <a:off x="1611850" y="2134906"/>
              <a:ext cx="29306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개발 기간  및  사용 기술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B747CD3-6CC6-4BD3-B10B-63BDB10AE0F1}"/>
              </a:ext>
            </a:extLst>
          </p:cNvPr>
          <p:cNvGrpSpPr/>
          <p:nvPr/>
        </p:nvGrpSpPr>
        <p:grpSpPr>
          <a:xfrm>
            <a:off x="802105" y="3675801"/>
            <a:ext cx="2876336" cy="523220"/>
            <a:chOff x="802105" y="2134906"/>
            <a:chExt cx="2876336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1A0ADE3-27EA-4373-9F0D-CAAE18A5A8A1}"/>
                </a:ext>
              </a:extLst>
            </p:cNvPr>
            <p:cNvSpPr txBox="1"/>
            <p:nvPr/>
          </p:nvSpPr>
          <p:spPr>
            <a:xfrm>
              <a:off x="802105" y="2134906"/>
              <a:ext cx="7072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03</a:t>
              </a:r>
              <a:endParaRPr lang="ko-KR" altLang="en-US" sz="2800" spc="3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49F61C-6094-4167-9B37-F9572D4C0726}"/>
                </a:ext>
              </a:extLst>
            </p:cNvPr>
            <p:cNvSpPr txBox="1"/>
            <p:nvPr/>
          </p:nvSpPr>
          <p:spPr>
            <a:xfrm>
              <a:off x="1611850" y="2134906"/>
              <a:ext cx="20665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개 발 상 세 내 용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F02CC46-B1FB-4C55-966C-AE30B967D48B}"/>
              </a:ext>
            </a:extLst>
          </p:cNvPr>
          <p:cNvGrpSpPr/>
          <p:nvPr/>
        </p:nvGrpSpPr>
        <p:grpSpPr>
          <a:xfrm>
            <a:off x="802105" y="5482689"/>
            <a:ext cx="1536226" cy="523220"/>
            <a:chOff x="802105" y="2134906"/>
            <a:chExt cx="1536226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FD09C5-E6CF-49A7-93CF-0771D827C9F8}"/>
                </a:ext>
              </a:extLst>
            </p:cNvPr>
            <p:cNvSpPr txBox="1"/>
            <p:nvPr/>
          </p:nvSpPr>
          <p:spPr>
            <a:xfrm>
              <a:off x="802105" y="2134906"/>
              <a:ext cx="7072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05</a:t>
              </a:r>
              <a:endParaRPr lang="ko-KR" altLang="en-US" sz="2800" spc="3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3E5C2C0-DA70-4CF3-B97A-7D44B2B0A087}"/>
                </a:ext>
              </a:extLst>
            </p:cNvPr>
            <p:cNvSpPr txBox="1"/>
            <p:nvPr/>
          </p:nvSpPr>
          <p:spPr>
            <a:xfrm>
              <a:off x="1611850" y="2134906"/>
              <a:ext cx="7264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후기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B747CD3-6CC6-4BD3-B10B-63BDB10AE0F1}"/>
              </a:ext>
            </a:extLst>
          </p:cNvPr>
          <p:cNvGrpSpPr/>
          <p:nvPr/>
        </p:nvGrpSpPr>
        <p:grpSpPr>
          <a:xfrm>
            <a:off x="802105" y="4579245"/>
            <a:ext cx="3044652" cy="523220"/>
            <a:chOff x="802105" y="2134906"/>
            <a:chExt cx="3044652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1A0ADE3-27EA-4373-9F0D-CAAE18A5A8A1}"/>
                </a:ext>
              </a:extLst>
            </p:cNvPr>
            <p:cNvSpPr txBox="1"/>
            <p:nvPr/>
          </p:nvSpPr>
          <p:spPr>
            <a:xfrm>
              <a:off x="802105" y="2134906"/>
              <a:ext cx="7072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04</a:t>
              </a:r>
              <a:endParaRPr lang="ko-KR" altLang="en-US" sz="2800" spc="3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D49F61C-6094-4167-9B37-F9572D4C0726}"/>
                </a:ext>
              </a:extLst>
            </p:cNvPr>
            <p:cNvSpPr txBox="1"/>
            <p:nvPr/>
          </p:nvSpPr>
          <p:spPr>
            <a:xfrm>
              <a:off x="1611850" y="2134906"/>
              <a:ext cx="22349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시나리오  및 시연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5941967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47919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4286625" y="2171700"/>
            <a:ext cx="3448050" cy="2400099"/>
            <a:chOff x="5155670" y="1226294"/>
            <a:chExt cx="4320000" cy="2598891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55670" y="1226294"/>
              <a:ext cx="4320000" cy="25971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6" name="직사각형 25"/>
            <p:cNvSpPr/>
            <p:nvPr/>
          </p:nvSpPr>
          <p:spPr>
            <a:xfrm>
              <a:off x="5488292" y="2044715"/>
              <a:ext cx="3720191" cy="17804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8114168" y="2173314"/>
            <a:ext cx="3448050" cy="2398485"/>
            <a:chOff x="3097800" y="4609584"/>
            <a:chExt cx="4320000" cy="2597143"/>
          </a:xfrm>
        </p:grpSpPr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7800" y="4609584"/>
              <a:ext cx="4320000" cy="25971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2" name="직사각형 51"/>
            <p:cNvSpPr/>
            <p:nvPr/>
          </p:nvSpPr>
          <p:spPr>
            <a:xfrm>
              <a:off x="3973722" y="5181979"/>
              <a:ext cx="2680321" cy="20230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3" name="그림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32" y="2498863"/>
            <a:ext cx="3448050" cy="20729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332" y="2171848"/>
            <a:ext cx="3448800" cy="23990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4" name="오른쪽 화살표 83"/>
          <p:cNvSpPr/>
          <p:nvPr/>
        </p:nvSpPr>
        <p:spPr>
          <a:xfrm>
            <a:off x="3828170" y="3244785"/>
            <a:ext cx="543951" cy="487379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1051070" y="2556435"/>
            <a:ext cx="2212808" cy="1644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오른쪽 화살표 85"/>
          <p:cNvSpPr/>
          <p:nvPr/>
        </p:nvSpPr>
        <p:spPr>
          <a:xfrm>
            <a:off x="7676592" y="3244784"/>
            <a:ext cx="543951" cy="487379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9044866" y="1658061"/>
            <a:ext cx="1586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Detail Page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5379225" y="1667287"/>
            <a:ext cx="1314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List Page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673CD77-7602-4B20-A414-1775D2978426}"/>
              </a:ext>
            </a:extLst>
          </p:cNvPr>
          <p:cNvSpPr/>
          <p:nvPr/>
        </p:nvSpPr>
        <p:spPr>
          <a:xfrm>
            <a:off x="458331" y="4728956"/>
            <a:ext cx="3448425" cy="1893732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673CD77-7602-4B20-A414-1775D2978426}"/>
              </a:ext>
            </a:extLst>
          </p:cNvPr>
          <p:cNvSpPr/>
          <p:nvPr/>
        </p:nvSpPr>
        <p:spPr>
          <a:xfrm>
            <a:off x="4286249" y="4728956"/>
            <a:ext cx="3448425" cy="1893732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673CD77-7602-4B20-A414-1775D2978426}"/>
              </a:ext>
            </a:extLst>
          </p:cNvPr>
          <p:cNvSpPr/>
          <p:nvPr/>
        </p:nvSpPr>
        <p:spPr>
          <a:xfrm>
            <a:off x="8114167" y="4728955"/>
            <a:ext cx="3448425" cy="1893732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3323CFC-DFDD-46BB-8613-0BCF6F6014B4}"/>
              </a:ext>
            </a:extLst>
          </p:cNvPr>
          <p:cNvSpPr txBox="1"/>
          <p:nvPr/>
        </p:nvSpPr>
        <p:spPr>
          <a:xfrm>
            <a:off x="789816" y="5309689"/>
            <a:ext cx="2855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전체 상품 목록</a:t>
            </a:r>
            <a:endParaRPr lang="en-US" altLang="ko-KR"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메뉴 카테고리</a:t>
            </a:r>
            <a:r>
              <a:rPr lang="en-US" altLang="ko-KR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검색 기능</a:t>
            </a:r>
            <a:endParaRPr lang="en-US" altLang="ko-KR"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회원가입 로그인 장바구니</a:t>
            </a:r>
            <a:endParaRPr lang="en-US" altLang="ko-KR"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3323CFC-DFDD-46BB-8613-0BCF6F6014B4}"/>
              </a:ext>
            </a:extLst>
          </p:cNvPr>
          <p:cNvSpPr txBox="1"/>
          <p:nvPr/>
        </p:nvSpPr>
        <p:spPr>
          <a:xfrm>
            <a:off x="4298035" y="5480067"/>
            <a:ext cx="3744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카테고리 선택 또는 검색한 제품 목록</a:t>
            </a:r>
            <a:endParaRPr lang="en-US" altLang="ko-KR"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필터를 사용하여 해당 상품만 보여줌</a:t>
            </a:r>
            <a:endParaRPr lang="en-US" altLang="ko-KR"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3323CFC-DFDD-46BB-8613-0BCF6F6014B4}"/>
              </a:ext>
            </a:extLst>
          </p:cNvPr>
          <p:cNvSpPr txBox="1"/>
          <p:nvPr/>
        </p:nvSpPr>
        <p:spPr>
          <a:xfrm>
            <a:off x="8344057" y="5480067"/>
            <a:ext cx="3375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제품 상세 정보 및 구매수량 선택</a:t>
            </a:r>
            <a:endParaRPr lang="en-US" altLang="ko-KR"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연관된 상품 목록</a:t>
            </a:r>
            <a:endParaRPr lang="en-US" altLang="ko-KR"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01343" y="377473"/>
            <a:ext cx="7139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Part</a:t>
            </a:r>
          </a:p>
          <a:p>
            <a:r>
              <a:rPr lang="en-US" altLang="ko-KR" sz="20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972249" y="396838"/>
            <a:ext cx="4131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개요 및 역할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323CFC-DFDD-46BB-8613-0BCF6F6014B4}"/>
              </a:ext>
            </a:extLst>
          </p:cNvPr>
          <p:cNvSpPr txBox="1"/>
          <p:nvPr/>
        </p:nvSpPr>
        <p:spPr>
          <a:xfrm>
            <a:off x="1403769" y="4812382"/>
            <a:ext cx="2855313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담당자 </a:t>
            </a:r>
            <a:r>
              <a:rPr lang="en-US" altLang="ko-KR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</a:t>
            </a: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정승훈</a:t>
            </a:r>
            <a:endParaRPr lang="en-US" altLang="ko-KR"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 cstate="screen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34" y="4875503"/>
            <a:ext cx="544532" cy="36302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3323CFC-DFDD-46BB-8613-0BCF6F6014B4}"/>
              </a:ext>
            </a:extLst>
          </p:cNvPr>
          <p:cNvSpPr txBox="1"/>
          <p:nvPr/>
        </p:nvSpPr>
        <p:spPr>
          <a:xfrm>
            <a:off x="9177698" y="4788116"/>
            <a:ext cx="2855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담당자 </a:t>
            </a:r>
            <a:r>
              <a:rPr lang="en-US" altLang="ko-KR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</a:t>
            </a:r>
            <a:r>
              <a:rPr lang="ko-KR" altLang="en-US" sz="16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이은송</a:t>
            </a:r>
            <a:endParaRPr lang="en-US" altLang="ko-KR"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6" cstate="screen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742" y="4867617"/>
            <a:ext cx="544532" cy="36302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3323CFC-DFDD-46BB-8613-0BCF6F6014B4}"/>
              </a:ext>
            </a:extLst>
          </p:cNvPr>
          <p:cNvSpPr txBox="1"/>
          <p:nvPr/>
        </p:nvSpPr>
        <p:spPr>
          <a:xfrm>
            <a:off x="5304317" y="4809795"/>
            <a:ext cx="2855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담당자 </a:t>
            </a:r>
            <a:r>
              <a:rPr lang="en-US" altLang="ko-KR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</a:t>
            </a: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문소민</a:t>
            </a:r>
            <a:endParaRPr lang="en-US" altLang="ko-KR"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6" cstate="screen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361" y="4862740"/>
            <a:ext cx="544532" cy="36302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485059" y="1660306"/>
            <a:ext cx="1464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Main Page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424813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62F7D08-5341-4FF9-B27B-1F6C7424F031}"/>
              </a:ext>
            </a:extLst>
          </p:cNvPr>
          <p:cNvSpPr txBox="1"/>
          <p:nvPr/>
        </p:nvSpPr>
        <p:spPr>
          <a:xfrm>
            <a:off x="4214041" y="4303522"/>
            <a:ext cx="39598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</a:rPr>
              <a:t>감사합니다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E8E93DA0-4B6B-4B61-B345-C5951B3C00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801"/>
          <a:stretch/>
        </p:blipFill>
        <p:spPr>
          <a:xfrm>
            <a:off x="5508072" y="3662626"/>
            <a:ext cx="1641854" cy="890184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E44C4E5A-8040-4710-843D-0B5AF471B1A7}"/>
              </a:ext>
            </a:extLst>
          </p:cNvPr>
          <p:cNvSpPr txBox="1"/>
          <p:nvPr/>
        </p:nvSpPr>
        <p:spPr>
          <a:xfrm>
            <a:off x="2595076" y="4859104"/>
            <a:ext cx="3436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JavaScript, HTML, CSS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45B9C53-03F3-44E6-B3FD-EC31A20C4D92}"/>
              </a:ext>
            </a:extLst>
          </p:cNvPr>
          <p:cNvSpPr txBox="1"/>
          <p:nvPr/>
        </p:nvSpPr>
        <p:spPr>
          <a:xfrm>
            <a:off x="8367671" y="4849715"/>
            <a:ext cx="4635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bg1">
                    <a:lumMod val="50000"/>
                  </a:schemeClr>
                </a:solidFill>
              </a:rPr>
              <a:t>ReactJsReactJs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ko-KR" sz="1400" b="1" dirty="0" err="1">
                <a:solidFill>
                  <a:schemeClr val="bg1">
                    <a:lumMod val="50000"/>
                  </a:schemeClr>
                </a:solidFill>
              </a:rPr>
              <a:t>Mobx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, Router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695" y="3370605"/>
            <a:ext cx="2443804" cy="1282997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741" y="3471398"/>
            <a:ext cx="1081412" cy="1081412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00" y="3711411"/>
            <a:ext cx="887460" cy="887460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568"/>
          <a:stretch/>
        </p:blipFill>
        <p:spPr>
          <a:xfrm>
            <a:off x="3229907" y="3508244"/>
            <a:ext cx="1646893" cy="1083616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82099" y="404554"/>
            <a:ext cx="7139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Part</a:t>
            </a:r>
          </a:p>
          <a:p>
            <a:r>
              <a:rPr lang="en-US" altLang="ko-KR" sz="20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07897" y="414977"/>
            <a:ext cx="3993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개발기간 및 사용기술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9088" y="758497"/>
            <a:ext cx="435407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lvl="1"/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lvl="1"/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개발 기간 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	2020.08.14~08.20</a:t>
            </a:r>
          </a:p>
          <a:p>
            <a:pPr marL="342900" indent="-342900">
              <a:buAutoNum type="arabicPeriod"/>
            </a:pP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사용기술 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Skill set</a:t>
            </a:r>
          </a:p>
          <a:p>
            <a:pPr marL="342900" indent="-342900">
              <a:buAutoNum type="arabicPeriod"/>
            </a:pP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199" y="3600285"/>
            <a:ext cx="1506402" cy="843585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1007897" y="4751658"/>
            <a:ext cx="8745703" cy="0"/>
            <a:chOff x="864095" y="3064782"/>
            <a:chExt cx="6677599" cy="0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C0FE2738-7963-40B8-8E99-AFA0D7665456}"/>
                </a:ext>
              </a:extLst>
            </p:cNvPr>
            <p:cNvCxnSpPr>
              <a:cxnSpLocks/>
            </p:cNvCxnSpPr>
            <p:nvPr/>
          </p:nvCxnSpPr>
          <p:spPr>
            <a:xfrm>
              <a:off x="864095" y="3064782"/>
              <a:ext cx="1991626" cy="0"/>
            </a:xfrm>
            <a:prstGeom prst="line">
              <a:avLst/>
            </a:prstGeom>
            <a:ln w="12700">
              <a:solidFill>
                <a:srgbClr val="FD940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643200B-295F-4150-9802-04DE483870A5}"/>
                </a:ext>
              </a:extLst>
            </p:cNvPr>
            <p:cNvCxnSpPr>
              <a:cxnSpLocks/>
            </p:cNvCxnSpPr>
            <p:nvPr/>
          </p:nvCxnSpPr>
          <p:spPr>
            <a:xfrm>
              <a:off x="2855721" y="3064782"/>
              <a:ext cx="2062543" cy="0"/>
            </a:xfrm>
            <a:prstGeom prst="line">
              <a:avLst/>
            </a:prstGeom>
            <a:ln w="12700">
              <a:solidFill>
                <a:srgbClr val="FD940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565F8267-9980-4F09-A6D2-37E514F319DB}"/>
                </a:ext>
              </a:extLst>
            </p:cNvPr>
            <p:cNvCxnSpPr>
              <a:cxnSpLocks/>
            </p:cNvCxnSpPr>
            <p:nvPr/>
          </p:nvCxnSpPr>
          <p:spPr>
            <a:xfrm>
              <a:off x="4918264" y="3064782"/>
              <a:ext cx="2623430" cy="0"/>
            </a:xfrm>
            <a:prstGeom prst="line">
              <a:avLst/>
            </a:prstGeom>
            <a:ln w="12700">
              <a:solidFill>
                <a:srgbClr val="FD940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44C4E5A-8040-4710-843D-0B5AF471B1A7}"/>
              </a:ext>
            </a:extLst>
          </p:cNvPr>
          <p:cNvSpPr txBox="1"/>
          <p:nvPr/>
        </p:nvSpPr>
        <p:spPr>
          <a:xfrm>
            <a:off x="720026" y="4893118"/>
            <a:ext cx="3436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bg1">
                    <a:lumMod val="50000"/>
                  </a:schemeClr>
                </a:solidFill>
              </a:rPr>
              <a:t>Json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4C4E5A-8040-4710-843D-0B5AF471B1A7}"/>
              </a:ext>
            </a:extLst>
          </p:cNvPr>
          <p:cNvSpPr txBox="1"/>
          <p:nvPr/>
        </p:nvSpPr>
        <p:spPr>
          <a:xfrm>
            <a:off x="5932414" y="4912535"/>
            <a:ext cx="3436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bg1">
                    <a:lumMod val="50000"/>
                  </a:schemeClr>
                </a:solidFill>
              </a:rPr>
              <a:t>GitHub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830548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한쪽 모서리가 잘린 사각형 44">
            <a:extLst>
              <a:ext uri="{FF2B5EF4-FFF2-40B4-BE49-F238E27FC236}">
                <a16:creationId xmlns:a16="http://schemas.microsoft.com/office/drawing/2014/main" id="{DED3D848-0D36-4FF7-9644-67A78B1DB86B}"/>
              </a:ext>
            </a:extLst>
          </p:cNvPr>
          <p:cNvSpPr/>
          <p:nvPr/>
        </p:nvSpPr>
        <p:spPr>
          <a:xfrm>
            <a:off x="2705110" y="3935374"/>
            <a:ext cx="1884654" cy="520247"/>
          </a:xfrm>
          <a:prstGeom prst="snip1Rect">
            <a:avLst/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MainPage</a:t>
            </a:r>
            <a:endParaRPr lang="ko-KR" altLang="en-US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3" name="한쪽 모서리가 잘린 사각형 6">
            <a:extLst>
              <a:ext uri="{FF2B5EF4-FFF2-40B4-BE49-F238E27FC236}">
                <a16:creationId xmlns:a16="http://schemas.microsoft.com/office/drawing/2014/main" id="{62181049-F58B-4EB3-9878-FD1EC6563F87}"/>
              </a:ext>
            </a:extLst>
          </p:cNvPr>
          <p:cNvSpPr/>
          <p:nvPr/>
        </p:nvSpPr>
        <p:spPr>
          <a:xfrm>
            <a:off x="3443373" y="1949044"/>
            <a:ext cx="2780942" cy="767661"/>
          </a:xfrm>
          <a:prstGeom prst="snip1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spc="-15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AB1FE92F-BAC6-44E9-A256-26A15F67157A}"/>
              </a:ext>
            </a:extLst>
          </p:cNvPr>
          <p:cNvCxnSpPr>
            <a:cxnSpLocks/>
          </p:cNvCxnSpPr>
          <p:nvPr/>
        </p:nvCxnSpPr>
        <p:spPr>
          <a:xfrm>
            <a:off x="4574629" y="2709642"/>
            <a:ext cx="0" cy="59617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632B17B8-6316-47E1-9551-B0B9B356A7EE}"/>
              </a:ext>
            </a:extLst>
          </p:cNvPr>
          <p:cNvSpPr txBox="1"/>
          <p:nvPr/>
        </p:nvSpPr>
        <p:spPr>
          <a:xfrm>
            <a:off x="3940152" y="2082247"/>
            <a:ext cx="1547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App.js</a:t>
            </a: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F3D44D4-02E1-4C51-8CB7-5287D203BC40}"/>
              </a:ext>
            </a:extLst>
          </p:cNvPr>
          <p:cNvCxnSpPr>
            <a:cxnSpLocks/>
          </p:cNvCxnSpPr>
          <p:nvPr/>
        </p:nvCxnSpPr>
        <p:spPr>
          <a:xfrm>
            <a:off x="1464771" y="3313093"/>
            <a:ext cx="0" cy="63034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한쪽 모서리가 잘린 사각형 44">
            <a:extLst>
              <a:ext uri="{FF2B5EF4-FFF2-40B4-BE49-F238E27FC236}">
                <a16:creationId xmlns:a16="http://schemas.microsoft.com/office/drawing/2014/main" id="{BBE0F5F5-7B15-4B68-9882-0225E32D384C}"/>
              </a:ext>
            </a:extLst>
          </p:cNvPr>
          <p:cNvSpPr/>
          <p:nvPr/>
        </p:nvSpPr>
        <p:spPr>
          <a:xfrm>
            <a:off x="4800637" y="3936197"/>
            <a:ext cx="1884654" cy="520247"/>
          </a:xfrm>
          <a:prstGeom prst="snip1Rect">
            <a:avLst/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ListPage</a:t>
            </a:r>
            <a:endParaRPr lang="ko-KR" altLang="en-US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7" name="한쪽 모서리가 잘린 사각형 44">
            <a:extLst>
              <a:ext uri="{FF2B5EF4-FFF2-40B4-BE49-F238E27FC236}">
                <a16:creationId xmlns:a16="http://schemas.microsoft.com/office/drawing/2014/main" id="{25911A33-AEEE-41FB-B3CE-F060B7B1609F}"/>
              </a:ext>
            </a:extLst>
          </p:cNvPr>
          <p:cNvSpPr/>
          <p:nvPr/>
        </p:nvSpPr>
        <p:spPr>
          <a:xfrm>
            <a:off x="6855740" y="3936519"/>
            <a:ext cx="1884654" cy="520247"/>
          </a:xfrm>
          <a:prstGeom prst="snip1Rect">
            <a:avLst/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DetailPage</a:t>
            </a:r>
            <a:endParaRPr lang="ko-KR" altLang="en-US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9" name="한쪽 모서리가 잘린 사각형 103">
            <a:extLst>
              <a:ext uri="{FF2B5EF4-FFF2-40B4-BE49-F238E27FC236}">
                <a16:creationId xmlns:a16="http://schemas.microsoft.com/office/drawing/2014/main" id="{2D477A81-0F94-4670-8164-DD172F52BABB}"/>
              </a:ext>
            </a:extLst>
          </p:cNvPr>
          <p:cNvSpPr/>
          <p:nvPr/>
        </p:nvSpPr>
        <p:spPr>
          <a:xfrm>
            <a:off x="7446086" y="4514728"/>
            <a:ext cx="1176861" cy="324865"/>
          </a:xfrm>
          <a:prstGeom prst="snip1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container</a:t>
            </a:r>
            <a:endParaRPr lang="ko-KR" altLang="en-US" sz="14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1" name="한쪽 모서리가 잘린 사각형 103">
            <a:extLst>
              <a:ext uri="{FF2B5EF4-FFF2-40B4-BE49-F238E27FC236}">
                <a16:creationId xmlns:a16="http://schemas.microsoft.com/office/drawing/2014/main" id="{182B5163-0D19-4E95-9F6B-F9BB96E70C14}"/>
              </a:ext>
            </a:extLst>
          </p:cNvPr>
          <p:cNvSpPr/>
          <p:nvPr/>
        </p:nvSpPr>
        <p:spPr>
          <a:xfrm>
            <a:off x="7446086" y="4877483"/>
            <a:ext cx="1176861" cy="324865"/>
          </a:xfrm>
          <a:prstGeom prst="snip1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view</a:t>
            </a:r>
            <a:endParaRPr lang="ko-KR" altLang="en-US" sz="14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3" name="한쪽 모서리가 잘린 사각형 103">
            <a:extLst>
              <a:ext uri="{FF2B5EF4-FFF2-40B4-BE49-F238E27FC236}">
                <a16:creationId xmlns:a16="http://schemas.microsoft.com/office/drawing/2014/main" id="{58FA0D92-BE91-4035-91FD-6577D15E50BE}"/>
              </a:ext>
            </a:extLst>
          </p:cNvPr>
          <p:cNvSpPr/>
          <p:nvPr/>
        </p:nvSpPr>
        <p:spPr>
          <a:xfrm>
            <a:off x="7446086" y="5240238"/>
            <a:ext cx="1176861" cy="324865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store</a:t>
            </a:r>
            <a:endParaRPr lang="ko-KR" altLang="en-US" sz="14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266A06CD-518D-40DF-AE81-52B57292F3BD}"/>
              </a:ext>
            </a:extLst>
          </p:cNvPr>
          <p:cNvCxnSpPr>
            <a:cxnSpLocks/>
          </p:cNvCxnSpPr>
          <p:nvPr/>
        </p:nvCxnSpPr>
        <p:spPr>
          <a:xfrm>
            <a:off x="7684485" y="3307120"/>
            <a:ext cx="0" cy="63034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한쪽 모서리가 잘린 사각형 6">
            <a:extLst>
              <a:ext uri="{FF2B5EF4-FFF2-40B4-BE49-F238E27FC236}">
                <a16:creationId xmlns:a16="http://schemas.microsoft.com/office/drawing/2014/main" id="{691B6D07-7E06-404D-9437-4919E621DD78}"/>
              </a:ext>
            </a:extLst>
          </p:cNvPr>
          <p:cNvSpPr/>
          <p:nvPr/>
        </p:nvSpPr>
        <p:spPr>
          <a:xfrm>
            <a:off x="9084802" y="1796415"/>
            <a:ext cx="2251743" cy="2216417"/>
          </a:xfrm>
          <a:prstGeom prst="snip1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spc="-15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한쪽 모서리가 잘린 사각형 103">
            <a:extLst>
              <a:ext uri="{FF2B5EF4-FFF2-40B4-BE49-F238E27FC236}">
                <a16:creationId xmlns:a16="http://schemas.microsoft.com/office/drawing/2014/main" id="{1B2A09BC-E02F-4CD1-986C-07E53EF15AAF}"/>
              </a:ext>
            </a:extLst>
          </p:cNvPr>
          <p:cNvSpPr/>
          <p:nvPr/>
        </p:nvSpPr>
        <p:spPr>
          <a:xfrm>
            <a:off x="9371374" y="2326452"/>
            <a:ext cx="1670279" cy="324865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Common store</a:t>
            </a:r>
            <a:endParaRPr lang="ko-KR" altLang="en-US" sz="14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0" name="한쪽 모서리가 잘린 사각형 103">
            <a:extLst>
              <a:ext uri="{FF2B5EF4-FFF2-40B4-BE49-F238E27FC236}">
                <a16:creationId xmlns:a16="http://schemas.microsoft.com/office/drawing/2014/main" id="{11D78BB6-E116-4767-9ABF-BF4CD33781CB}"/>
              </a:ext>
            </a:extLst>
          </p:cNvPr>
          <p:cNvSpPr/>
          <p:nvPr/>
        </p:nvSpPr>
        <p:spPr>
          <a:xfrm>
            <a:off x="9371374" y="2744005"/>
            <a:ext cx="1670279" cy="324865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Mainpage</a:t>
            </a:r>
            <a:r>
              <a:rPr lang="en-US" altLang="ko-KR" sz="14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store</a:t>
            </a:r>
            <a:endParaRPr lang="ko-KR" altLang="en-US" sz="14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2" name="한쪽 모서리가 잘린 사각형 103">
            <a:extLst>
              <a:ext uri="{FF2B5EF4-FFF2-40B4-BE49-F238E27FC236}">
                <a16:creationId xmlns:a16="http://schemas.microsoft.com/office/drawing/2014/main" id="{BA4B23CC-53C5-4E0D-BB55-79FF6250F453}"/>
              </a:ext>
            </a:extLst>
          </p:cNvPr>
          <p:cNvSpPr/>
          <p:nvPr/>
        </p:nvSpPr>
        <p:spPr>
          <a:xfrm>
            <a:off x="9371374" y="3161558"/>
            <a:ext cx="1670279" cy="324865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Listpage</a:t>
            </a:r>
            <a:r>
              <a:rPr lang="en-US" altLang="ko-KR" sz="14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store</a:t>
            </a:r>
            <a:endParaRPr lang="ko-KR" altLang="en-US" sz="14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4" name="한쪽 모서리가 잘린 사각형 103">
            <a:extLst>
              <a:ext uri="{FF2B5EF4-FFF2-40B4-BE49-F238E27FC236}">
                <a16:creationId xmlns:a16="http://schemas.microsoft.com/office/drawing/2014/main" id="{15766C4C-8177-4F6A-97E4-AE28737426D5}"/>
              </a:ext>
            </a:extLst>
          </p:cNvPr>
          <p:cNvSpPr/>
          <p:nvPr/>
        </p:nvSpPr>
        <p:spPr>
          <a:xfrm>
            <a:off x="9371374" y="3579111"/>
            <a:ext cx="1670279" cy="324865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DetailPage</a:t>
            </a:r>
            <a:r>
              <a:rPr lang="en-US" altLang="ko-KR" sz="14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store</a:t>
            </a:r>
            <a:endParaRPr lang="ko-KR" altLang="en-US" sz="14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D26D7F2-F3D9-4DAA-B774-EFA5DC23B372}"/>
              </a:ext>
            </a:extLst>
          </p:cNvPr>
          <p:cNvSpPr/>
          <p:nvPr/>
        </p:nvSpPr>
        <p:spPr>
          <a:xfrm>
            <a:off x="9410374" y="1886824"/>
            <a:ext cx="1563735" cy="3469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Store</a:t>
            </a:r>
            <a:endParaRPr lang="ko-KR" altLang="en-US" sz="20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AC7F1CA-8796-407E-9B1F-52E794B880F4}"/>
              </a:ext>
            </a:extLst>
          </p:cNvPr>
          <p:cNvCxnSpPr>
            <a:cxnSpLocks/>
          </p:cNvCxnSpPr>
          <p:nvPr/>
        </p:nvCxnSpPr>
        <p:spPr>
          <a:xfrm>
            <a:off x="6415968" y="2326451"/>
            <a:ext cx="2706426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57CA648-A2FB-48E4-864D-128E99A94D1D}"/>
              </a:ext>
            </a:extLst>
          </p:cNvPr>
          <p:cNvCxnSpPr>
            <a:cxnSpLocks/>
          </p:cNvCxnSpPr>
          <p:nvPr/>
        </p:nvCxnSpPr>
        <p:spPr>
          <a:xfrm>
            <a:off x="1685485" y="6002159"/>
            <a:ext cx="8437400" cy="18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660AE5BF-21C7-44E5-A770-A77AF4B3163C}"/>
              </a:ext>
            </a:extLst>
          </p:cNvPr>
          <p:cNvCxnSpPr>
            <a:cxnSpLocks/>
          </p:cNvCxnSpPr>
          <p:nvPr/>
        </p:nvCxnSpPr>
        <p:spPr>
          <a:xfrm flipH="1" flipV="1">
            <a:off x="10122885" y="4231360"/>
            <a:ext cx="16778" cy="1752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91841F13-0459-4808-AF7D-15CB1E0BAB07}"/>
              </a:ext>
            </a:extLst>
          </p:cNvPr>
          <p:cNvCxnSpPr>
            <a:cxnSpLocks/>
          </p:cNvCxnSpPr>
          <p:nvPr/>
        </p:nvCxnSpPr>
        <p:spPr>
          <a:xfrm>
            <a:off x="7952933" y="5650075"/>
            <a:ext cx="0" cy="333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5E1455F1-D773-420C-8A20-CC153CDF72EB}"/>
              </a:ext>
            </a:extLst>
          </p:cNvPr>
          <p:cNvCxnSpPr>
            <a:cxnSpLocks/>
          </p:cNvCxnSpPr>
          <p:nvPr/>
        </p:nvCxnSpPr>
        <p:spPr>
          <a:xfrm>
            <a:off x="5869267" y="5656601"/>
            <a:ext cx="0" cy="333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9BDAA7E8-F2D1-4CD6-8D50-BB8E7392E165}"/>
              </a:ext>
            </a:extLst>
          </p:cNvPr>
          <p:cNvCxnSpPr>
            <a:cxnSpLocks/>
          </p:cNvCxnSpPr>
          <p:nvPr/>
        </p:nvCxnSpPr>
        <p:spPr>
          <a:xfrm>
            <a:off x="3765350" y="5641686"/>
            <a:ext cx="0" cy="333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한쪽 모서리가 잘린 사각형 44">
            <a:extLst>
              <a:ext uri="{FF2B5EF4-FFF2-40B4-BE49-F238E27FC236}">
                <a16:creationId xmlns:a16="http://schemas.microsoft.com/office/drawing/2014/main" id="{704B815D-4FA9-49AD-91D4-DE6846F147CF}"/>
              </a:ext>
            </a:extLst>
          </p:cNvPr>
          <p:cNvSpPr/>
          <p:nvPr/>
        </p:nvSpPr>
        <p:spPr>
          <a:xfrm>
            <a:off x="662023" y="3936197"/>
            <a:ext cx="1884654" cy="520247"/>
          </a:xfrm>
          <a:prstGeom prst="snip1Rect">
            <a:avLst/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Header</a:t>
            </a:r>
            <a:endParaRPr lang="ko-KR" altLang="en-US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95965940-9E09-4E10-8A2A-FAC07A85F5A9}"/>
              </a:ext>
            </a:extLst>
          </p:cNvPr>
          <p:cNvCxnSpPr>
            <a:cxnSpLocks/>
          </p:cNvCxnSpPr>
          <p:nvPr/>
        </p:nvCxnSpPr>
        <p:spPr>
          <a:xfrm>
            <a:off x="1685485" y="5664990"/>
            <a:ext cx="0" cy="333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4BE2D069-B96B-4D84-BC4A-0F0DB9DEFA49}"/>
              </a:ext>
            </a:extLst>
          </p:cNvPr>
          <p:cNvCxnSpPr>
            <a:cxnSpLocks/>
          </p:cNvCxnSpPr>
          <p:nvPr/>
        </p:nvCxnSpPr>
        <p:spPr>
          <a:xfrm>
            <a:off x="7180670" y="4454916"/>
            <a:ext cx="0" cy="91980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29E713CE-23B3-4D7A-B8A5-D36927D7ADFF}"/>
              </a:ext>
            </a:extLst>
          </p:cNvPr>
          <p:cNvCxnSpPr>
            <a:cxnSpLocks/>
            <a:endCxn id="99" idx="2"/>
          </p:cNvCxnSpPr>
          <p:nvPr/>
        </p:nvCxnSpPr>
        <p:spPr>
          <a:xfrm>
            <a:off x="7180669" y="4677161"/>
            <a:ext cx="26541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AACFB173-359E-4584-8D5D-EF0248AD1EFB}"/>
              </a:ext>
            </a:extLst>
          </p:cNvPr>
          <p:cNvCxnSpPr>
            <a:cxnSpLocks/>
          </p:cNvCxnSpPr>
          <p:nvPr/>
        </p:nvCxnSpPr>
        <p:spPr>
          <a:xfrm>
            <a:off x="7180669" y="5014687"/>
            <a:ext cx="318221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22F7C7C5-EBCD-483E-BF09-6592E492C9C5}"/>
              </a:ext>
            </a:extLst>
          </p:cNvPr>
          <p:cNvCxnSpPr>
            <a:cxnSpLocks/>
          </p:cNvCxnSpPr>
          <p:nvPr/>
        </p:nvCxnSpPr>
        <p:spPr>
          <a:xfrm>
            <a:off x="7180669" y="5374717"/>
            <a:ext cx="318221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한쪽 모서리가 잘린 사각형 103">
            <a:extLst>
              <a:ext uri="{FF2B5EF4-FFF2-40B4-BE49-F238E27FC236}">
                <a16:creationId xmlns:a16="http://schemas.microsoft.com/office/drawing/2014/main" id="{354C8A35-FD6E-4C9A-8DB2-BACEE5735CA1}"/>
              </a:ext>
            </a:extLst>
          </p:cNvPr>
          <p:cNvSpPr/>
          <p:nvPr/>
        </p:nvSpPr>
        <p:spPr>
          <a:xfrm>
            <a:off x="5390983" y="4514728"/>
            <a:ext cx="1176861" cy="324865"/>
          </a:xfrm>
          <a:prstGeom prst="snip1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container</a:t>
            </a:r>
            <a:endParaRPr lang="ko-KR" altLang="en-US" sz="14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6" name="한쪽 모서리가 잘린 사각형 103">
            <a:extLst>
              <a:ext uri="{FF2B5EF4-FFF2-40B4-BE49-F238E27FC236}">
                <a16:creationId xmlns:a16="http://schemas.microsoft.com/office/drawing/2014/main" id="{267C2307-6BA1-4101-9570-EC42E5B6BFB9}"/>
              </a:ext>
            </a:extLst>
          </p:cNvPr>
          <p:cNvSpPr/>
          <p:nvPr/>
        </p:nvSpPr>
        <p:spPr>
          <a:xfrm>
            <a:off x="5390983" y="4877483"/>
            <a:ext cx="1176861" cy="324865"/>
          </a:xfrm>
          <a:prstGeom prst="snip1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view</a:t>
            </a:r>
            <a:endParaRPr lang="ko-KR" altLang="en-US" sz="14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8" name="한쪽 모서리가 잘린 사각형 103">
            <a:extLst>
              <a:ext uri="{FF2B5EF4-FFF2-40B4-BE49-F238E27FC236}">
                <a16:creationId xmlns:a16="http://schemas.microsoft.com/office/drawing/2014/main" id="{35D04D0B-25C2-4779-BDAA-DF586923BE3B}"/>
              </a:ext>
            </a:extLst>
          </p:cNvPr>
          <p:cNvSpPr/>
          <p:nvPr/>
        </p:nvSpPr>
        <p:spPr>
          <a:xfrm>
            <a:off x="5390983" y="5240238"/>
            <a:ext cx="1176861" cy="324865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store</a:t>
            </a:r>
            <a:endParaRPr lang="ko-KR" altLang="en-US" sz="14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4C4E8799-7836-4B75-A8D0-841A470175EC}"/>
              </a:ext>
            </a:extLst>
          </p:cNvPr>
          <p:cNvCxnSpPr>
            <a:cxnSpLocks/>
          </p:cNvCxnSpPr>
          <p:nvPr/>
        </p:nvCxnSpPr>
        <p:spPr>
          <a:xfrm>
            <a:off x="5125567" y="4454916"/>
            <a:ext cx="0" cy="91980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15696887-7873-44E2-A586-0CCF19AD7794}"/>
              </a:ext>
            </a:extLst>
          </p:cNvPr>
          <p:cNvCxnSpPr>
            <a:cxnSpLocks/>
            <a:endCxn id="164" idx="2"/>
          </p:cNvCxnSpPr>
          <p:nvPr/>
        </p:nvCxnSpPr>
        <p:spPr>
          <a:xfrm>
            <a:off x="5125566" y="4677161"/>
            <a:ext cx="26541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0B2DB5B1-E679-4370-8565-008F7794CF90}"/>
              </a:ext>
            </a:extLst>
          </p:cNvPr>
          <p:cNvCxnSpPr>
            <a:cxnSpLocks/>
          </p:cNvCxnSpPr>
          <p:nvPr/>
        </p:nvCxnSpPr>
        <p:spPr>
          <a:xfrm>
            <a:off x="5125566" y="5014687"/>
            <a:ext cx="318221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B190ED22-EEA6-4724-AC5D-61EFFECE7E31}"/>
              </a:ext>
            </a:extLst>
          </p:cNvPr>
          <p:cNvCxnSpPr>
            <a:cxnSpLocks/>
          </p:cNvCxnSpPr>
          <p:nvPr/>
        </p:nvCxnSpPr>
        <p:spPr>
          <a:xfrm>
            <a:off x="5125566" y="5374717"/>
            <a:ext cx="318221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한쪽 모서리가 잘린 사각형 103">
            <a:extLst>
              <a:ext uri="{FF2B5EF4-FFF2-40B4-BE49-F238E27FC236}">
                <a16:creationId xmlns:a16="http://schemas.microsoft.com/office/drawing/2014/main" id="{823ABA47-CB1E-4D5E-81C0-1D167FCA3390}"/>
              </a:ext>
            </a:extLst>
          </p:cNvPr>
          <p:cNvSpPr/>
          <p:nvPr/>
        </p:nvSpPr>
        <p:spPr>
          <a:xfrm>
            <a:off x="3294116" y="4514728"/>
            <a:ext cx="1176861" cy="324865"/>
          </a:xfrm>
          <a:prstGeom prst="snip1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container</a:t>
            </a:r>
            <a:endParaRPr lang="ko-KR" altLang="en-US" sz="14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76" name="한쪽 모서리가 잘린 사각형 103">
            <a:extLst>
              <a:ext uri="{FF2B5EF4-FFF2-40B4-BE49-F238E27FC236}">
                <a16:creationId xmlns:a16="http://schemas.microsoft.com/office/drawing/2014/main" id="{BFBB1AB1-A59D-48BA-8BB0-CC53C7C2F40A}"/>
              </a:ext>
            </a:extLst>
          </p:cNvPr>
          <p:cNvSpPr/>
          <p:nvPr/>
        </p:nvSpPr>
        <p:spPr>
          <a:xfrm>
            <a:off x="3294116" y="4877483"/>
            <a:ext cx="1176861" cy="324865"/>
          </a:xfrm>
          <a:prstGeom prst="snip1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view</a:t>
            </a:r>
            <a:endParaRPr lang="ko-KR" altLang="en-US" sz="14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78" name="한쪽 모서리가 잘린 사각형 103">
            <a:extLst>
              <a:ext uri="{FF2B5EF4-FFF2-40B4-BE49-F238E27FC236}">
                <a16:creationId xmlns:a16="http://schemas.microsoft.com/office/drawing/2014/main" id="{583592B1-9825-4B9B-929D-9D9EAC6DE01B}"/>
              </a:ext>
            </a:extLst>
          </p:cNvPr>
          <p:cNvSpPr/>
          <p:nvPr/>
        </p:nvSpPr>
        <p:spPr>
          <a:xfrm>
            <a:off x="3294116" y="5240238"/>
            <a:ext cx="1176861" cy="324865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store</a:t>
            </a:r>
            <a:endParaRPr lang="ko-KR" altLang="en-US" sz="14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988F516F-F222-48A0-A92B-E0AC660FD2DB}"/>
              </a:ext>
            </a:extLst>
          </p:cNvPr>
          <p:cNvCxnSpPr>
            <a:cxnSpLocks/>
          </p:cNvCxnSpPr>
          <p:nvPr/>
        </p:nvCxnSpPr>
        <p:spPr>
          <a:xfrm>
            <a:off x="3028700" y="4454916"/>
            <a:ext cx="0" cy="91980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EFB1D576-121C-4BF5-9AFE-DDF93827793E}"/>
              </a:ext>
            </a:extLst>
          </p:cNvPr>
          <p:cNvCxnSpPr>
            <a:cxnSpLocks/>
            <a:endCxn id="174" idx="2"/>
          </p:cNvCxnSpPr>
          <p:nvPr/>
        </p:nvCxnSpPr>
        <p:spPr>
          <a:xfrm>
            <a:off x="3028699" y="4677161"/>
            <a:ext cx="26541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C086180E-C744-43F8-A58C-51F5AAED5AF6}"/>
              </a:ext>
            </a:extLst>
          </p:cNvPr>
          <p:cNvCxnSpPr>
            <a:cxnSpLocks/>
          </p:cNvCxnSpPr>
          <p:nvPr/>
        </p:nvCxnSpPr>
        <p:spPr>
          <a:xfrm>
            <a:off x="3028699" y="5014687"/>
            <a:ext cx="318221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1BDE98A9-34DF-4FDF-9DB0-F94073A3BB1E}"/>
              </a:ext>
            </a:extLst>
          </p:cNvPr>
          <p:cNvCxnSpPr>
            <a:cxnSpLocks/>
          </p:cNvCxnSpPr>
          <p:nvPr/>
        </p:nvCxnSpPr>
        <p:spPr>
          <a:xfrm>
            <a:off x="3028699" y="5374717"/>
            <a:ext cx="318221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한쪽 모서리가 잘린 사각형 103">
            <a:extLst>
              <a:ext uri="{FF2B5EF4-FFF2-40B4-BE49-F238E27FC236}">
                <a16:creationId xmlns:a16="http://schemas.microsoft.com/office/drawing/2014/main" id="{BE2343C7-D09C-452B-8ABD-1E3812BCE8CB}"/>
              </a:ext>
            </a:extLst>
          </p:cNvPr>
          <p:cNvSpPr/>
          <p:nvPr/>
        </p:nvSpPr>
        <p:spPr>
          <a:xfrm>
            <a:off x="1239012" y="4514728"/>
            <a:ext cx="1176861" cy="324865"/>
          </a:xfrm>
          <a:prstGeom prst="snip1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container</a:t>
            </a:r>
            <a:endParaRPr lang="ko-KR" altLang="en-US" sz="14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86" name="한쪽 모서리가 잘린 사각형 103">
            <a:extLst>
              <a:ext uri="{FF2B5EF4-FFF2-40B4-BE49-F238E27FC236}">
                <a16:creationId xmlns:a16="http://schemas.microsoft.com/office/drawing/2014/main" id="{1FF85EEE-92E4-4388-9D86-03A978EA6B3E}"/>
              </a:ext>
            </a:extLst>
          </p:cNvPr>
          <p:cNvSpPr/>
          <p:nvPr/>
        </p:nvSpPr>
        <p:spPr>
          <a:xfrm>
            <a:off x="1239012" y="4877483"/>
            <a:ext cx="1176861" cy="324865"/>
          </a:xfrm>
          <a:prstGeom prst="snip1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view</a:t>
            </a:r>
            <a:endParaRPr lang="ko-KR" altLang="en-US" sz="14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88" name="한쪽 모서리가 잘린 사각형 103">
            <a:extLst>
              <a:ext uri="{FF2B5EF4-FFF2-40B4-BE49-F238E27FC236}">
                <a16:creationId xmlns:a16="http://schemas.microsoft.com/office/drawing/2014/main" id="{204C68E6-3BD2-4FA2-9645-0E4B3FC92F2C}"/>
              </a:ext>
            </a:extLst>
          </p:cNvPr>
          <p:cNvSpPr/>
          <p:nvPr/>
        </p:nvSpPr>
        <p:spPr>
          <a:xfrm>
            <a:off x="1239012" y="5240238"/>
            <a:ext cx="1176861" cy="324865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store</a:t>
            </a:r>
            <a:endParaRPr lang="ko-KR" altLang="en-US" sz="14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580AF816-EAE8-4293-BE56-2937DDBDACD7}"/>
              </a:ext>
            </a:extLst>
          </p:cNvPr>
          <p:cNvCxnSpPr>
            <a:cxnSpLocks/>
          </p:cNvCxnSpPr>
          <p:nvPr/>
        </p:nvCxnSpPr>
        <p:spPr>
          <a:xfrm>
            <a:off x="973596" y="4454916"/>
            <a:ext cx="0" cy="91980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9A807892-AA0B-467B-A50B-FB82F37A4402}"/>
              </a:ext>
            </a:extLst>
          </p:cNvPr>
          <p:cNvCxnSpPr>
            <a:cxnSpLocks/>
            <a:endCxn id="184" idx="2"/>
          </p:cNvCxnSpPr>
          <p:nvPr/>
        </p:nvCxnSpPr>
        <p:spPr>
          <a:xfrm>
            <a:off x="973595" y="4677161"/>
            <a:ext cx="26541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71A82CA4-0924-437E-AB27-E20D463758E2}"/>
              </a:ext>
            </a:extLst>
          </p:cNvPr>
          <p:cNvCxnSpPr>
            <a:cxnSpLocks/>
          </p:cNvCxnSpPr>
          <p:nvPr/>
        </p:nvCxnSpPr>
        <p:spPr>
          <a:xfrm>
            <a:off x="973595" y="5014687"/>
            <a:ext cx="318221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ACECE793-683A-4A66-8DF9-B67D70536989}"/>
              </a:ext>
            </a:extLst>
          </p:cNvPr>
          <p:cNvCxnSpPr>
            <a:cxnSpLocks/>
          </p:cNvCxnSpPr>
          <p:nvPr/>
        </p:nvCxnSpPr>
        <p:spPr>
          <a:xfrm>
            <a:off x="973595" y="5374717"/>
            <a:ext cx="318221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82099" y="404554"/>
            <a:ext cx="7139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Part</a:t>
            </a:r>
          </a:p>
          <a:p>
            <a:r>
              <a:rPr lang="en-US" altLang="ko-KR" sz="20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07897" y="414977"/>
            <a:ext cx="3908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상세 </a:t>
            </a:r>
            <a:r>
              <a:rPr lang="en-US" altLang="ko-KR" sz="36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</a:t>
            </a:r>
            <a:r>
              <a:rPr lang="ko-KR" altLang="en-US" sz="36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구조</a:t>
            </a: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9F3D44D4-02E1-4C51-8CB7-5287D203BC40}"/>
              </a:ext>
            </a:extLst>
          </p:cNvPr>
          <p:cNvCxnSpPr>
            <a:cxnSpLocks/>
          </p:cNvCxnSpPr>
          <p:nvPr/>
        </p:nvCxnSpPr>
        <p:spPr>
          <a:xfrm>
            <a:off x="5749784" y="3313093"/>
            <a:ext cx="0" cy="63034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9F3D44D4-02E1-4C51-8CB7-5287D203BC40}"/>
              </a:ext>
            </a:extLst>
          </p:cNvPr>
          <p:cNvCxnSpPr>
            <a:cxnSpLocks/>
          </p:cNvCxnSpPr>
          <p:nvPr/>
        </p:nvCxnSpPr>
        <p:spPr>
          <a:xfrm>
            <a:off x="3598371" y="3313093"/>
            <a:ext cx="0" cy="63034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266A06CD-518D-40DF-AE81-52B57292F3BD}"/>
              </a:ext>
            </a:extLst>
          </p:cNvPr>
          <p:cNvCxnSpPr>
            <a:cxnSpLocks/>
          </p:cNvCxnSpPr>
          <p:nvPr/>
        </p:nvCxnSpPr>
        <p:spPr>
          <a:xfrm flipV="1">
            <a:off x="1464771" y="3291439"/>
            <a:ext cx="6219714" cy="3604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630261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4EC2580-AA43-4621-B8D3-4C63E2954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842473"/>
              </p:ext>
            </p:extLst>
          </p:nvPr>
        </p:nvGraphicFramePr>
        <p:xfrm>
          <a:off x="1385091" y="1315864"/>
          <a:ext cx="9587709" cy="52953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5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8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2834">
                  <a:extLst>
                    <a:ext uri="{9D8B030D-6E8A-4147-A177-3AD203B41FA5}">
                      <a16:colId xmlns:a16="http://schemas.microsoft.com/office/drawing/2014/main" val="3850011931"/>
                    </a:ext>
                  </a:extLst>
                </a:gridCol>
              </a:tblGrid>
              <a:tr h="442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Arial" panose="020B0604020202020204" pitchFamily="34" charset="0"/>
                        </a:rPr>
                        <a:t>code</a:t>
                      </a:r>
                      <a:endParaRPr lang="ko-KR" altLang="en-US" sz="21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Arial" panose="020B0604020202020204" pitchFamily="34" charset="0"/>
                        </a:rPr>
                        <a:t>Code name</a:t>
                      </a:r>
                      <a:endParaRPr lang="ko-KR" altLang="en-US" sz="21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Arial" panose="020B0604020202020204" pitchFamily="34" charset="0"/>
                        </a:rPr>
                        <a:t>JSON</a:t>
                      </a:r>
                      <a:endParaRPr lang="ko-KR" altLang="en-US" sz="21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KEY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+mn-cs"/>
                        </a:rPr>
                        <a:t>[{</a:t>
                      </a:r>
                    </a:p>
                    <a:p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+mn-cs"/>
                        </a:rPr>
                        <a:t>    id : 201,</a:t>
                      </a:r>
                    </a:p>
                    <a:p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+mn-cs"/>
                        </a:rPr>
                        <a:t>    category : "CATCLO",</a:t>
                      </a:r>
                    </a:p>
                    <a:p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+mn-cs"/>
                        </a:rPr>
                        <a:t>    </a:t>
                      </a:r>
                      <a:r>
                        <a:rPr lang="en-US" altLang="ko-KR" sz="1600" b="0" kern="1200" dirty="0" err="1"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+mn-cs"/>
                        </a:rPr>
                        <a:t>subCategory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+mn-cs"/>
                        </a:rPr>
                        <a:t> : "CLOWOM",</a:t>
                      </a:r>
                    </a:p>
                    <a:p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+mn-cs"/>
                        </a:rPr>
                        <a:t>    name : "</a:t>
                      </a: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+mn-cs"/>
                        </a:rPr>
                        <a:t>뉴욕멋쟁이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+mn-cs"/>
                        </a:rPr>
                        <a:t> 리버 브이 </a:t>
                      </a: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+mn-cs"/>
                        </a:rPr>
                        <a:t>플리츠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+mn-cs"/>
                        </a:rPr>
                        <a:t> </a:t>
                      </a: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+mn-cs"/>
                        </a:rPr>
                        <a:t>롱원피스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+mn-cs"/>
                        </a:rPr>
                        <a:t>",</a:t>
                      </a:r>
                    </a:p>
                    <a:p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+mn-cs"/>
                        </a:rPr>
                        <a:t>    </a:t>
                      </a:r>
                      <a:r>
                        <a:rPr lang="en-US" altLang="ko-KR" sz="1600" b="0" kern="1200" dirty="0" err="1"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+mn-cs"/>
                        </a:rPr>
                        <a:t>imgUrl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+mn-cs"/>
                        </a:rPr>
                        <a:t> : "images/clothe/201.png",</a:t>
                      </a:r>
                    </a:p>
                    <a:p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+mn-cs"/>
                        </a:rPr>
                        <a:t>    stock : 30,</a:t>
                      </a:r>
                    </a:p>
                    <a:p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+mn-cs"/>
                        </a:rPr>
                        <a:t>    discount : 70,</a:t>
                      </a:r>
                    </a:p>
                    <a:p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+mn-cs"/>
                        </a:rPr>
                        <a:t>    price : 62400,</a:t>
                      </a:r>
                    </a:p>
                    <a:p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+mn-cs"/>
                        </a:rPr>
                        <a:t>    rating : 5,</a:t>
                      </a:r>
                    </a:p>
                    <a:p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+mn-cs"/>
                        </a:rPr>
                        <a:t>    sale : 283,</a:t>
                      </a:r>
                    </a:p>
                    <a:p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+mn-cs"/>
                        </a:rPr>
                        <a:t>    delivery : 1,</a:t>
                      </a:r>
                    </a:p>
                    <a:p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+mn-cs"/>
                        </a:rPr>
                        <a:t>    status : 0</a:t>
                      </a:r>
                    </a:p>
                    <a:p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+mn-cs"/>
                        </a:rPr>
                        <a:t>},…]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category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카테고리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60116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subCategory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서브 카테고리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상품명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8924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imgUrl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상품 이미지 </a:t>
                      </a:r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URL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stock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재고 수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39201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discount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할인 </a:t>
                      </a:r>
                      <a:r>
                        <a:rPr lang="ko-KR" alt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price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가격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74001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rating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평점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sale</a:t>
                      </a:r>
                    </a:p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판매량</a:t>
                      </a:r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60751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delivery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배송</a:t>
                      </a:r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(</a:t>
                      </a:r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무료</a:t>
                      </a:r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:1 </a:t>
                      </a:r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유료</a:t>
                      </a:r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:0)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07329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status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상품상태</a:t>
                      </a:r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(</a:t>
                      </a:r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새 상품</a:t>
                      </a:r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:1 </a:t>
                      </a:r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중고상품</a:t>
                      </a:r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:0)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38631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82099" y="404554"/>
            <a:ext cx="7139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Part</a:t>
            </a:r>
          </a:p>
          <a:p>
            <a:r>
              <a:rPr lang="en-US" altLang="ko-KR" sz="20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07897" y="414977"/>
            <a:ext cx="5072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상세 </a:t>
            </a:r>
            <a:r>
              <a:rPr lang="en-US" altLang="ko-KR" sz="36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DATA</a:t>
            </a:r>
            <a:r>
              <a:rPr lang="ko-KR" altLang="en-US" sz="36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구조</a:t>
            </a:r>
          </a:p>
        </p:txBody>
      </p:sp>
    </p:spTree>
    <p:extLst>
      <p:ext uri="{BB962C8B-B14F-4D97-AF65-F5344CB8AC3E}">
        <p14:creationId xmlns:p14="http://schemas.microsoft.com/office/powerpoint/2010/main" val="1027030031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D8C78861-B050-4E19-BDF5-794FA8EC6FE5}"/>
              </a:ext>
            </a:extLst>
          </p:cNvPr>
          <p:cNvSpPr/>
          <p:nvPr/>
        </p:nvSpPr>
        <p:spPr>
          <a:xfrm>
            <a:off x="1105052" y="1534654"/>
            <a:ext cx="5290538" cy="4830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6C158D-7E5C-4834-8759-D88CCF62CB8D}"/>
              </a:ext>
            </a:extLst>
          </p:cNvPr>
          <p:cNvSpPr/>
          <p:nvPr/>
        </p:nvSpPr>
        <p:spPr>
          <a:xfrm>
            <a:off x="6757761" y="1709257"/>
            <a:ext cx="742950" cy="324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</a:t>
            </a:r>
            <a:endParaRPr lang="ko-KR" altLang="en-US" sz="1200" spc="-15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F7D6C0A-0944-4E01-AD62-B30C26B78208}"/>
              </a:ext>
            </a:extLst>
          </p:cNvPr>
          <p:cNvSpPr txBox="1"/>
          <p:nvPr/>
        </p:nvSpPr>
        <p:spPr>
          <a:xfrm>
            <a:off x="7537425" y="1656077"/>
            <a:ext cx="41374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전체 품목별 </a:t>
            </a:r>
            <a:r>
              <a:rPr lang="en-US" altLang="ko-KR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BEST</a:t>
            </a:r>
            <a:r>
              <a:rPr lang="ko-KR" altLang="en-US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상품 조회</a:t>
            </a:r>
            <a:endParaRPr lang="en-US" altLang="ko-KR" sz="14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BEST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상품 목록은 </a:t>
            </a:r>
            <a:r>
              <a:rPr lang="ko-KR" altLang="en-US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평점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과 </a:t>
            </a:r>
            <a:r>
              <a:rPr lang="ko-KR" altLang="en-US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할인율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판매량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을 기준으로</a:t>
            </a:r>
            <a:endParaRPr lang="en-US" altLang="ko-KR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 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조회하며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8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 까지만 조회한다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각 상품 클릭 시 해당 상품 상세 페이지로 이동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C150332-2430-43FA-B849-AEF01E00CDE9}"/>
              </a:ext>
            </a:extLst>
          </p:cNvPr>
          <p:cNvSpPr/>
          <p:nvPr/>
        </p:nvSpPr>
        <p:spPr>
          <a:xfrm>
            <a:off x="1648082" y="1813715"/>
            <a:ext cx="4320000" cy="42398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1C468B-31A1-4EB3-ABFC-886C87FE3853}"/>
              </a:ext>
            </a:extLst>
          </p:cNvPr>
          <p:cNvSpPr/>
          <p:nvPr/>
        </p:nvSpPr>
        <p:spPr>
          <a:xfrm>
            <a:off x="1653242" y="1529413"/>
            <a:ext cx="4320000" cy="2843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Header</a:t>
            </a:r>
            <a:endParaRPr lang="ko-KR" altLang="en-US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20E9FD6-7180-4E79-939A-7DC851C59F5E}"/>
              </a:ext>
            </a:extLst>
          </p:cNvPr>
          <p:cNvSpPr/>
          <p:nvPr/>
        </p:nvSpPr>
        <p:spPr>
          <a:xfrm>
            <a:off x="1649125" y="6053603"/>
            <a:ext cx="4320000" cy="2843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Footer</a:t>
            </a:r>
            <a:endParaRPr lang="ko-KR" altLang="en-US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4CAA6E9-1A1C-4CBC-90BE-4A78A32B6567}"/>
              </a:ext>
            </a:extLst>
          </p:cNvPr>
          <p:cNvSpPr/>
          <p:nvPr/>
        </p:nvSpPr>
        <p:spPr>
          <a:xfrm>
            <a:off x="1696719" y="2041848"/>
            <a:ext cx="4222726" cy="187752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BDD0A08-6E64-4E79-B88E-BF4AA00BBD98}"/>
              </a:ext>
            </a:extLst>
          </p:cNvPr>
          <p:cNvSpPr/>
          <p:nvPr/>
        </p:nvSpPr>
        <p:spPr>
          <a:xfrm>
            <a:off x="1696719" y="4118554"/>
            <a:ext cx="4222726" cy="174107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2206DDF-5BD6-49F0-AD43-6EAB3B6FABC8}"/>
              </a:ext>
            </a:extLst>
          </p:cNvPr>
          <p:cNvSpPr/>
          <p:nvPr/>
        </p:nvSpPr>
        <p:spPr>
          <a:xfrm>
            <a:off x="1906609" y="4230534"/>
            <a:ext cx="675402" cy="153018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Ca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te</a:t>
            </a:r>
            <a:endParaRPr lang="en-US" altLang="ko-KR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go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ry</a:t>
            </a:r>
            <a:endParaRPr lang="ko-KR" altLang="en-US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44CDF6B-D003-4A2D-85A5-8A80267D6B98}"/>
              </a:ext>
            </a:extLst>
          </p:cNvPr>
          <p:cNvSpPr/>
          <p:nvPr/>
        </p:nvSpPr>
        <p:spPr>
          <a:xfrm>
            <a:off x="2585230" y="4230534"/>
            <a:ext cx="1332855" cy="153018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img</a:t>
            </a:r>
            <a:endParaRPr lang="ko-KR" altLang="en-US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ABBB6A3-53FC-4BA9-BBA7-28BD1B0C70B8}"/>
              </a:ext>
            </a:extLst>
          </p:cNvPr>
          <p:cNvSpPr/>
          <p:nvPr/>
        </p:nvSpPr>
        <p:spPr>
          <a:xfrm>
            <a:off x="3921306" y="4230534"/>
            <a:ext cx="615160" cy="77067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item</a:t>
            </a:r>
            <a:endParaRPr lang="ko-KR" altLang="en-US" sz="14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1A35674-2A81-48FE-964A-5FDBF5725948}"/>
              </a:ext>
            </a:extLst>
          </p:cNvPr>
          <p:cNvSpPr/>
          <p:nvPr/>
        </p:nvSpPr>
        <p:spPr>
          <a:xfrm>
            <a:off x="1758492" y="4203674"/>
            <a:ext cx="310111" cy="3101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</a:t>
            </a:r>
            <a:endParaRPr lang="ko-KR" altLang="en-US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8AEBDA3-773A-4F37-BBFE-B3FB4918CB19}"/>
              </a:ext>
            </a:extLst>
          </p:cNvPr>
          <p:cNvSpPr/>
          <p:nvPr/>
        </p:nvSpPr>
        <p:spPr>
          <a:xfrm>
            <a:off x="4539686" y="4230534"/>
            <a:ext cx="615160" cy="77067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Item</a:t>
            </a:r>
            <a:endParaRPr lang="ko-KR" altLang="en-US" sz="14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8C70E13-2142-4D55-956D-9B375A7BAD1D}"/>
              </a:ext>
            </a:extLst>
          </p:cNvPr>
          <p:cNvSpPr/>
          <p:nvPr/>
        </p:nvSpPr>
        <p:spPr>
          <a:xfrm>
            <a:off x="5137463" y="4230534"/>
            <a:ext cx="615160" cy="77067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item</a:t>
            </a:r>
            <a:endParaRPr lang="ko-KR" altLang="en-US" sz="14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216CEB6-26D6-4843-82CC-F04E0268AD76}"/>
              </a:ext>
            </a:extLst>
          </p:cNvPr>
          <p:cNvSpPr/>
          <p:nvPr/>
        </p:nvSpPr>
        <p:spPr>
          <a:xfrm>
            <a:off x="5136824" y="4995627"/>
            <a:ext cx="615160" cy="76509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item</a:t>
            </a:r>
            <a:endParaRPr lang="ko-KR" altLang="en-US" sz="14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DE2DE96-A43A-4CD0-A703-FF64B5C11632}"/>
              </a:ext>
            </a:extLst>
          </p:cNvPr>
          <p:cNvSpPr/>
          <p:nvPr/>
        </p:nvSpPr>
        <p:spPr>
          <a:xfrm>
            <a:off x="4522724" y="4989089"/>
            <a:ext cx="608940" cy="76509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item</a:t>
            </a:r>
            <a:endParaRPr lang="ko-KR" altLang="en-US" sz="14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6B9FA25-019B-4DE7-A4F2-767B565CB998}"/>
              </a:ext>
            </a:extLst>
          </p:cNvPr>
          <p:cNvSpPr/>
          <p:nvPr/>
        </p:nvSpPr>
        <p:spPr>
          <a:xfrm>
            <a:off x="3916138" y="4995627"/>
            <a:ext cx="618387" cy="76509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item</a:t>
            </a:r>
            <a:endParaRPr lang="ko-KR" altLang="en-US" sz="14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AD710CF-2FA7-4BE7-B2AE-C0BEECBAFE5A}"/>
              </a:ext>
            </a:extLst>
          </p:cNvPr>
          <p:cNvSpPr/>
          <p:nvPr/>
        </p:nvSpPr>
        <p:spPr>
          <a:xfrm>
            <a:off x="1818068" y="2162883"/>
            <a:ext cx="934464" cy="8021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item</a:t>
            </a:r>
            <a:endParaRPr lang="ko-KR" altLang="en-US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01DD314-4943-4D44-AA64-798293E277E9}"/>
              </a:ext>
            </a:extLst>
          </p:cNvPr>
          <p:cNvSpPr/>
          <p:nvPr/>
        </p:nvSpPr>
        <p:spPr>
          <a:xfrm>
            <a:off x="2825188" y="2161188"/>
            <a:ext cx="934464" cy="8021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item</a:t>
            </a:r>
            <a:endParaRPr lang="ko-KR" altLang="en-US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F63F762-E9C6-44CA-B45D-2A66F0A1A235}"/>
              </a:ext>
            </a:extLst>
          </p:cNvPr>
          <p:cNvSpPr/>
          <p:nvPr/>
        </p:nvSpPr>
        <p:spPr>
          <a:xfrm>
            <a:off x="3828279" y="2161188"/>
            <a:ext cx="934464" cy="8021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item</a:t>
            </a:r>
            <a:endParaRPr lang="ko-KR" altLang="en-US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01C4432-9812-49CB-9E91-83FEE822D97B}"/>
              </a:ext>
            </a:extLst>
          </p:cNvPr>
          <p:cNvSpPr/>
          <p:nvPr/>
        </p:nvSpPr>
        <p:spPr>
          <a:xfrm>
            <a:off x="1750522" y="2131701"/>
            <a:ext cx="310111" cy="3101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</a:t>
            </a:r>
            <a:endParaRPr lang="ko-KR" altLang="en-US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A95C707-CCF5-4E73-AE56-086F4D077082}"/>
              </a:ext>
            </a:extLst>
          </p:cNvPr>
          <p:cNvSpPr/>
          <p:nvPr/>
        </p:nvSpPr>
        <p:spPr>
          <a:xfrm>
            <a:off x="4826958" y="2161188"/>
            <a:ext cx="934464" cy="8021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item</a:t>
            </a:r>
            <a:endParaRPr lang="ko-KR" altLang="en-US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191D0F0-0F91-483E-92CA-66A7B3116755}"/>
              </a:ext>
            </a:extLst>
          </p:cNvPr>
          <p:cNvSpPr/>
          <p:nvPr/>
        </p:nvSpPr>
        <p:spPr>
          <a:xfrm>
            <a:off x="1818068" y="3023172"/>
            <a:ext cx="934464" cy="8021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item</a:t>
            </a:r>
            <a:endParaRPr lang="ko-KR" altLang="en-US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566A7AC-6CC2-4F3F-A06A-7527C743866E}"/>
              </a:ext>
            </a:extLst>
          </p:cNvPr>
          <p:cNvSpPr/>
          <p:nvPr/>
        </p:nvSpPr>
        <p:spPr>
          <a:xfrm>
            <a:off x="2825188" y="3021477"/>
            <a:ext cx="934464" cy="8021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item</a:t>
            </a:r>
            <a:endParaRPr lang="ko-KR" altLang="en-US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C556B4B-0099-4540-8C95-4E13E69A5549}"/>
              </a:ext>
            </a:extLst>
          </p:cNvPr>
          <p:cNvSpPr/>
          <p:nvPr/>
        </p:nvSpPr>
        <p:spPr>
          <a:xfrm>
            <a:off x="3828279" y="3021477"/>
            <a:ext cx="934464" cy="8021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item</a:t>
            </a:r>
            <a:endParaRPr lang="ko-KR" altLang="en-US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8488D09-E3F3-44E5-BFB5-8763119123E8}"/>
              </a:ext>
            </a:extLst>
          </p:cNvPr>
          <p:cNvSpPr/>
          <p:nvPr/>
        </p:nvSpPr>
        <p:spPr>
          <a:xfrm>
            <a:off x="4826958" y="3021477"/>
            <a:ext cx="934464" cy="8021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item</a:t>
            </a:r>
            <a:endParaRPr lang="ko-KR" altLang="en-US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1A8C385-19EA-4248-BE3E-4451350FD16F}"/>
              </a:ext>
            </a:extLst>
          </p:cNvPr>
          <p:cNvSpPr/>
          <p:nvPr/>
        </p:nvSpPr>
        <p:spPr>
          <a:xfrm>
            <a:off x="6794475" y="4017315"/>
            <a:ext cx="742950" cy="324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</a:t>
            </a:r>
            <a:endParaRPr lang="ko-KR" altLang="en-US" sz="1200" spc="-15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26384D8-9638-44BD-8A32-A6D41D129003}"/>
              </a:ext>
            </a:extLst>
          </p:cNvPr>
          <p:cNvSpPr txBox="1"/>
          <p:nvPr/>
        </p:nvSpPr>
        <p:spPr>
          <a:xfrm>
            <a:off x="7574139" y="3964135"/>
            <a:ext cx="41374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카테고리별 추천상품 조회</a:t>
            </a:r>
            <a:endParaRPr lang="en-US" altLang="ko-KR" sz="14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추천상품 목록은 카테고리별 </a:t>
            </a:r>
            <a:r>
              <a:rPr lang="ko-KR" altLang="en-US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평점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과 </a:t>
            </a:r>
            <a:r>
              <a:rPr lang="ko-KR" altLang="en-US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판매량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을 기준으로</a:t>
            </a:r>
            <a:endParaRPr lang="en-US" altLang="ko-KR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조회하며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18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 까지 조회한다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각 상품 클릭 시 해당 상품 상세 페이지로 이동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카테고리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와 </a:t>
            </a:r>
            <a:r>
              <a:rPr lang="ko-KR" altLang="en-US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핫 키워드 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에 맞게 조회 가능</a:t>
            </a:r>
            <a:endParaRPr lang="en-US" altLang="ko-KR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82099" y="404554"/>
            <a:ext cx="7139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Part</a:t>
            </a:r>
          </a:p>
          <a:p>
            <a:r>
              <a:rPr lang="en-US" altLang="ko-KR" sz="20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07897" y="414977"/>
            <a:ext cx="5421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상세 </a:t>
            </a:r>
            <a:r>
              <a:rPr lang="en-US" altLang="ko-KR" sz="36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Main Page</a:t>
            </a:r>
            <a:endParaRPr lang="ko-KR" altLang="en-US" sz="3600" dirty="0">
              <a:solidFill>
                <a:schemeClr val="accent2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77047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D8C78861-B050-4E19-BDF5-794FA8EC6FE5}"/>
              </a:ext>
            </a:extLst>
          </p:cNvPr>
          <p:cNvSpPr/>
          <p:nvPr/>
        </p:nvSpPr>
        <p:spPr>
          <a:xfrm>
            <a:off x="1105052" y="1534654"/>
            <a:ext cx="5290538" cy="4830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C150332-2430-43FA-B849-AEF01E00CDE9}"/>
              </a:ext>
            </a:extLst>
          </p:cNvPr>
          <p:cNvSpPr/>
          <p:nvPr/>
        </p:nvSpPr>
        <p:spPr>
          <a:xfrm>
            <a:off x="1648082" y="1813715"/>
            <a:ext cx="4320000" cy="42398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1C468B-31A1-4EB3-ABFC-886C87FE3853}"/>
              </a:ext>
            </a:extLst>
          </p:cNvPr>
          <p:cNvSpPr/>
          <p:nvPr/>
        </p:nvSpPr>
        <p:spPr>
          <a:xfrm>
            <a:off x="1653242" y="1529413"/>
            <a:ext cx="4320000" cy="2843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Header</a:t>
            </a:r>
            <a:endParaRPr lang="ko-KR" altLang="en-US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20E9FD6-7180-4E79-939A-7DC851C59F5E}"/>
              </a:ext>
            </a:extLst>
          </p:cNvPr>
          <p:cNvSpPr/>
          <p:nvPr/>
        </p:nvSpPr>
        <p:spPr>
          <a:xfrm>
            <a:off x="1649125" y="6053603"/>
            <a:ext cx="4320000" cy="2843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Footer</a:t>
            </a:r>
            <a:endParaRPr lang="ko-KR" altLang="en-US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E154CB1-6960-4825-B153-0E5BC959C107}"/>
              </a:ext>
            </a:extLst>
          </p:cNvPr>
          <p:cNvSpPr/>
          <p:nvPr/>
        </p:nvSpPr>
        <p:spPr>
          <a:xfrm>
            <a:off x="1723944" y="1969530"/>
            <a:ext cx="1215199" cy="393758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A02ABB8-601E-4984-B42D-A977B8478607}"/>
              </a:ext>
            </a:extLst>
          </p:cNvPr>
          <p:cNvSpPr/>
          <p:nvPr/>
        </p:nvSpPr>
        <p:spPr>
          <a:xfrm>
            <a:off x="3015005" y="1964865"/>
            <a:ext cx="2881942" cy="393758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683E7D-8067-4D93-89E3-D9253A8CF0F0}"/>
              </a:ext>
            </a:extLst>
          </p:cNvPr>
          <p:cNvSpPr/>
          <p:nvPr/>
        </p:nvSpPr>
        <p:spPr>
          <a:xfrm>
            <a:off x="1792014" y="2034140"/>
            <a:ext cx="1091682" cy="106721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filter</a:t>
            </a:r>
            <a:endParaRPr lang="ko-KR" altLang="en-US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124DF75-9AA7-4F30-A746-6ADD110FEDA3}"/>
              </a:ext>
            </a:extLst>
          </p:cNvPr>
          <p:cNvSpPr/>
          <p:nvPr/>
        </p:nvSpPr>
        <p:spPr>
          <a:xfrm>
            <a:off x="1795033" y="3099199"/>
            <a:ext cx="1091682" cy="106721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filter</a:t>
            </a:r>
            <a:endParaRPr lang="ko-KR" altLang="en-US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01C4432-9812-49CB-9E91-83FEE822D97B}"/>
              </a:ext>
            </a:extLst>
          </p:cNvPr>
          <p:cNvSpPr/>
          <p:nvPr/>
        </p:nvSpPr>
        <p:spPr>
          <a:xfrm>
            <a:off x="1764238" y="2041021"/>
            <a:ext cx="310111" cy="3101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</a:t>
            </a:r>
            <a:endParaRPr lang="ko-KR" altLang="en-US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DDDFE5B-6E44-4800-B7EA-3095DF705543}"/>
              </a:ext>
            </a:extLst>
          </p:cNvPr>
          <p:cNvSpPr/>
          <p:nvPr/>
        </p:nvSpPr>
        <p:spPr>
          <a:xfrm>
            <a:off x="1793923" y="4166414"/>
            <a:ext cx="1091682" cy="106721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filter</a:t>
            </a:r>
            <a:endParaRPr lang="ko-KR" altLang="en-US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FC291EF-3B43-4EC1-959F-14D53D90CCA0}"/>
              </a:ext>
            </a:extLst>
          </p:cNvPr>
          <p:cNvSpPr/>
          <p:nvPr/>
        </p:nvSpPr>
        <p:spPr>
          <a:xfrm>
            <a:off x="4407179" y="4770339"/>
            <a:ext cx="65228" cy="652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3CC1941D-C4D1-44A7-9091-7A013EEF26CE}"/>
              </a:ext>
            </a:extLst>
          </p:cNvPr>
          <p:cNvSpPr/>
          <p:nvPr/>
        </p:nvSpPr>
        <p:spPr>
          <a:xfrm>
            <a:off x="4407179" y="4926325"/>
            <a:ext cx="65228" cy="652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3D03667B-903A-4181-98B6-329ADA621DCD}"/>
              </a:ext>
            </a:extLst>
          </p:cNvPr>
          <p:cNvSpPr/>
          <p:nvPr/>
        </p:nvSpPr>
        <p:spPr>
          <a:xfrm>
            <a:off x="4407179" y="5076388"/>
            <a:ext cx="65228" cy="652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33D8913-FB04-4F8F-BDF8-29CE50F183C7}"/>
              </a:ext>
            </a:extLst>
          </p:cNvPr>
          <p:cNvSpPr/>
          <p:nvPr/>
        </p:nvSpPr>
        <p:spPr>
          <a:xfrm>
            <a:off x="3091442" y="2065791"/>
            <a:ext cx="615535" cy="6455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item</a:t>
            </a:r>
            <a:endParaRPr lang="ko-KR" altLang="en-US" sz="14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D91AA32-552C-47A3-B21F-C2B7DE88977C}"/>
              </a:ext>
            </a:extLst>
          </p:cNvPr>
          <p:cNvSpPr/>
          <p:nvPr/>
        </p:nvSpPr>
        <p:spPr>
          <a:xfrm>
            <a:off x="3798383" y="2065791"/>
            <a:ext cx="615535" cy="6455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item</a:t>
            </a:r>
            <a:endParaRPr lang="ko-KR" altLang="en-US" sz="14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C0B9599-EAB2-47A9-9082-4963BBD986FE}"/>
              </a:ext>
            </a:extLst>
          </p:cNvPr>
          <p:cNvSpPr/>
          <p:nvPr/>
        </p:nvSpPr>
        <p:spPr>
          <a:xfrm>
            <a:off x="4499730" y="2065791"/>
            <a:ext cx="615535" cy="6455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item</a:t>
            </a:r>
            <a:endParaRPr lang="ko-KR" altLang="en-US" sz="14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1A35674-2A81-48FE-964A-5FDBF5725948}"/>
              </a:ext>
            </a:extLst>
          </p:cNvPr>
          <p:cNvSpPr/>
          <p:nvPr/>
        </p:nvSpPr>
        <p:spPr>
          <a:xfrm>
            <a:off x="3049747" y="2029533"/>
            <a:ext cx="310111" cy="3101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</a:t>
            </a:r>
            <a:endParaRPr lang="ko-KR" altLang="en-US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640C3F3-A1B7-4AFB-9D9D-5BF2A46B2A10}"/>
              </a:ext>
            </a:extLst>
          </p:cNvPr>
          <p:cNvSpPr/>
          <p:nvPr/>
        </p:nvSpPr>
        <p:spPr>
          <a:xfrm>
            <a:off x="5205333" y="2065791"/>
            <a:ext cx="615535" cy="6455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item</a:t>
            </a:r>
            <a:endParaRPr lang="ko-KR" altLang="en-US" sz="14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AF30581-B815-4246-AEC7-730385652238}"/>
              </a:ext>
            </a:extLst>
          </p:cNvPr>
          <p:cNvSpPr/>
          <p:nvPr/>
        </p:nvSpPr>
        <p:spPr>
          <a:xfrm>
            <a:off x="3084703" y="2887784"/>
            <a:ext cx="615535" cy="6455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item</a:t>
            </a:r>
            <a:endParaRPr lang="ko-KR" altLang="en-US" sz="14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DA07643-BD70-4848-A6A8-9475C7A8625E}"/>
              </a:ext>
            </a:extLst>
          </p:cNvPr>
          <p:cNvSpPr/>
          <p:nvPr/>
        </p:nvSpPr>
        <p:spPr>
          <a:xfrm>
            <a:off x="3791644" y="2887784"/>
            <a:ext cx="615535" cy="6455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item</a:t>
            </a:r>
            <a:endParaRPr lang="ko-KR" altLang="en-US" sz="14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7640BEE-CDB5-4DCB-96A6-6F0221893233}"/>
              </a:ext>
            </a:extLst>
          </p:cNvPr>
          <p:cNvSpPr/>
          <p:nvPr/>
        </p:nvSpPr>
        <p:spPr>
          <a:xfrm>
            <a:off x="4492991" y="2887784"/>
            <a:ext cx="615535" cy="6455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item</a:t>
            </a:r>
            <a:endParaRPr lang="ko-KR" altLang="en-US" sz="14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6313922-9317-47E2-B8F0-CD7A487BE7A2}"/>
              </a:ext>
            </a:extLst>
          </p:cNvPr>
          <p:cNvSpPr/>
          <p:nvPr/>
        </p:nvSpPr>
        <p:spPr>
          <a:xfrm>
            <a:off x="5198594" y="2887784"/>
            <a:ext cx="615535" cy="6455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item</a:t>
            </a:r>
            <a:endParaRPr lang="ko-KR" altLang="en-US" sz="14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C6F57B0-4944-4723-BA1E-904B9A9AEF4B}"/>
              </a:ext>
            </a:extLst>
          </p:cNvPr>
          <p:cNvSpPr/>
          <p:nvPr/>
        </p:nvSpPr>
        <p:spPr>
          <a:xfrm>
            <a:off x="3084703" y="3677457"/>
            <a:ext cx="615535" cy="6455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item</a:t>
            </a:r>
            <a:endParaRPr lang="ko-KR" altLang="en-US" sz="14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2B17CC2-EDC0-4782-9AD2-A6F5F7349270}"/>
              </a:ext>
            </a:extLst>
          </p:cNvPr>
          <p:cNvSpPr/>
          <p:nvPr/>
        </p:nvSpPr>
        <p:spPr>
          <a:xfrm>
            <a:off x="3791644" y="3677457"/>
            <a:ext cx="615535" cy="6455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item</a:t>
            </a:r>
            <a:endParaRPr lang="ko-KR" altLang="en-US" sz="14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BF44264-85BA-482C-B8CF-DF2CC7DEF68B}"/>
              </a:ext>
            </a:extLst>
          </p:cNvPr>
          <p:cNvSpPr/>
          <p:nvPr/>
        </p:nvSpPr>
        <p:spPr>
          <a:xfrm>
            <a:off x="4492991" y="3677457"/>
            <a:ext cx="615535" cy="6455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item</a:t>
            </a:r>
            <a:endParaRPr lang="ko-KR" altLang="en-US" sz="14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EA692E6-504A-403E-BEA1-9C2790028BDA}"/>
              </a:ext>
            </a:extLst>
          </p:cNvPr>
          <p:cNvSpPr/>
          <p:nvPr/>
        </p:nvSpPr>
        <p:spPr>
          <a:xfrm>
            <a:off x="5198594" y="3677457"/>
            <a:ext cx="615535" cy="6455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item</a:t>
            </a:r>
            <a:endParaRPr lang="ko-KR" altLang="en-US" sz="14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86A102F-2FE2-418D-9AAC-C459AEC0D22F}"/>
              </a:ext>
            </a:extLst>
          </p:cNvPr>
          <p:cNvCxnSpPr>
            <a:cxnSpLocks/>
          </p:cNvCxnSpPr>
          <p:nvPr/>
        </p:nvCxnSpPr>
        <p:spPr>
          <a:xfrm>
            <a:off x="3067712" y="2778035"/>
            <a:ext cx="2746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D73D4AC0-C2EE-4EE3-8F13-7095D62F3AD2}"/>
              </a:ext>
            </a:extLst>
          </p:cNvPr>
          <p:cNvCxnSpPr>
            <a:cxnSpLocks/>
          </p:cNvCxnSpPr>
          <p:nvPr/>
        </p:nvCxnSpPr>
        <p:spPr>
          <a:xfrm>
            <a:off x="3084703" y="3602239"/>
            <a:ext cx="2746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21F97D43-4A5E-447F-B150-57474C56AC52}"/>
              </a:ext>
            </a:extLst>
          </p:cNvPr>
          <p:cNvCxnSpPr>
            <a:cxnSpLocks/>
          </p:cNvCxnSpPr>
          <p:nvPr/>
        </p:nvCxnSpPr>
        <p:spPr>
          <a:xfrm>
            <a:off x="3084703" y="4381560"/>
            <a:ext cx="2746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EC629369-8DBF-4297-8BB3-204A6C5EBA9B}"/>
              </a:ext>
            </a:extLst>
          </p:cNvPr>
          <p:cNvSpPr/>
          <p:nvPr/>
        </p:nvSpPr>
        <p:spPr>
          <a:xfrm>
            <a:off x="3352820" y="5480713"/>
            <a:ext cx="2108718" cy="3060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Paging</a:t>
            </a:r>
            <a:endParaRPr lang="ko-KR" altLang="en-US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E716FE0E-A966-4B6F-A3C8-58FC04D51A9D}"/>
              </a:ext>
            </a:extLst>
          </p:cNvPr>
          <p:cNvSpPr/>
          <p:nvPr/>
        </p:nvSpPr>
        <p:spPr>
          <a:xfrm>
            <a:off x="2298930" y="5384733"/>
            <a:ext cx="65228" cy="652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2A90BD68-C9E8-4AC7-AF01-3B51E73630FA}"/>
              </a:ext>
            </a:extLst>
          </p:cNvPr>
          <p:cNvSpPr/>
          <p:nvPr/>
        </p:nvSpPr>
        <p:spPr>
          <a:xfrm>
            <a:off x="2298930" y="5540719"/>
            <a:ext cx="65228" cy="652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E37047DD-4351-4B54-806D-4C446CD16B51}"/>
              </a:ext>
            </a:extLst>
          </p:cNvPr>
          <p:cNvSpPr/>
          <p:nvPr/>
        </p:nvSpPr>
        <p:spPr>
          <a:xfrm>
            <a:off x="2298930" y="5690782"/>
            <a:ext cx="65228" cy="652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20E5B95-8ADF-44A0-994E-0915F1D595DD}"/>
              </a:ext>
            </a:extLst>
          </p:cNvPr>
          <p:cNvSpPr/>
          <p:nvPr/>
        </p:nvSpPr>
        <p:spPr>
          <a:xfrm>
            <a:off x="6757761" y="1709257"/>
            <a:ext cx="742950" cy="324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</a:t>
            </a:r>
            <a:endParaRPr lang="ko-KR" altLang="en-US" sz="1200" spc="-15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32176C0-E788-4EC2-A82A-9DBDDB6F1E9F}"/>
              </a:ext>
            </a:extLst>
          </p:cNvPr>
          <p:cNvSpPr txBox="1"/>
          <p:nvPr/>
        </p:nvSpPr>
        <p:spPr>
          <a:xfrm>
            <a:off x="7557589" y="1061308"/>
            <a:ext cx="482478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6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메인카테고리</a:t>
            </a: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6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클릭시</a:t>
            </a:r>
            <a:r>
              <a:rPr lang="en-US" altLang="ko-KR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해당 서브카테고리 리스트</a:t>
            </a:r>
            <a:endParaRPr lang="en-US" altLang="ko-KR"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서브 카테고리 </a:t>
            </a:r>
            <a:r>
              <a:rPr lang="ko-KR" altLang="en-US" sz="16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클릭시</a:t>
            </a: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해당 카테고리로 이동</a:t>
            </a:r>
            <a:endParaRPr lang="en-US" altLang="ko-KR"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무료배송</a:t>
            </a:r>
            <a:r>
              <a:rPr lang="en-US" altLang="ko-KR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/</a:t>
            </a: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유료배송 선택하는 필터</a:t>
            </a:r>
            <a:endParaRPr lang="en-US" altLang="ko-KR"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</a:pPr>
            <a:r>
              <a:rPr lang="ko-KR" altLang="en-US" sz="16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새상품</a:t>
            </a:r>
            <a:r>
              <a:rPr lang="en-US" altLang="ko-KR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/</a:t>
            </a: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중고상품 선택하는 필터</a:t>
            </a:r>
            <a:endParaRPr lang="en-US" altLang="ko-KR"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품절상품을 제외시키는 필터</a:t>
            </a:r>
            <a:endParaRPr lang="en-US" altLang="ko-KR"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최소가격</a:t>
            </a:r>
            <a:r>
              <a:rPr lang="en-US" altLang="ko-KR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최대가격 설정하여 검색할 수 있는 필터</a:t>
            </a:r>
            <a:endParaRPr lang="en-US" altLang="ko-KR"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6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별점</a:t>
            </a: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별로 </a:t>
            </a:r>
            <a:r>
              <a:rPr lang="ko-KR" altLang="en-US" sz="16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검색가능한</a:t>
            </a: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필터</a:t>
            </a:r>
            <a:endParaRPr lang="en-US" altLang="ko-KR"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AEF93F9-CB0C-4937-908D-7EB110AEE5F1}"/>
              </a:ext>
            </a:extLst>
          </p:cNvPr>
          <p:cNvSpPr/>
          <p:nvPr/>
        </p:nvSpPr>
        <p:spPr>
          <a:xfrm>
            <a:off x="6714218" y="5304168"/>
            <a:ext cx="742950" cy="324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</a:t>
            </a:r>
            <a:endParaRPr lang="ko-KR" altLang="en-US" sz="1200" spc="-15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289BA11-AD6E-4E40-AA91-5DF50328E74A}"/>
              </a:ext>
            </a:extLst>
          </p:cNvPr>
          <p:cNvSpPr txBox="1"/>
          <p:nvPr/>
        </p:nvSpPr>
        <p:spPr>
          <a:xfrm>
            <a:off x="7557589" y="5184787"/>
            <a:ext cx="48247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메인 카테고리 내 베스트 상품 </a:t>
            </a:r>
            <a:r>
              <a:rPr lang="en-US" altLang="ko-KR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 </a:t>
            </a:r>
            <a:r>
              <a:rPr lang="en-US" altLang="ko-KR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기준</a:t>
            </a:r>
            <a:r>
              <a:rPr lang="en-US" altLang="ko-KR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</a:t>
            </a: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평점</a:t>
            </a:r>
            <a:r>
              <a:rPr lang="en-US" altLang="ko-KR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6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판매수</a:t>
            </a:r>
            <a:r>
              <a:rPr lang="en-US" altLang="ko-KR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필터가 적용된 후의 결과값 조회 </a:t>
            </a:r>
            <a:endParaRPr lang="en-US" altLang="ko-KR"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82099" y="404554"/>
            <a:ext cx="7139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Part</a:t>
            </a:r>
          </a:p>
          <a:p>
            <a:r>
              <a:rPr lang="en-US" altLang="ko-KR" sz="20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07897" y="414977"/>
            <a:ext cx="515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상세 </a:t>
            </a:r>
            <a:r>
              <a:rPr lang="en-US" altLang="ko-KR" sz="36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List Page</a:t>
            </a:r>
            <a:endParaRPr lang="ko-KR" altLang="en-US" sz="3600" dirty="0">
              <a:solidFill>
                <a:schemeClr val="accent2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53798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D8C78861-B050-4E19-BDF5-794FA8EC6FE5}"/>
              </a:ext>
            </a:extLst>
          </p:cNvPr>
          <p:cNvSpPr/>
          <p:nvPr/>
        </p:nvSpPr>
        <p:spPr>
          <a:xfrm>
            <a:off x="1105052" y="1534654"/>
            <a:ext cx="5290538" cy="4830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C150332-2430-43FA-B849-AEF01E00CDE9}"/>
              </a:ext>
            </a:extLst>
          </p:cNvPr>
          <p:cNvSpPr/>
          <p:nvPr/>
        </p:nvSpPr>
        <p:spPr>
          <a:xfrm>
            <a:off x="1648082" y="1813715"/>
            <a:ext cx="4320000" cy="42398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1C468B-31A1-4EB3-ABFC-886C87FE3853}"/>
              </a:ext>
            </a:extLst>
          </p:cNvPr>
          <p:cNvSpPr/>
          <p:nvPr/>
        </p:nvSpPr>
        <p:spPr>
          <a:xfrm>
            <a:off x="1653242" y="1529413"/>
            <a:ext cx="4320000" cy="2843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Header</a:t>
            </a:r>
            <a:endParaRPr lang="ko-KR" altLang="en-US" sz="20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20E9FD6-7180-4E79-939A-7DC851C59F5E}"/>
              </a:ext>
            </a:extLst>
          </p:cNvPr>
          <p:cNvSpPr/>
          <p:nvPr/>
        </p:nvSpPr>
        <p:spPr>
          <a:xfrm>
            <a:off x="1649125" y="6053603"/>
            <a:ext cx="4320000" cy="2843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Footer</a:t>
            </a:r>
            <a:endParaRPr lang="ko-KR" altLang="en-US" sz="20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A1D3132-9A13-4B07-B0C9-ED947CAF0055}"/>
              </a:ext>
            </a:extLst>
          </p:cNvPr>
          <p:cNvSpPr/>
          <p:nvPr/>
        </p:nvSpPr>
        <p:spPr>
          <a:xfrm>
            <a:off x="1780784" y="1967537"/>
            <a:ext cx="4054595" cy="234320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56DC645-3749-4B7D-8EE3-0DBA8FB99F2A}"/>
              </a:ext>
            </a:extLst>
          </p:cNvPr>
          <p:cNvSpPr/>
          <p:nvPr/>
        </p:nvSpPr>
        <p:spPr>
          <a:xfrm>
            <a:off x="1780784" y="4464564"/>
            <a:ext cx="4054595" cy="148954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F8F902-AF08-4452-8505-772094D6375F}"/>
              </a:ext>
            </a:extLst>
          </p:cNvPr>
          <p:cNvSpPr/>
          <p:nvPr/>
        </p:nvSpPr>
        <p:spPr>
          <a:xfrm>
            <a:off x="1898336" y="2065791"/>
            <a:ext cx="1877245" cy="210871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image</a:t>
            </a:r>
            <a:endParaRPr lang="ko-KR" altLang="en-US" sz="20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33001DE-85C5-4A18-B2A7-40A2B42AD162}"/>
              </a:ext>
            </a:extLst>
          </p:cNvPr>
          <p:cNvSpPr/>
          <p:nvPr/>
        </p:nvSpPr>
        <p:spPr>
          <a:xfrm>
            <a:off x="3827343" y="2065791"/>
            <a:ext cx="1877245" cy="210871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Item Info</a:t>
            </a:r>
            <a:endParaRPr lang="ko-KR" altLang="en-US" sz="20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677077-EB96-4EE1-B3E0-885B125CE770}"/>
              </a:ext>
            </a:extLst>
          </p:cNvPr>
          <p:cNvSpPr/>
          <p:nvPr/>
        </p:nvSpPr>
        <p:spPr>
          <a:xfrm>
            <a:off x="1864483" y="4548993"/>
            <a:ext cx="916039" cy="8278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item</a:t>
            </a:r>
            <a:endParaRPr lang="ko-KR" altLang="en-US" sz="20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88551FA-9E46-46FE-AA21-68B058B1CA01}"/>
              </a:ext>
            </a:extLst>
          </p:cNvPr>
          <p:cNvSpPr/>
          <p:nvPr/>
        </p:nvSpPr>
        <p:spPr>
          <a:xfrm>
            <a:off x="2861277" y="4548993"/>
            <a:ext cx="916039" cy="8278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item</a:t>
            </a:r>
            <a:endParaRPr lang="ko-KR" altLang="en-US" sz="20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34DB807-C60C-4543-9A16-F75225BF9B69}"/>
              </a:ext>
            </a:extLst>
          </p:cNvPr>
          <p:cNvSpPr/>
          <p:nvPr/>
        </p:nvSpPr>
        <p:spPr>
          <a:xfrm>
            <a:off x="3849285" y="4550505"/>
            <a:ext cx="916039" cy="8278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item</a:t>
            </a:r>
            <a:endParaRPr lang="ko-KR" altLang="en-US" sz="20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4B9FE61-2630-4D71-B0D8-82D6AB7BD3F0}"/>
              </a:ext>
            </a:extLst>
          </p:cNvPr>
          <p:cNvSpPr/>
          <p:nvPr/>
        </p:nvSpPr>
        <p:spPr>
          <a:xfrm>
            <a:off x="4833317" y="4555959"/>
            <a:ext cx="916039" cy="8278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item</a:t>
            </a:r>
            <a:endParaRPr lang="ko-KR" altLang="en-US" sz="20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01C4432-9812-49CB-9E91-83FEE822D97B}"/>
              </a:ext>
            </a:extLst>
          </p:cNvPr>
          <p:cNvSpPr/>
          <p:nvPr/>
        </p:nvSpPr>
        <p:spPr>
          <a:xfrm>
            <a:off x="1836367" y="1999954"/>
            <a:ext cx="310111" cy="3101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</a:t>
            </a:r>
            <a:endParaRPr lang="ko-KR" altLang="en-US" sz="20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1A35674-2A81-48FE-964A-5FDBF5725948}"/>
              </a:ext>
            </a:extLst>
          </p:cNvPr>
          <p:cNvSpPr/>
          <p:nvPr/>
        </p:nvSpPr>
        <p:spPr>
          <a:xfrm>
            <a:off x="1801556" y="4508150"/>
            <a:ext cx="310111" cy="3101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</a:t>
            </a:r>
            <a:endParaRPr lang="ko-KR" altLang="en-US" sz="20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2DB5EF3-4548-4426-BB87-DFB326D6FABA}"/>
              </a:ext>
            </a:extLst>
          </p:cNvPr>
          <p:cNvSpPr/>
          <p:nvPr/>
        </p:nvSpPr>
        <p:spPr>
          <a:xfrm>
            <a:off x="6467191" y="1709257"/>
            <a:ext cx="742950" cy="324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</a:t>
            </a:r>
            <a:endParaRPr lang="ko-KR" altLang="en-US" sz="1400" spc="-15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323CFC-DFDD-46BB-8613-0BCF6F6014B4}"/>
              </a:ext>
            </a:extLst>
          </p:cNvPr>
          <p:cNvSpPr txBox="1"/>
          <p:nvPr/>
        </p:nvSpPr>
        <p:spPr>
          <a:xfrm>
            <a:off x="7323668" y="1501753"/>
            <a:ext cx="46545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MainPage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en-US" altLang="ko-KR" sz="14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ListPage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에서 선택한 </a:t>
            </a:r>
            <a:r>
              <a:rPr lang="ko-KR" altLang="en-US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제품의 정보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를 보여준다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제품 정보는 제품의 </a:t>
            </a:r>
            <a:r>
              <a:rPr lang="ko-KR" altLang="en-US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이미지와 이름</a:t>
            </a:r>
            <a:r>
              <a:rPr lang="en-US" altLang="ko-KR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400" b="1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별점</a:t>
            </a:r>
            <a:r>
              <a:rPr lang="en-US" altLang="ko-KR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가격</a:t>
            </a:r>
            <a:r>
              <a:rPr lang="en-US" altLang="ko-KR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</a:t>
            </a:r>
            <a:r>
              <a:rPr lang="ko-KR" altLang="en-US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품절 상태 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등을 보여준다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제품을 구매할 수량을 선택할 수 있고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할인이 적용된 금액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과 </a:t>
            </a:r>
            <a:r>
              <a:rPr lang="ko-KR" altLang="en-US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총 제품 금액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을 계산하여 보여준다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F868589-0CA0-4A31-A58F-889A4754D83E}"/>
              </a:ext>
            </a:extLst>
          </p:cNvPr>
          <p:cNvSpPr/>
          <p:nvPr/>
        </p:nvSpPr>
        <p:spPr>
          <a:xfrm>
            <a:off x="6430148" y="4508944"/>
            <a:ext cx="775941" cy="324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</a:t>
            </a:r>
            <a:endParaRPr lang="ko-KR" altLang="en-US" sz="1400" spc="-15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08CA25-E70E-4116-AE9B-CCC52D998A52}"/>
              </a:ext>
            </a:extLst>
          </p:cNvPr>
          <p:cNvSpPr txBox="1"/>
          <p:nvPr/>
        </p:nvSpPr>
        <p:spPr>
          <a:xfrm>
            <a:off x="7284131" y="4362392"/>
            <a:ext cx="45436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해당 제품의 </a:t>
            </a:r>
            <a:r>
              <a:rPr lang="ko-KR" altLang="en-US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메인 카테고리에서 할인율이 가장 높은 것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을 조회하여 </a:t>
            </a:r>
            <a:r>
              <a:rPr lang="ko-KR" altLang="en-US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특강 상품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으로 보여준다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해당 제품의 </a:t>
            </a:r>
            <a:r>
              <a:rPr lang="ko-KR" altLang="en-US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서브 카테고리에 포함된 상품을 연관 상품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으로 보여준다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82099" y="404554"/>
            <a:ext cx="7139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Part</a:t>
            </a:r>
          </a:p>
          <a:p>
            <a:r>
              <a:rPr lang="en-US" altLang="ko-KR" sz="20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07897" y="414977"/>
            <a:ext cx="5525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상세 </a:t>
            </a:r>
            <a:r>
              <a:rPr lang="en-US" altLang="ko-KR" sz="36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–Detail Page</a:t>
            </a:r>
            <a:endParaRPr lang="ko-KR" altLang="en-US" sz="3600" dirty="0">
              <a:solidFill>
                <a:schemeClr val="accent2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48168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9401"/>
      </a:accent1>
      <a:accent2>
        <a:srgbClr val="595347"/>
      </a:accent2>
      <a:accent3>
        <a:srgbClr val="D9D8D5"/>
      </a:accent3>
      <a:accent4>
        <a:srgbClr val="B48B61"/>
      </a:accent4>
      <a:accent5>
        <a:srgbClr val="6F7071"/>
      </a:accent5>
      <a:accent6>
        <a:srgbClr val="CD8B2E"/>
      </a:accent6>
      <a:hlink>
        <a:srgbClr val="3F3F3F"/>
      </a:hlink>
      <a:folHlink>
        <a:srgbClr val="3F3F3F"/>
      </a:folHlink>
    </a:clrScheme>
    <a:fontScheme name="G마켓 산스 TTF Bold">
      <a:majorFont>
        <a:latin typeface="G마켓 산스 TTF Bold"/>
        <a:ea typeface="나눔스퀘어 Bold"/>
        <a:cs typeface=""/>
      </a:majorFont>
      <a:minorFont>
        <a:latin typeface="G마켓 산스 TTF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9401"/>
      </a:accent1>
      <a:accent2>
        <a:srgbClr val="595347"/>
      </a:accent2>
      <a:accent3>
        <a:srgbClr val="D9D8D5"/>
      </a:accent3>
      <a:accent4>
        <a:srgbClr val="B48B61"/>
      </a:accent4>
      <a:accent5>
        <a:srgbClr val="6F7071"/>
      </a:accent5>
      <a:accent6>
        <a:srgbClr val="CD8B2E"/>
      </a:accent6>
      <a:hlink>
        <a:srgbClr val="3F3F3F"/>
      </a:hlink>
      <a:folHlink>
        <a:srgbClr val="3F3F3F"/>
      </a:folHlink>
    </a:clrScheme>
    <a:fontScheme name="사용자 지정 1">
      <a:majorFont>
        <a:latin typeface="G마켓 산스 TTF Bold"/>
        <a:ea typeface="나눔스퀘어 Bold"/>
        <a:cs typeface=""/>
      </a:majorFont>
      <a:minorFont>
        <a:latin typeface="G마켓 산스 TTF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739</Words>
  <Application>Microsoft Office PowerPoint</Application>
  <PresentationFormat>와이드스크린</PresentationFormat>
  <Paragraphs>256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G마켓 산스 TTF Bold</vt:lpstr>
      <vt:lpstr>G마켓 산스 TTF Light</vt:lpstr>
      <vt:lpstr>나눔스퀘어_ac ExtraBold</vt:lpstr>
      <vt:lpstr>나눔스퀘어_ac Light</vt:lpstr>
      <vt:lpstr>Arial</vt:lpstr>
      <vt:lpstr>Wingdings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seunghoon jeong</cp:lastModifiedBy>
  <cp:revision>67</cp:revision>
  <dcterms:created xsi:type="dcterms:W3CDTF">2020-07-12T23:40:59Z</dcterms:created>
  <dcterms:modified xsi:type="dcterms:W3CDTF">2020-08-20T05:20:16Z</dcterms:modified>
</cp:coreProperties>
</file>