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2" r:id="rId3"/>
    <p:sldId id="301" r:id="rId4"/>
    <p:sldId id="306" r:id="rId5"/>
    <p:sldId id="307" r:id="rId6"/>
    <p:sldId id="304" r:id="rId7"/>
    <p:sldId id="291" r:id="rId8"/>
    <p:sldId id="294" r:id="rId9"/>
    <p:sldId id="293" r:id="rId10"/>
    <p:sldId id="295" r:id="rId11"/>
    <p:sldId id="287" r:id="rId12"/>
    <p:sldId id="300" r:id="rId13"/>
    <p:sldId id="296" r:id="rId14"/>
    <p:sldId id="299" r:id="rId15"/>
    <p:sldId id="285" r:id="rId16"/>
    <p:sldId id="30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401"/>
    <a:srgbClr val="FC9153"/>
    <a:srgbClr val="CD8B2E"/>
    <a:srgbClr val="6F7071"/>
    <a:srgbClr val="B48B61"/>
    <a:srgbClr val="595347"/>
    <a:srgbClr val="D9D8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9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6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8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10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2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83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2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7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62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68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9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1729608" y="1146002"/>
            <a:ext cx="8481749" cy="4565995"/>
            <a:chOff x="1167906" y="1199477"/>
            <a:chExt cx="8481749" cy="45659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1167906" y="1199477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prstClr val="white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350902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prstClr val="white"/>
                  </a:solidFill>
                </a:rPr>
                <a:t>」 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865980" y="2721531"/>
            <a:ext cx="1051226" cy="1261884"/>
            <a:chOff x="2199258" y="3051681"/>
            <a:chExt cx="428480" cy="462682"/>
          </a:xfrm>
        </p:grpSpPr>
        <p:sp>
          <p:nvSpPr>
            <p:cNvPr id="10" name="자유형: 도형 13">
              <a:extLst>
                <a:ext uri="{FF2B5EF4-FFF2-40B4-BE49-F238E27FC236}">
                  <a16:creationId xmlns:a16="http://schemas.microsoft.com/office/drawing/2014/main" id="{B47CBFC5-025E-4AE4-9179-853F6E7700A1}"/>
                </a:ext>
              </a:extLst>
            </p:cNvPr>
            <p:cNvSpPr/>
            <p:nvPr/>
          </p:nvSpPr>
          <p:spPr>
            <a:xfrm>
              <a:off x="2199258" y="3051681"/>
              <a:ext cx="428480" cy="393326"/>
            </a:xfrm>
            <a:custGeom>
              <a:avLst/>
              <a:gdLst>
                <a:gd name="connsiteX0" fmla="*/ 133039 w 428480"/>
                <a:gd name="connsiteY0" fmla="*/ 133040 h 393326"/>
                <a:gd name="connsiteX1" fmla="*/ 69432 w 428480"/>
                <a:gd name="connsiteY1" fmla="*/ 133040 h 393326"/>
                <a:gd name="connsiteX2" fmla="*/ 69432 w 428480"/>
                <a:gd name="connsiteY2" fmla="*/ 92554 h 393326"/>
                <a:gd name="connsiteX3" fmla="*/ 133039 w 428480"/>
                <a:gd name="connsiteY3" fmla="*/ 92554 h 393326"/>
                <a:gd name="connsiteX4" fmla="*/ 219780 w 428480"/>
                <a:gd name="connsiteY4" fmla="*/ 92554 h 393326"/>
                <a:gd name="connsiteX5" fmla="*/ 219780 w 428480"/>
                <a:gd name="connsiteY5" fmla="*/ 133040 h 393326"/>
                <a:gd name="connsiteX6" fmla="*/ 156173 w 428480"/>
                <a:gd name="connsiteY6" fmla="*/ 133040 h 393326"/>
                <a:gd name="connsiteX7" fmla="*/ 156173 w 428480"/>
                <a:gd name="connsiteY7" fmla="*/ 92554 h 393326"/>
                <a:gd name="connsiteX8" fmla="*/ 306535 w 428480"/>
                <a:gd name="connsiteY8" fmla="*/ 92554 h 393326"/>
                <a:gd name="connsiteX9" fmla="*/ 306535 w 428480"/>
                <a:gd name="connsiteY9" fmla="*/ 133040 h 393326"/>
                <a:gd name="connsiteX10" fmla="*/ 242915 w 428480"/>
                <a:gd name="connsiteY10" fmla="*/ 133040 h 393326"/>
                <a:gd name="connsiteX11" fmla="*/ 242915 w 428480"/>
                <a:gd name="connsiteY11" fmla="*/ 92554 h 393326"/>
                <a:gd name="connsiteX12" fmla="*/ 393277 w 428480"/>
                <a:gd name="connsiteY12" fmla="*/ 92554 h 393326"/>
                <a:gd name="connsiteX13" fmla="*/ 393277 w 428480"/>
                <a:gd name="connsiteY13" fmla="*/ 133040 h 393326"/>
                <a:gd name="connsiteX14" fmla="*/ 329670 w 428480"/>
                <a:gd name="connsiteY14" fmla="*/ 133040 h 393326"/>
                <a:gd name="connsiteX15" fmla="*/ 329670 w 428480"/>
                <a:gd name="connsiteY15" fmla="*/ 92554 h 393326"/>
                <a:gd name="connsiteX16" fmla="*/ 393277 w 428480"/>
                <a:gd name="connsiteY16" fmla="*/ 196715 h 393326"/>
                <a:gd name="connsiteX17" fmla="*/ 329670 w 428480"/>
                <a:gd name="connsiteY17" fmla="*/ 196715 h 393326"/>
                <a:gd name="connsiteX18" fmla="*/ 329670 w 428480"/>
                <a:gd name="connsiteY18" fmla="*/ 156174 h 393326"/>
                <a:gd name="connsiteX19" fmla="*/ 393277 w 428480"/>
                <a:gd name="connsiteY19" fmla="*/ 156174 h 393326"/>
                <a:gd name="connsiteX20" fmla="*/ 393277 w 428480"/>
                <a:gd name="connsiteY20" fmla="*/ 245862 h 393326"/>
                <a:gd name="connsiteX21" fmla="*/ 329670 w 428480"/>
                <a:gd name="connsiteY21" fmla="*/ 251646 h 393326"/>
                <a:gd name="connsiteX22" fmla="*/ 329670 w 428480"/>
                <a:gd name="connsiteY22" fmla="*/ 219781 h 393326"/>
                <a:gd name="connsiteX23" fmla="*/ 393277 w 428480"/>
                <a:gd name="connsiteY23" fmla="*/ 219781 h 393326"/>
                <a:gd name="connsiteX24" fmla="*/ 133039 w 428480"/>
                <a:gd name="connsiteY24" fmla="*/ 219822 h 393326"/>
                <a:gd name="connsiteX25" fmla="*/ 133039 w 428480"/>
                <a:gd name="connsiteY25" fmla="*/ 268942 h 393326"/>
                <a:gd name="connsiteX26" fmla="*/ 69432 w 428480"/>
                <a:gd name="connsiteY26" fmla="*/ 274726 h 393326"/>
                <a:gd name="connsiteX27" fmla="*/ 69432 w 428480"/>
                <a:gd name="connsiteY27" fmla="*/ 219781 h 393326"/>
                <a:gd name="connsiteX28" fmla="*/ 133039 w 428480"/>
                <a:gd name="connsiteY28" fmla="*/ 196701 h 393326"/>
                <a:gd name="connsiteX29" fmla="*/ 69432 w 428480"/>
                <a:gd name="connsiteY29" fmla="*/ 196701 h 393326"/>
                <a:gd name="connsiteX30" fmla="*/ 69432 w 428480"/>
                <a:gd name="connsiteY30" fmla="*/ 156174 h 393326"/>
                <a:gd name="connsiteX31" fmla="*/ 133039 w 428480"/>
                <a:gd name="connsiteY31" fmla="*/ 156174 h 393326"/>
                <a:gd name="connsiteX32" fmla="*/ 219780 w 428480"/>
                <a:gd name="connsiteY32" fmla="*/ 196701 h 393326"/>
                <a:gd name="connsiteX33" fmla="*/ 156173 w 428480"/>
                <a:gd name="connsiteY33" fmla="*/ 196701 h 393326"/>
                <a:gd name="connsiteX34" fmla="*/ 156173 w 428480"/>
                <a:gd name="connsiteY34" fmla="*/ 156174 h 393326"/>
                <a:gd name="connsiteX35" fmla="*/ 219780 w 428480"/>
                <a:gd name="connsiteY35" fmla="*/ 156174 h 393326"/>
                <a:gd name="connsiteX36" fmla="*/ 242915 w 428480"/>
                <a:gd name="connsiteY36" fmla="*/ 196701 h 393326"/>
                <a:gd name="connsiteX37" fmla="*/ 242915 w 428480"/>
                <a:gd name="connsiteY37" fmla="*/ 156174 h 393326"/>
                <a:gd name="connsiteX38" fmla="*/ 306535 w 428480"/>
                <a:gd name="connsiteY38" fmla="*/ 156174 h 393326"/>
                <a:gd name="connsiteX39" fmla="*/ 306535 w 428480"/>
                <a:gd name="connsiteY39" fmla="*/ 196660 h 393326"/>
                <a:gd name="connsiteX40" fmla="*/ 219780 w 428480"/>
                <a:gd name="connsiteY40" fmla="*/ 261473 h 393326"/>
                <a:gd name="connsiteX41" fmla="*/ 156173 w 428480"/>
                <a:gd name="connsiteY41" fmla="*/ 267257 h 393326"/>
                <a:gd name="connsiteX42" fmla="*/ 156173 w 428480"/>
                <a:gd name="connsiteY42" fmla="*/ 219781 h 393326"/>
                <a:gd name="connsiteX43" fmla="*/ 219780 w 428480"/>
                <a:gd name="connsiteY43" fmla="*/ 219781 h 393326"/>
                <a:gd name="connsiteX44" fmla="*/ 242915 w 428480"/>
                <a:gd name="connsiteY44" fmla="*/ 219822 h 393326"/>
                <a:gd name="connsiteX45" fmla="*/ 306535 w 428480"/>
                <a:gd name="connsiteY45" fmla="*/ 219822 h 393326"/>
                <a:gd name="connsiteX46" fmla="*/ 306535 w 428480"/>
                <a:gd name="connsiteY46" fmla="*/ 253373 h 393326"/>
                <a:gd name="connsiteX47" fmla="*/ 242915 w 428480"/>
                <a:gd name="connsiteY47" fmla="*/ 259157 h 393326"/>
                <a:gd name="connsiteX48" fmla="*/ 427938 w 428480"/>
                <a:gd name="connsiteY48" fmla="*/ 277659 h 393326"/>
                <a:gd name="connsiteX49" fmla="*/ 427938 w 428480"/>
                <a:gd name="connsiteY49" fmla="*/ 57865 h 393326"/>
                <a:gd name="connsiteX50" fmla="*/ 69432 w 428480"/>
                <a:gd name="connsiteY50" fmla="*/ 57865 h 393326"/>
                <a:gd name="connsiteX51" fmla="*/ 69432 w 428480"/>
                <a:gd name="connsiteY51" fmla="*/ 52082 h 393326"/>
                <a:gd name="connsiteX52" fmla="*/ 17846 w 428480"/>
                <a:gd name="connsiteY52" fmla="*/ 1 h 393326"/>
                <a:gd name="connsiteX53" fmla="*/ 17351 w 428480"/>
                <a:gd name="connsiteY53" fmla="*/ 1 h 393326"/>
                <a:gd name="connsiteX54" fmla="*/ 0 w 428480"/>
                <a:gd name="connsiteY54" fmla="*/ 17352 h 393326"/>
                <a:gd name="connsiteX55" fmla="*/ 17351 w 428480"/>
                <a:gd name="connsiteY55" fmla="*/ 34703 h 393326"/>
                <a:gd name="connsiteX56" fmla="*/ 34702 w 428480"/>
                <a:gd name="connsiteY56" fmla="*/ 51418 h 393326"/>
                <a:gd name="connsiteX57" fmla="*/ 34702 w 428480"/>
                <a:gd name="connsiteY57" fmla="*/ 52054 h 393326"/>
                <a:gd name="connsiteX58" fmla="*/ 34702 w 428480"/>
                <a:gd name="connsiteY58" fmla="*/ 341239 h 393326"/>
                <a:gd name="connsiteX59" fmla="*/ 86288 w 428480"/>
                <a:gd name="connsiteY59" fmla="*/ 393319 h 393326"/>
                <a:gd name="connsiteX60" fmla="*/ 86783 w 428480"/>
                <a:gd name="connsiteY60" fmla="*/ 393319 h 393326"/>
                <a:gd name="connsiteX61" fmla="*/ 410642 w 428480"/>
                <a:gd name="connsiteY61" fmla="*/ 393319 h 393326"/>
                <a:gd name="connsiteX62" fmla="*/ 428474 w 428480"/>
                <a:gd name="connsiteY62" fmla="*/ 376463 h 393326"/>
                <a:gd name="connsiteX63" fmla="*/ 411618 w 428480"/>
                <a:gd name="connsiteY63" fmla="*/ 358631 h 393326"/>
                <a:gd name="connsiteX64" fmla="*/ 410642 w 428480"/>
                <a:gd name="connsiteY64" fmla="*/ 358631 h 393326"/>
                <a:gd name="connsiteX65" fmla="*/ 86769 w 428480"/>
                <a:gd name="connsiteY65" fmla="*/ 358631 h 393326"/>
                <a:gd name="connsiteX66" fmla="*/ 69432 w 428480"/>
                <a:gd name="connsiteY66" fmla="*/ 341902 h 393326"/>
                <a:gd name="connsiteX67" fmla="*/ 69432 w 428480"/>
                <a:gd name="connsiteY67" fmla="*/ 341280 h 393326"/>
                <a:gd name="connsiteX68" fmla="*/ 69432 w 428480"/>
                <a:gd name="connsiteY68" fmla="*/ 309428 h 393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28480" h="393326">
                  <a:moveTo>
                    <a:pt x="133039" y="133040"/>
                  </a:moveTo>
                  <a:lnTo>
                    <a:pt x="69432" y="133040"/>
                  </a:lnTo>
                  <a:lnTo>
                    <a:pt x="69432" y="92554"/>
                  </a:lnTo>
                  <a:lnTo>
                    <a:pt x="133039" y="92554"/>
                  </a:lnTo>
                  <a:close/>
                  <a:moveTo>
                    <a:pt x="219780" y="92554"/>
                  </a:moveTo>
                  <a:lnTo>
                    <a:pt x="219780" y="133040"/>
                  </a:lnTo>
                  <a:lnTo>
                    <a:pt x="156173" y="133040"/>
                  </a:lnTo>
                  <a:lnTo>
                    <a:pt x="156173" y="92554"/>
                  </a:lnTo>
                  <a:close/>
                  <a:moveTo>
                    <a:pt x="306535" y="92554"/>
                  </a:moveTo>
                  <a:lnTo>
                    <a:pt x="306535" y="133040"/>
                  </a:lnTo>
                  <a:lnTo>
                    <a:pt x="242915" y="133040"/>
                  </a:lnTo>
                  <a:lnTo>
                    <a:pt x="242915" y="92554"/>
                  </a:lnTo>
                  <a:close/>
                  <a:moveTo>
                    <a:pt x="393277" y="92554"/>
                  </a:moveTo>
                  <a:lnTo>
                    <a:pt x="393277" y="133040"/>
                  </a:lnTo>
                  <a:lnTo>
                    <a:pt x="329670" y="133040"/>
                  </a:lnTo>
                  <a:lnTo>
                    <a:pt x="329670" y="92554"/>
                  </a:lnTo>
                  <a:close/>
                  <a:moveTo>
                    <a:pt x="393277" y="196715"/>
                  </a:moveTo>
                  <a:lnTo>
                    <a:pt x="329670" y="196715"/>
                  </a:lnTo>
                  <a:lnTo>
                    <a:pt x="329670" y="156174"/>
                  </a:lnTo>
                  <a:lnTo>
                    <a:pt x="393277" y="156174"/>
                  </a:lnTo>
                  <a:close/>
                  <a:moveTo>
                    <a:pt x="393277" y="245862"/>
                  </a:moveTo>
                  <a:lnTo>
                    <a:pt x="329670" y="251646"/>
                  </a:lnTo>
                  <a:lnTo>
                    <a:pt x="329670" y="219781"/>
                  </a:lnTo>
                  <a:lnTo>
                    <a:pt x="393277" y="219781"/>
                  </a:lnTo>
                  <a:close/>
                  <a:moveTo>
                    <a:pt x="133039" y="219822"/>
                  </a:moveTo>
                  <a:lnTo>
                    <a:pt x="133039" y="268942"/>
                  </a:lnTo>
                  <a:lnTo>
                    <a:pt x="69432" y="274726"/>
                  </a:lnTo>
                  <a:lnTo>
                    <a:pt x="69432" y="219781"/>
                  </a:lnTo>
                  <a:close/>
                  <a:moveTo>
                    <a:pt x="133039" y="196701"/>
                  </a:moveTo>
                  <a:lnTo>
                    <a:pt x="69432" y="196701"/>
                  </a:lnTo>
                  <a:lnTo>
                    <a:pt x="69432" y="156174"/>
                  </a:lnTo>
                  <a:lnTo>
                    <a:pt x="133039" y="156174"/>
                  </a:lnTo>
                  <a:close/>
                  <a:moveTo>
                    <a:pt x="219780" y="196701"/>
                  </a:moveTo>
                  <a:lnTo>
                    <a:pt x="156173" y="196701"/>
                  </a:lnTo>
                  <a:lnTo>
                    <a:pt x="156173" y="156174"/>
                  </a:lnTo>
                  <a:lnTo>
                    <a:pt x="219780" y="156174"/>
                  </a:lnTo>
                  <a:close/>
                  <a:moveTo>
                    <a:pt x="242915" y="196701"/>
                  </a:moveTo>
                  <a:lnTo>
                    <a:pt x="242915" y="156174"/>
                  </a:lnTo>
                  <a:lnTo>
                    <a:pt x="306535" y="156174"/>
                  </a:lnTo>
                  <a:lnTo>
                    <a:pt x="306535" y="196660"/>
                  </a:lnTo>
                  <a:close/>
                  <a:moveTo>
                    <a:pt x="219780" y="261473"/>
                  </a:moveTo>
                  <a:lnTo>
                    <a:pt x="156173" y="267257"/>
                  </a:lnTo>
                  <a:lnTo>
                    <a:pt x="156173" y="219781"/>
                  </a:lnTo>
                  <a:lnTo>
                    <a:pt x="219780" y="219781"/>
                  </a:lnTo>
                  <a:close/>
                  <a:moveTo>
                    <a:pt x="242915" y="219822"/>
                  </a:moveTo>
                  <a:lnTo>
                    <a:pt x="306535" y="219822"/>
                  </a:lnTo>
                  <a:lnTo>
                    <a:pt x="306535" y="253373"/>
                  </a:lnTo>
                  <a:lnTo>
                    <a:pt x="242915" y="259157"/>
                  </a:lnTo>
                  <a:close/>
                  <a:moveTo>
                    <a:pt x="427938" y="277659"/>
                  </a:moveTo>
                  <a:lnTo>
                    <a:pt x="427938" y="57865"/>
                  </a:lnTo>
                  <a:lnTo>
                    <a:pt x="69432" y="57865"/>
                  </a:lnTo>
                  <a:lnTo>
                    <a:pt x="69432" y="52082"/>
                  </a:lnTo>
                  <a:cubicBezTo>
                    <a:pt x="69569" y="23455"/>
                    <a:pt x="46472" y="138"/>
                    <a:pt x="17846" y="1"/>
                  </a:cubicBezTo>
                  <a:cubicBezTo>
                    <a:pt x="17681" y="0"/>
                    <a:pt x="17516" y="0"/>
                    <a:pt x="17351" y="1"/>
                  </a:cubicBezTo>
                  <a:cubicBezTo>
                    <a:pt x="7768" y="1"/>
                    <a:pt x="0" y="7769"/>
                    <a:pt x="0" y="17352"/>
                  </a:cubicBezTo>
                  <a:cubicBezTo>
                    <a:pt x="0" y="26935"/>
                    <a:pt x="7768" y="34703"/>
                    <a:pt x="17351" y="34703"/>
                  </a:cubicBezTo>
                  <a:cubicBezTo>
                    <a:pt x="26758" y="34528"/>
                    <a:pt x="34527" y="42011"/>
                    <a:pt x="34702" y="51418"/>
                  </a:cubicBezTo>
                  <a:cubicBezTo>
                    <a:pt x="34706" y="51629"/>
                    <a:pt x="34706" y="51842"/>
                    <a:pt x="34702" y="52054"/>
                  </a:cubicBezTo>
                  <a:lnTo>
                    <a:pt x="34702" y="341239"/>
                  </a:lnTo>
                  <a:cubicBezTo>
                    <a:pt x="34565" y="369865"/>
                    <a:pt x="57661" y="393182"/>
                    <a:pt x="86288" y="393319"/>
                  </a:cubicBezTo>
                  <a:cubicBezTo>
                    <a:pt x="86452" y="393320"/>
                    <a:pt x="86618" y="393320"/>
                    <a:pt x="86783" y="393319"/>
                  </a:cubicBezTo>
                  <a:lnTo>
                    <a:pt x="410642" y="393319"/>
                  </a:lnTo>
                  <a:cubicBezTo>
                    <a:pt x="420220" y="393589"/>
                    <a:pt x="428204" y="386042"/>
                    <a:pt x="428474" y="376463"/>
                  </a:cubicBezTo>
                  <a:cubicBezTo>
                    <a:pt x="428742" y="366884"/>
                    <a:pt x="421196" y="358899"/>
                    <a:pt x="411618" y="358631"/>
                  </a:cubicBezTo>
                  <a:cubicBezTo>
                    <a:pt x="411291" y="358621"/>
                    <a:pt x="410967" y="358621"/>
                    <a:pt x="410642" y="358631"/>
                  </a:cubicBezTo>
                  <a:lnTo>
                    <a:pt x="86769" y="358631"/>
                  </a:lnTo>
                  <a:cubicBezTo>
                    <a:pt x="77362" y="358799"/>
                    <a:pt x="69600" y="351309"/>
                    <a:pt x="69432" y="341902"/>
                  </a:cubicBezTo>
                  <a:cubicBezTo>
                    <a:pt x="69428" y="341695"/>
                    <a:pt x="69428" y="341487"/>
                    <a:pt x="69432" y="341280"/>
                  </a:cubicBezTo>
                  <a:lnTo>
                    <a:pt x="69432" y="309428"/>
                  </a:lnTo>
                  <a:close/>
                </a:path>
              </a:pathLst>
            </a:custGeom>
            <a:solidFill>
              <a:schemeClr val="bg1"/>
            </a:solidFill>
            <a:ln w="1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: 도형 14">
              <a:extLst>
                <a:ext uri="{FF2B5EF4-FFF2-40B4-BE49-F238E27FC236}">
                  <a16:creationId xmlns:a16="http://schemas.microsoft.com/office/drawing/2014/main" id="{6BE3EAAC-DFFB-4F90-9D0F-DF78DCF3C993}"/>
                </a:ext>
              </a:extLst>
            </p:cNvPr>
            <p:cNvSpPr/>
            <p:nvPr/>
          </p:nvSpPr>
          <p:spPr>
            <a:xfrm>
              <a:off x="2268676" y="3444959"/>
              <a:ext cx="69404" cy="69404"/>
            </a:xfrm>
            <a:custGeom>
              <a:avLst/>
              <a:gdLst>
                <a:gd name="connsiteX0" fmla="*/ 69404 w 69404"/>
                <a:gd name="connsiteY0" fmla="*/ 34702 h 69404"/>
                <a:gd name="connsiteX1" fmla="*/ 34702 w 69404"/>
                <a:gd name="connsiteY1" fmla="*/ 69404 h 69404"/>
                <a:gd name="connsiteX2" fmla="*/ 0 w 69404"/>
                <a:gd name="connsiteY2" fmla="*/ 34702 h 69404"/>
                <a:gd name="connsiteX3" fmla="*/ 34702 w 69404"/>
                <a:gd name="connsiteY3" fmla="*/ 0 h 69404"/>
                <a:gd name="connsiteX4" fmla="*/ 69404 w 69404"/>
                <a:gd name="connsiteY4" fmla="*/ 34702 h 6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4" h="69404">
                  <a:moveTo>
                    <a:pt x="69404" y="34702"/>
                  </a:moveTo>
                  <a:cubicBezTo>
                    <a:pt x="69404" y="53868"/>
                    <a:pt x="53868" y="69404"/>
                    <a:pt x="34702" y="69404"/>
                  </a:cubicBezTo>
                  <a:cubicBezTo>
                    <a:pt x="15537" y="69404"/>
                    <a:pt x="0" y="53868"/>
                    <a:pt x="0" y="34702"/>
                  </a:cubicBezTo>
                  <a:cubicBezTo>
                    <a:pt x="0" y="15537"/>
                    <a:pt x="15537" y="0"/>
                    <a:pt x="34702" y="0"/>
                  </a:cubicBezTo>
                  <a:cubicBezTo>
                    <a:pt x="53868" y="0"/>
                    <a:pt x="69404" y="15537"/>
                    <a:pt x="69404" y="34702"/>
                  </a:cubicBezTo>
                  <a:close/>
                </a:path>
              </a:pathLst>
            </a:custGeom>
            <a:solidFill>
              <a:schemeClr val="bg1"/>
            </a:solidFill>
            <a:ln w="1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: 도형 15">
              <a:extLst>
                <a:ext uri="{FF2B5EF4-FFF2-40B4-BE49-F238E27FC236}">
                  <a16:creationId xmlns:a16="http://schemas.microsoft.com/office/drawing/2014/main" id="{355057A8-E52D-4E3D-9A55-750F0714F0BF}"/>
                </a:ext>
              </a:extLst>
            </p:cNvPr>
            <p:cNvSpPr/>
            <p:nvPr/>
          </p:nvSpPr>
          <p:spPr>
            <a:xfrm>
              <a:off x="2523131" y="3444959"/>
              <a:ext cx="69404" cy="69404"/>
            </a:xfrm>
            <a:custGeom>
              <a:avLst/>
              <a:gdLst>
                <a:gd name="connsiteX0" fmla="*/ 69404 w 69404"/>
                <a:gd name="connsiteY0" fmla="*/ 34702 h 69404"/>
                <a:gd name="connsiteX1" fmla="*/ 34702 w 69404"/>
                <a:gd name="connsiteY1" fmla="*/ 69404 h 69404"/>
                <a:gd name="connsiteX2" fmla="*/ 0 w 69404"/>
                <a:gd name="connsiteY2" fmla="*/ 34702 h 69404"/>
                <a:gd name="connsiteX3" fmla="*/ 34702 w 69404"/>
                <a:gd name="connsiteY3" fmla="*/ 0 h 69404"/>
                <a:gd name="connsiteX4" fmla="*/ 69404 w 69404"/>
                <a:gd name="connsiteY4" fmla="*/ 34702 h 6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4" h="69404">
                  <a:moveTo>
                    <a:pt x="69404" y="34702"/>
                  </a:moveTo>
                  <a:cubicBezTo>
                    <a:pt x="69404" y="53868"/>
                    <a:pt x="53868" y="69404"/>
                    <a:pt x="34702" y="69404"/>
                  </a:cubicBezTo>
                  <a:cubicBezTo>
                    <a:pt x="15537" y="69404"/>
                    <a:pt x="0" y="53868"/>
                    <a:pt x="0" y="34702"/>
                  </a:cubicBezTo>
                  <a:cubicBezTo>
                    <a:pt x="0" y="15537"/>
                    <a:pt x="15537" y="0"/>
                    <a:pt x="34702" y="0"/>
                  </a:cubicBezTo>
                  <a:cubicBezTo>
                    <a:pt x="53868" y="0"/>
                    <a:pt x="69404" y="15537"/>
                    <a:pt x="69404" y="34702"/>
                  </a:cubicBezTo>
                  <a:close/>
                </a:path>
              </a:pathLst>
            </a:custGeom>
            <a:solidFill>
              <a:schemeClr val="bg1"/>
            </a:solidFill>
            <a:ln w="1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9E6AB4-FE27-4183-87D4-9D9556790F7F}"/>
              </a:ext>
            </a:extLst>
          </p:cNvPr>
          <p:cNvSpPr txBox="1"/>
          <p:nvPr/>
        </p:nvSpPr>
        <p:spPr>
          <a:xfrm>
            <a:off x="5040705" y="2721114"/>
            <a:ext cx="42715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MONPANG</a:t>
            </a:r>
          </a:p>
          <a:p>
            <a:r>
              <a:rPr lang="en-US" altLang="ko-KR" sz="32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 Semilight" panose="020B0502040204020203" pitchFamily="50" charset="-127"/>
              </a:rPr>
              <a:t>&amp;</a:t>
            </a:r>
            <a:r>
              <a:rPr lang="en-US" altLang="ko-KR" sz="32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 Semilight" panose="020B0502040204020203" pitchFamily="50" charset="-127"/>
              </a:rPr>
              <a:t>Coperation</a:t>
            </a:r>
            <a:endParaRPr lang="ko-KR" altLang="en-US" sz="32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00853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1105052" y="1534654"/>
            <a:ext cx="5290538" cy="4830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150332-2430-43FA-B849-AEF01E00CDE9}"/>
              </a:ext>
            </a:extLst>
          </p:cNvPr>
          <p:cNvSpPr/>
          <p:nvPr/>
        </p:nvSpPr>
        <p:spPr>
          <a:xfrm>
            <a:off x="1648082" y="1813715"/>
            <a:ext cx="4320000" cy="4239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1C468B-31A1-4EB3-ABFC-886C87FE3853}"/>
              </a:ext>
            </a:extLst>
          </p:cNvPr>
          <p:cNvSpPr/>
          <p:nvPr/>
        </p:nvSpPr>
        <p:spPr>
          <a:xfrm>
            <a:off x="1653242" y="1529413"/>
            <a:ext cx="4320000" cy="284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Header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0E9FD6-7180-4E79-939A-7DC851C59F5E}"/>
              </a:ext>
            </a:extLst>
          </p:cNvPr>
          <p:cNvSpPr/>
          <p:nvPr/>
        </p:nvSpPr>
        <p:spPr>
          <a:xfrm>
            <a:off x="1649125" y="6053603"/>
            <a:ext cx="4320000" cy="284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Footer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154CB1-6960-4825-B153-0E5BC959C107}"/>
              </a:ext>
            </a:extLst>
          </p:cNvPr>
          <p:cNvSpPr/>
          <p:nvPr/>
        </p:nvSpPr>
        <p:spPr>
          <a:xfrm>
            <a:off x="1723944" y="1969530"/>
            <a:ext cx="1215199" cy="39375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02ABB8-601E-4984-B42D-A977B8478607}"/>
              </a:ext>
            </a:extLst>
          </p:cNvPr>
          <p:cNvSpPr/>
          <p:nvPr/>
        </p:nvSpPr>
        <p:spPr>
          <a:xfrm>
            <a:off x="3015005" y="1964865"/>
            <a:ext cx="2881942" cy="39375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683E7D-8067-4D93-89E3-D9253A8CF0F0}"/>
              </a:ext>
            </a:extLst>
          </p:cNvPr>
          <p:cNvSpPr/>
          <p:nvPr/>
        </p:nvSpPr>
        <p:spPr>
          <a:xfrm>
            <a:off x="1792014" y="2034140"/>
            <a:ext cx="1091682" cy="106721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filter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24DF75-9AA7-4F30-A746-6ADD110FEDA3}"/>
              </a:ext>
            </a:extLst>
          </p:cNvPr>
          <p:cNvSpPr/>
          <p:nvPr/>
        </p:nvSpPr>
        <p:spPr>
          <a:xfrm>
            <a:off x="1795033" y="3099199"/>
            <a:ext cx="1091682" cy="106721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filter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01C4432-9812-49CB-9E91-83FEE822D97B}"/>
              </a:ext>
            </a:extLst>
          </p:cNvPr>
          <p:cNvSpPr/>
          <p:nvPr/>
        </p:nvSpPr>
        <p:spPr>
          <a:xfrm>
            <a:off x="1764238" y="2041021"/>
            <a:ext cx="310111" cy="310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DDFE5B-6E44-4800-B7EA-3095DF705543}"/>
              </a:ext>
            </a:extLst>
          </p:cNvPr>
          <p:cNvSpPr/>
          <p:nvPr/>
        </p:nvSpPr>
        <p:spPr>
          <a:xfrm>
            <a:off x="1793923" y="4166414"/>
            <a:ext cx="1091682" cy="106721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filter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FC291EF-3B43-4EC1-959F-14D53D90CCA0}"/>
              </a:ext>
            </a:extLst>
          </p:cNvPr>
          <p:cNvSpPr/>
          <p:nvPr/>
        </p:nvSpPr>
        <p:spPr>
          <a:xfrm>
            <a:off x="4407179" y="4770339"/>
            <a:ext cx="65228" cy="652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CC1941D-C4D1-44A7-9091-7A013EEF26CE}"/>
              </a:ext>
            </a:extLst>
          </p:cNvPr>
          <p:cNvSpPr/>
          <p:nvPr/>
        </p:nvSpPr>
        <p:spPr>
          <a:xfrm>
            <a:off x="4407179" y="4926325"/>
            <a:ext cx="65228" cy="652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D03667B-903A-4181-98B6-329ADA621DCD}"/>
              </a:ext>
            </a:extLst>
          </p:cNvPr>
          <p:cNvSpPr/>
          <p:nvPr/>
        </p:nvSpPr>
        <p:spPr>
          <a:xfrm>
            <a:off x="4407179" y="5076388"/>
            <a:ext cx="65228" cy="652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3D8913-FB04-4F8F-BDF8-29CE50F183C7}"/>
              </a:ext>
            </a:extLst>
          </p:cNvPr>
          <p:cNvSpPr/>
          <p:nvPr/>
        </p:nvSpPr>
        <p:spPr>
          <a:xfrm>
            <a:off x="3404305" y="2065623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BEST</a:t>
            </a:r>
            <a:endParaRPr lang="ko-KR" altLang="en-US" sz="12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91AA32-552C-47A3-B21F-C2B7DE88977C}"/>
              </a:ext>
            </a:extLst>
          </p:cNvPr>
          <p:cNvSpPr/>
          <p:nvPr/>
        </p:nvSpPr>
        <p:spPr>
          <a:xfrm>
            <a:off x="4111246" y="2065623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BEST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0B9599-EAB2-47A9-9082-4963BBD986FE}"/>
              </a:ext>
            </a:extLst>
          </p:cNvPr>
          <p:cNvSpPr/>
          <p:nvPr/>
        </p:nvSpPr>
        <p:spPr>
          <a:xfrm>
            <a:off x="4812593" y="2065623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BEST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1A35674-2A81-48FE-964A-5FDBF5725948}"/>
              </a:ext>
            </a:extLst>
          </p:cNvPr>
          <p:cNvSpPr/>
          <p:nvPr/>
        </p:nvSpPr>
        <p:spPr>
          <a:xfrm>
            <a:off x="3049747" y="2029533"/>
            <a:ext cx="310111" cy="310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AF30581-B815-4246-AEC7-730385652238}"/>
              </a:ext>
            </a:extLst>
          </p:cNvPr>
          <p:cNvSpPr/>
          <p:nvPr/>
        </p:nvSpPr>
        <p:spPr>
          <a:xfrm>
            <a:off x="3084703" y="2887784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DA07643-BD70-4848-A6A8-9475C7A8625E}"/>
              </a:ext>
            </a:extLst>
          </p:cNvPr>
          <p:cNvSpPr/>
          <p:nvPr/>
        </p:nvSpPr>
        <p:spPr>
          <a:xfrm>
            <a:off x="3791644" y="2887784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7640BEE-CDB5-4DCB-96A6-6F0221893233}"/>
              </a:ext>
            </a:extLst>
          </p:cNvPr>
          <p:cNvSpPr/>
          <p:nvPr/>
        </p:nvSpPr>
        <p:spPr>
          <a:xfrm>
            <a:off x="4492991" y="2887784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6313922-9317-47E2-B8F0-CD7A487BE7A2}"/>
              </a:ext>
            </a:extLst>
          </p:cNvPr>
          <p:cNvSpPr/>
          <p:nvPr/>
        </p:nvSpPr>
        <p:spPr>
          <a:xfrm>
            <a:off x="5198594" y="2887784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6F57B0-4944-4723-BA1E-904B9A9AEF4B}"/>
              </a:ext>
            </a:extLst>
          </p:cNvPr>
          <p:cNvSpPr/>
          <p:nvPr/>
        </p:nvSpPr>
        <p:spPr>
          <a:xfrm>
            <a:off x="3084703" y="3677457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B17CC2-EDC0-4782-9AD2-A6F5F7349270}"/>
              </a:ext>
            </a:extLst>
          </p:cNvPr>
          <p:cNvSpPr/>
          <p:nvPr/>
        </p:nvSpPr>
        <p:spPr>
          <a:xfrm>
            <a:off x="3791644" y="3677457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BF44264-85BA-482C-B8CF-DF2CC7DEF68B}"/>
              </a:ext>
            </a:extLst>
          </p:cNvPr>
          <p:cNvSpPr/>
          <p:nvPr/>
        </p:nvSpPr>
        <p:spPr>
          <a:xfrm>
            <a:off x="4492991" y="3677457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EA692E6-504A-403E-BEA1-9C2790028BDA}"/>
              </a:ext>
            </a:extLst>
          </p:cNvPr>
          <p:cNvSpPr/>
          <p:nvPr/>
        </p:nvSpPr>
        <p:spPr>
          <a:xfrm>
            <a:off x="5198594" y="3677457"/>
            <a:ext cx="615535" cy="64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86A102F-2FE2-418D-9AAC-C459AEC0D22F}"/>
              </a:ext>
            </a:extLst>
          </p:cNvPr>
          <p:cNvCxnSpPr>
            <a:cxnSpLocks/>
          </p:cNvCxnSpPr>
          <p:nvPr/>
        </p:nvCxnSpPr>
        <p:spPr>
          <a:xfrm>
            <a:off x="3067712" y="2778035"/>
            <a:ext cx="27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73D4AC0-C2EE-4EE3-8F13-7095D62F3AD2}"/>
              </a:ext>
            </a:extLst>
          </p:cNvPr>
          <p:cNvCxnSpPr>
            <a:cxnSpLocks/>
          </p:cNvCxnSpPr>
          <p:nvPr/>
        </p:nvCxnSpPr>
        <p:spPr>
          <a:xfrm>
            <a:off x="3084703" y="3602239"/>
            <a:ext cx="27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F97D43-4A5E-447F-B150-57474C56AC52}"/>
              </a:ext>
            </a:extLst>
          </p:cNvPr>
          <p:cNvCxnSpPr>
            <a:cxnSpLocks/>
          </p:cNvCxnSpPr>
          <p:nvPr/>
        </p:nvCxnSpPr>
        <p:spPr>
          <a:xfrm>
            <a:off x="3084703" y="4381560"/>
            <a:ext cx="27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C629369-8DBF-4297-8BB3-204A6C5EBA9B}"/>
              </a:ext>
            </a:extLst>
          </p:cNvPr>
          <p:cNvSpPr/>
          <p:nvPr/>
        </p:nvSpPr>
        <p:spPr>
          <a:xfrm>
            <a:off x="3352820" y="5480713"/>
            <a:ext cx="2108718" cy="306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Paging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716FE0E-A966-4B6F-A3C8-58FC04D51A9D}"/>
              </a:ext>
            </a:extLst>
          </p:cNvPr>
          <p:cNvSpPr/>
          <p:nvPr/>
        </p:nvSpPr>
        <p:spPr>
          <a:xfrm>
            <a:off x="2298930" y="5384733"/>
            <a:ext cx="65228" cy="652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A90BD68-C9E8-4AC7-AF01-3B51E73630FA}"/>
              </a:ext>
            </a:extLst>
          </p:cNvPr>
          <p:cNvSpPr/>
          <p:nvPr/>
        </p:nvSpPr>
        <p:spPr>
          <a:xfrm>
            <a:off x="2298930" y="5540719"/>
            <a:ext cx="65228" cy="652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37047DD-4351-4B54-806D-4C446CD16B51}"/>
              </a:ext>
            </a:extLst>
          </p:cNvPr>
          <p:cNvSpPr/>
          <p:nvPr/>
        </p:nvSpPr>
        <p:spPr>
          <a:xfrm>
            <a:off x="2298930" y="5690782"/>
            <a:ext cx="65228" cy="652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20E5B95-8ADF-44A0-994E-0915F1D595DD}"/>
              </a:ext>
            </a:extLst>
          </p:cNvPr>
          <p:cNvSpPr/>
          <p:nvPr/>
        </p:nvSpPr>
        <p:spPr>
          <a:xfrm>
            <a:off x="6757761" y="1709257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sz="12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2176C0-E788-4EC2-A82A-9DBDDB6F1E9F}"/>
              </a:ext>
            </a:extLst>
          </p:cNvPr>
          <p:cNvSpPr txBox="1"/>
          <p:nvPr/>
        </p:nvSpPr>
        <p:spPr>
          <a:xfrm>
            <a:off x="7557589" y="1061308"/>
            <a:ext cx="48247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메인카테고리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클릭시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해당 서브카테고리 리스트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서브 카테고리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클릭시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해당 카테고리로 이동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무료배송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유료배송 선택하는 필터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새상품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중고상품 선택하는 필터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품절상품을 제외시키는 필터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최소가격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최대가격 설정하여 검색할 수 있는 필터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별점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별로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검색가능한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필터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EF93F9-CB0C-4937-908D-7EB110AEE5F1}"/>
              </a:ext>
            </a:extLst>
          </p:cNvPr>
          <p:cNvSpPr/>
          <p:nvPr/>
        </p:nvSpPr>
        <p:spPr>
          <a:xfrm>
            <a:off x="6714218" y="530416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sz="12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89BA11-AD6E-4E40-AA91-5DF50328E74A}"/>
              </a:ext>
            </a:extLst>
          </p:cNvPr>
          <p:cNvSpPr txBox="1"/>
          <p:nvPr/>
        </p:nvSpPr>
        <p:spPr>
          <a:xfrm>
            <a:off x="7557589" y="5184787"/>
            <a:ext cx="4824788" cy="101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메인 카테고리 내 베스트 </a:t>
            </a:r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상품 조회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필터가 적용된 후의 결과값 조회 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51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상세 </a:t>
            </a:r>
            <a:r>
              <a:rPr lang="en-US" altLang="ko-KR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List Page</a:t>
            </a:r>
            <a:endParaRPr lang="ko-KR" altLang="en-US" sz="3600" dirty="0">
              <a:solidFill>
                <a:schemeClr val="accent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37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1105052" y="1534654"/>
            <a:ext cx="5290538" cy="4830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150332-2430-43FA-B849-AEF01E00CDE9}"/>
              </a:ext>
            </a:extLst>
          </p:cNvPr>
          <p:cNvSpPr/>
          <p:nvPr/>
        </p:nvSpPr>
        <p:spPr>
          <a:xfrm>
            <a:off x="1648082" y="1813715"/>
            <a:ext cx="4320000" cy="4239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1C468B-31A1-4EB3-ABFC-886C87FE3853}"/>
              </a:ext>
            </a:extLst>
          </p:cNvPr>
          <p:cNvSpPr/>
          <p:nvPr/>
        </p:nvSpPr>
        <p:spPr>
          <a:xfrm>
            <a:off x="1653242" y="1529413"/>
            <a:ext cx="4320000" cy="284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Header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0E9FD6-7180-4E79-939A-7DC851C59F5E}"/>
              </a:ext>
            </a:extLst>
          </p:cNvPr>
          <p:cNvSpPr/>
          <p:nvPr/>
        </p:nvSpPr>
        <p:spPr>
          <a:xfrm>
            <a:off x="1649125" y="6053603"/>
            <a:ext cx="4320000" cy="284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Footer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1D3132-9A13-4B07-B0C9-ED947CAF0055}"/>
              </a:ext>
            </a:extLst>
          </p:cNvPr>
          <p:cNvSpPr/>
          <p:nvPr/>
        </p:nvSpPr>
        <p:spPr>
          <a:xfrm>
            <a:off x="1780784" y="1967537"/>
            <a:ext cx="4054595" cy="23432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56DC645-3749-4B7D-8EE3-0DBA8FB99F2A}"/>
              </a:ext>
            </a:extLst>
          </p:cNvPr>
          <p:cNvSpPr/>
          <p:nvPr/>
        </p:nvSpPr>
        <p:spPr>
          <a:xfrm>
            <a:off x="1780784" y="4464564"/>
            <a:ext cx="4054595" cy="148954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F8F902-AF08-4452-8505-772094D6375F}"/>
              </a:ext>
            </a:extLst>
          </p:cNvPr>
          <p:cNvSpPr/>
          <p:nvPr/>
        </p:nvSpPr>
        <p:spPr>
          <a:xfrm>
            <a:off x="1898336" y="2065791"/>
            <a:ext cx="1877245" cy="210871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image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33001DE-85C5-4A18-B2A7-40A2B42AD162}"/>
              </a:ext>
            </a:extLst>
          </p:cNvPr>
          <p:cNvSpPr/>
          <p:nvPr/>
        </p:nvSpPr>
        <p:spPr>
          <a:xfrm>
            <a:off x="3827343" y="2065791"/>
            <a:ext cx="1877245" cy="210871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 Info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677077-EB96-4EE1-B3E0-885B125CE770}"/>
              </a:ext>
            </a:extLst>
          </p:cNvPr>
          <p:cNvSpPr/>
          <p:nvPr/>
        </p:nvSpPr>
        <p:spPr>
          <a:xfrm>
            <a:off x="1864483" y="4548993"/>
            <a:ext cx="916039" cy="82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8551FA-9E46-46FE-AA21-68B058B1CA01}"/>
              </a:ext>
            </a:extLst>
          </p:cNvPr>
          <p:cNvSpPr/>
          <p:nvPr/>
        </p:nvSpPr>
        <p:spPr>
          <a:xfrm>
            <a:off x="2861277" y="4548993"/>
            <a:ext cx="916039" cy="82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34DB807-C60C-4543-9A16-F75225BF9B69}"/>
              </a:ext>
            </a:extLst>
          </p:cNvPr>
          <p:cNvSpPr/>
          <p:nvPr/>
        </p:nvSpPr>
        <p:spPr>
          <a:xfrm>
            <a:off x="3849285" y="4550505"/>
            <a:ext cx="916039" cy="82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4B9FE61-2630-4D71-B0D8-82D6AB7BD3F0}"/>
              </a:ext>
            </a:extLst>
          </p:cNvPr>
          <p:cNvSpPr/>
          <p:nvPr/>
        </p:nvSpPr>
        <p:spPr>
          <a:xfrm>
            <a:off x="4833317" y="4555959"/>
            <a:ext cx="916039" cy="82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01C4432-9812-49CB-9E91-83FEE822D97B}"/>
              </a:ext>
            </a:extLst>
          </p:cNvPr>
          <p:cNvSpPr/>
          <p:nvPr/>
        </p:nvSpPr>
        <p:spPr>
          <a:xfrm>
            <a:off x="1836367" y="1999954"/>
            <a:ext cx="310111" cy="310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1A35674-2A81-48FE-964A-5FDBF5725948}"/>
              </a:ext>
            </a:extLst>
          </p:cNvPr>
          <p:cNvSpPr/>
          <p:nvPr/>
        </p:nvSpPr>
        <p:spPr>
          <a:xfrm>
            <a:off x="1801556" y="4508150"/>
            <a:ext cx="310111" cy="310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DB5EF3-4548-4426-BB87-DFB326D6FABA}"/>
              </a:ext>
            </a:extLst>
          </p:cNvPr>
          <p:cNvSpPr/>
          <p:nvPr/>
        </p:nvSpPr>
        <p:spPr>
          <a:xfrm>
            <a:off x="6467191" y="1709257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sz="14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7323668" y="1501753"/>
            <a:ext cx="4654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MainPage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en-US" altLang="ko-KR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ListPage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에서 선택한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제품의 정보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보여준다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제품 정보는 제품의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이미지와 이름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별점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가격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품절 상태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등을 보여준다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제품을 구매할 수량을 선택할 수 있고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할인이 적용된 금액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제품 금액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계산하여 보여준다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868589-0CA0-4A31-A58F-889A4754D83E}"/>
              </a:ext>
            </a:extLst>
          </p:cNvPr>
          <p:cNvSpPr/>
          <p:nvPr/>
        </p:nvSpPr>
        <p:spPr>
          <a:xfrm>
            <a:off x="6430148" y="4508944"/>
            <a:ext cx="775941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sz="14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08CA25-E70E-4116-AE9B-CCC52D998A52}"/>
              </a:ext>
            </a:extLst>
          </p:cNvPr>
          <p:cNvSpPr txBox="1"/>
          <p:nvPr/>
        </p:nvSpPr>
        <p:spPr>
          <a:xfrm>
            <a:off x="7284131" y="4362392"/>
            <a:ext cx="4543692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특가 상품 조회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                                                          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해당 제품의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메인 카테고리에서 할인율이 가장 높은 상품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조회       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서브 카테고리에 포함된 상품 조회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5525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상세 </a:t>
            </a:r>
            <a:r>
              <a:rPr lang="en-US" altLang="ko-KR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–Detail Page</a:t>
            </a:r>
            <a:endParaRPr lang="ko-KR" altLang="en-US" sz="3600" dirty="0">
              <a:solidFill>
                <a:schemeClr val="accent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81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9D9FE4-0F50-4435-A473-F0EB612CC8C5}"/>
              </a:ext>
            </a:extLst>
          </p:cNvPr>
          <p:cNvSpPr/>
          <p:nvPr/>
        </p:nvSpPr>
        <p:spPr>
          <a:xfrm>
            <a:off x="1100102" y="2190974"/>
            <a:ext cx="2041451" cy="3219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C896C5-2556-4883-BC54-D61B23505E29}"/>
              </a:ext>
            </a:extLst>
          </p:cNvPr>
          <p:cNvSpPr/>
          <p:nvPr/>
        </p:nvSpPr>
        <p:spPr>
          <a:xfrm>
            <a:off x="1100102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AD9C19-0092-4B5C-9A10-42B59DF3EB2F}"/>
              </a:ext>
            </a:extLst>
          </p:cNvPr>
          <p:cNvSpPr/>
          <p:nvPr/>
        </p:nvSpPr>
        <p:spPr>
          <a:xfrm>
            <a:off x="9375777" y="2190974"/>
            <a:ext cx="2041451" cy="3219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FF2209F-4562-4B95-9C53-6E695A83091E}"/>
              </a:ext>
            </a:extLst>
          </p:cNvPr>
          <p:cNvSpPr/>
          <p:nvPr/>
        </p:nvSpPr>
        <p:spPr>
          <a:xfrm>
            <a:off x="3858660" y="2190974"/>
            <a:ext cx="2041451" cy="3219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BFDDBD-67C2-4FF1-9AB9-7929B780381F}"/>
              </a:ext>
            </a:extLst>
          </p:cNvPr>
          <p:cNvSpPr/>
          <p:nvPr/>
        </p:nvSpPr>
        <p:spPr>
          <a:xfrm>
            <a:off x="6582457" y="2190972"/>
            <a:ext cx="2041451" cy="3219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CD3EE-2E91-48D9-954D-474F10498196}"/>
              </a:ext>
            </a:extLst>
          </p:cNvPr>
          <p:cNvSpPr txBox="1"/>
          <p:nvPr/>
        </p:nvSpPr>
        <p:spPr>
          <a:xfrm>
            <a:off x="3250500" y="3519611"/>
            <a:ext cx="534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&gt;&gt;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95A458-1F59-4214-910A-7C4BD0CF1CEE}"/>
              </a:ext>
            </a:extLst>
          </p:cNvPr>
          <p:cNvSpPr txBox="1"/>
          <p:nvPr/>
        </p:nvSpPr>
        <p:spPr>
          <a:xfrm>
            <a:off x="6024704" y="3519611"/>
            <a:ext cx="534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&gt;&gt;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F77550-2DE8-4741-BA85-B57F85EAC5F5}"/>
              </a:ext>
            </a:extLst>
          </p:cNvPr>
          <p:cNvSpPr txBox="1"/>
          <p:nvPr/>
        </p:nvSpPr>
        <p:spPr>
          <a:xfrm>
            <a:off x="8751964" y="3519611"/>
            <a:ext cx="534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&gt;&gt;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5DDB38-C138-4C2B-972C-7167AF8A5202}"/>
              </a:ext>
            </a:extLst>
          </p:cNvPr>
          <p:cNvSpPr txBox="1"/>
          <p:nvPr/>
        </p:nvSpPr>
        <p:spPr>
          <a:xfrm>
            <a:off x="1462746" y="2204187"/>
            <a:ext cx="1286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회원관리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80FC240-7575-461A-9E89-888115308CEF}"/>
              </a:ext>
            </a:extLst>
          </p:cNvPr>
          <p:cNvSpPr/>
          <p:nvPr/>
        </p:nvSpPr>
        <p:spPr>
          <a:xfrm>
            <a:off x="3858659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755573-96C4-472A-A10A-E97DD41A0175}"/>
              </a:ext>
            </a:extLst>
          </p:cNvPr>
          <p:cNvSpPr txBox="1"/>
          <p:nvPr/>
        </p:nvSpPr>
        <p:spPr>
          <a:xfrm>
            <a:off x="4089045" y="2210150"/>
            <a:ext cx="1575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메인페이지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A51988-0519-459A-98BA-80BBCC354EFD}"/>
              </a:ext>
            </a:extLst>
          </p:cNvPr>
          <p:cNvSpPr/>
          <p:nvPr/>
        </p:nvSpPr>
        <p:spPr>
          <a:xfrm>
            <a:off x="6582459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A663172-C587-4991-8D20-A45D1F498DC3}"/>
              </a:ext>
            </a:extLst>
          </p:cNvPr>
          <p:cNvSpPr/>
          <p:nvPr/>
        </p:nvSpPr>
        <p:spPr>
          <a:xfrm>
            <a:off x="9375773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B173D8-D764-43FF-81D5-9F8760A141B4}"/>
              </a:ext>
            </a:extLst>
          </p:cNvPr>
          <p:cNvSpPr txBox="1"/>
          <p:nvPr/>
        </p:nvSpPr>
        <p:spPr>
          <a:xfrm>
            <a:off x="9649876" y="2190972"/>
            <a:ext cx="1493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상세페이지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C6E699-CBB3-4347-A89A-64E8A7F6B11B}"/>
              </a:ext>
            </a:extLst>
          </p:cNvPr>
          <p:cNvSpPr txBox="1"/>
          <p:nvPr/>
        </p:nvSpPr>
        <p:spPr>
          <a:xfrm>
            <a:off x="1279379" y="2910223"/>
            <a:ext cx="1682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마이 </a:t>
            </a:r>
            <a:r>
              <a:rPr lang="ko-KR" altLang="en-US" sz="1600" spc="-15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몬팡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장바구니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BF2F4D-0F97-481D-A3DB-8D8FEB6F28C4}"/>
              </a:ext>
            </a:extLst>
          </p:cNvPr>
          <p:cNvSpPr txBox="1"/>
          <p:nvPr/>
        </p:nvSpPr>
        <p:spPr>
          <a:xfrm>
            <a:off x="4035352" y="2910222"/>
            <a:ext cx="16828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BEST</a:t>
            </a: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아이템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추천 아이템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최근 본 상품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키워드 검색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카테고리 검색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0F26A5-31C5-49C7-B8C4-DDF60C8E04D8}"/>
              </a:ext>
            </a:extLst>
          </p:cNvPr>
          <p:cNvSpPr txBox="1"/>
          <p:nvPr/>
        </p:nvSpPr>
        <p:spPr>
          <a:xfrm>
            <a:off x="6761734" y="2919258"/>
            <a:ext cx="1682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카테고리별 필터링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배송방법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상품상태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품절상품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가격범위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7E466AB-091B-448A-9EBF-2E138367187B}"/>
              </a:ext>
            </a:extLst>
          </p:cNvPr>
          <p:cNvSpPr txBox="1"/>
          <p:nvPr/>
        </p:nvSpPr>
        <p:spPr>
          <a:xfrm>
            <a:off x="9555050" y="2932787"/>
            <a:ext cx="1682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특가상품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추천상품</a:t>
            </a:r>
            <a:endParaRPr lang="en-US" altLang="ko-KR" sz="1600" spc="-1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장바구니 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D87C0-94E3-469D-9AD8-210F560E1116}"/>
              </a:ext>
            </a:extLst>
          </p:cNvPr>
          <p:cNvSpPr txBox="1"/>
          <p:nvPr/>
        </p:nvSpPr>
        <p:spPr>
          <a:xfrm>
            <a:off x="6815427" y="2216113"/>
            <a:ext cx="1575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리스트페이지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시연 시나리오</a:t>
            </a:r>
          </a:p>
        </p:txBody>
      </p:sp>
    </p:spTree>
    <p:extLst>
      <p:ext uri="{BB962C8B-B14F-4D97-AF65-F5344CB8AC3E}">
        <p14:creationId xmlns:p14="http://schemas.microsoft.com/office/powerpoint/2010/main" val="232924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C5B4466-2CDE-4108-8D9B-61D711F093FF}"/>
              </a:ext>
            </a:extLst>
          </p:cNvPr>
          <p:cNvSpPr/>
          <p:nvPr/>
        </p:nvSpPr>
        <p:spPr>
          <a:xfrm>
            <a:off x="6794734" y="148255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E1DF4C-7FA0-498F-AE0E-4743FE69BDEB}"/>
              </a:ext>
            </a:extLst>
          </p:cNvPr>
          <p:cNvCxnSpPr/>
          <p:nvPr/>
        </p:nvCxnSpPr>
        <p:spPr>
          <a:xfrm>
            <a:off x="5838056" y="3043332"/>
            <a:ext cx="0" cy="119286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3425BE-A71C-4188-9C1C-AE3C16A1324C}"/>
              </a:ext>
            </a:extLst>
          </p:cNvPr>
          <p:cNvCxnSpPr/>
          <p:nvPr/>
        </p:nvCxnSpPr>
        <p:spPr>
          <a:xfrm flipH="1">
            <a:off x="4554473" y="4219949"/>
            <a:ext cx="1288010" cy="77449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B4742DE-E157-4532-8C8E-E16D47773344}"/>
              </a:ext>
            </a:extLst>
          </p:cNvPr>
          <p:cNvCxnSpPr>
            <a:cxnSpLocks/>
          </p:cNvCxnSpPr>
          <p:nvPr/>
        </p:nvCxnSpPr>
        <p:spPr>
          <a:xfrm>
            <a:off x="5837188" y="4227236"/>
            <a:ext cx="1262977" cy="898711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29C364-6360-4B48-A2EF-931B34527F10}"/>
              </a:ext>
            </a:extLst>
          </p:cNvPr>
          <p:cNvSpPr txBox="1"/>
          <p:nvPr/>
        </p:nvSpPr>
        <p:spPr>
          <a:xfrm>
            <a:off x="5665173" y="216718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AD4D9C-3811-4296-8FA2-2DF370BB7E61}"/>
              </a:ext>
            </a:extLst>
          </p:cNvPr>
          <p:cNvSpPr txBox="1"/>
          <p:nvPr/>
        </p:nvSpPr>
        <p:spPr>
          <a:xfrm>
            <a:off x="4022982" y="5332666"/>
            <a:ext cx="5581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0C3591-8129-4C8B-80C3-22658E2B428D}"/>
              </a:ext>
            </a:extLst>
          </p:cNvPr>
          <p:cNvSpPr txBox="1"/>
          <p:nvPr/>
        </p:nvSpPr>
        <p:spPr>
          <a:xfrm>
            <a:off x="7438817" y="5334362"/>
            <a:ext cx="55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E51F0D8-F2CC-465D-A06D-471968FB33DD}"/>
              </a:ext>
            </a:extLst>
          </p:cNvPr>
          <p:cNvGrpSpPr/>
          <p:nvPr/>
        </p:nvGrpSpPr>
        <p:grpSpPr>
          <a:xfrm>
            <a:off x="495008" y="4097075"/>
            <a:ext cx="3336507" cy="1627970"/>
            <a:chOff x="-209729" y="4997369"/>
            <a:chExt cx="3392347" cy="162797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AC0164-9DF8-4A75-AC5E-F5B2D18302F7}"/>
                </a:ext>
              </a:extLst>
            </p:cNvPr>
            <p:cNvSpPr txBox="1"/>
            <p:nvPr/>
          </p:nvSpPr>
          <p:spPr>
            <a:xfrm>
              <a:off x="-209729" y="5024901"/>
              <a:ext cx="247920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적은 인원임에도 각자 맡은 바 잘 </a:t>
              </a:r>
              <a:r>
                <a:rPr lang="ko-KR" altLang="en-US" sz="1400" dirty="0" err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해주셔서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재밌고 보람되게 프로젝트를 진행 할 수 있었습니다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이번 프로젝트를 통해 </a:t>
              </a:r>
              <a:r>
                <a:rPr lang="ko-KR" altLang="en-US" sz="1400" dirty="0" err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리액트를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활용하는 법을 잘 익힐 수 있어서 보람된 시간이었습니다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다들 </a:t>
              </a:r>
              <a:r>
                <a:rPr lang="ko-KR" altLang="en-US" sz="1400" dirty="0" err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고생많으셨고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감사합니다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!</a:t>
              </a:r>
              <a:endPara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5150EF-F697-4893-A2F5-2AF07EE43501}"/>
                </a:ext>
              </a:extLst>
            </p:cNvPr>
            <p:cNvSpPr txBox="1"/>
            <p:nvPr/>
          </p:nvSpPr>
          <p:spPr>
            <a:xfrm>
              <a:off x="2392017" y="4997369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문소민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35C8C6B-8A55-4078-9665-20891F9AF11B}"/>
              </a:ext>
            </a:extLst>
          </p:cNvPr>
          <p:cNvGrpSpPr/>
          <p:nvPr/>
        </p:nvGrpSpPr>
        <p:grpSpPr>
          <a:xfrm>
            <a:off x="8068295" y="4097075"/>
            <a:ext cx="3721942" cy="2466697"/>
            <a:chOff x="-377420" y="3664494"/>
            <a:chExt cx="3721942" cy="24666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045647-F94E-4317-92FE-6F7B5F180E71}"/>
                </a:ext>
              </a:extLst>
            </p:cNvPr>
            <p:cNvSpPr txBox="1"/>
            <p:nvPr/>
          </p:nvSpPr>
          <p:spPr>
            <a:xfrm>
              <a:off x="486096" y="3668978"/>
              <a:ext cx="2858426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단기간 프로젝트를 기획하면서 처음에는 어느 정도의 기능까지 구현할 수 있을지 막막함이 있었다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하지만 처음에 페이지 구조와 데이터를 확실하게 잡아 놓은 덕에 추가 기능까지 잘 마무리 할 수 있었던 것 같다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팀으로 프로젝트를 진행하며 내가 잘 못하는 부분을 다른 팀원들에게서 많이 배웠고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직접 구현을 하면서 </a:t>
              </a:r>
              <a:r>
                <a:rPr lang="ko-KR" altLang="en-US" sz="1400" dirty="0" err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리엑트를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활용하여 </a:t>
              </a:r>
              <a:r>
                <a:rPr lang="ko-KR" altLang="en-US" sz="1400" dirty="0" err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프론트엔드를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구현하는 유익한 시간이었던 것 같다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205C0D-5A1A-4083-8FCE-4B02DDDF6BB5}"/>
                </a:ext>
              </a:extLst>
            </p:cNvPr>
            <p:cNvSpPr txBox="1"/>
            <p:nvPr/>
          </p:nvSpPr>
          <p:spPr>
            <a:xfrm>
              <a:off x="-377420" y="3664494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이은송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B97458-8FB1-454E-AA05-B680B29FEE6A}"/>
              </a:ext>
            </a:extLst>
          </p:cNvPr>
          <p:cNvGrpSpPr/>
          <p:nvPr/>
        </p:nvGrpSpPr>
        <p:grpSpPr>
          <a:xfrm>
            <a:off x="6513128" y="1561749"/>
            <a:ext cx="3617709" cy="1815882"/>
            <a:chOff x="-373127" y="4193492"/>
            <a:chExt cx="3617709" cy="181588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C7FCF-0978-493C-B477-746D3D44FAC2}"/>
                </a:ext>
              </a:extLst>
            </p:cNvPr>
            <p:cNvSpPr txBox="1"/>
            <p:nvPr/>
          </p:nvSpPr>
          <p:spPr>
            <a:xfrm>
              <a:off x="386156" y="4193492"/>
              <a:ext cx="285842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적은 인원이어서 힘들 줄 알았지만 생각보다 결과물이 만족스럽게 나와서 더욱 뜻 깊은 프로젝트였다고 생각합니다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 </a:t>
              </a:r>
            </a:p>
            <a:p>
              <a:pPr algn="just"/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배운 내용을 토대로 기본기를 갈고 닦을 수 있었던 시간이어서 저에게 많은 도움이 되었고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열정적인 팀원분들과 즐겁게 마무리 할 수 있어서 좋은 시간 이었습니다</a:t>
              </a:r>
              <a:r>
                <a:rPr lang="en-US" altLang="ko-KR" sz="1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 </a:t>
              </a:r>
              <a:endPara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366A6E-0597-4870-A637-825E4A51225A}"/>
                </a:ext>
              </a:extLst>
            </p:cNvPr>
            <p:cNvSpPr txBox="1"/>
            <p:nvPr/>
          </p:nvSpPr>
          <p:spPr>
            <a:xfrm>
              <a:off x="-373127" y="4215180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정승훈</a:t>
              </a: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0425" y="4562372"/>
            <a:ext cx="1239201" cy="134108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0"/>
          <a:stretch/>
        </p:blipFill>
        <p:spPr>
          <a:xfrm>
            <a:off x="3346531" y="4580940"/>
            <a:ext cx="1352901" cy="13613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후기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C2B28B-F806-4BCC-9720-EF4F5AF34A1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11" y="1431473"/>
            <a:ext cx="1527417" cy="151109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47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111285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Q&amp;A</a:t>
            </a:r>
            <a:endParaRPr lang="ko-KR" altLang="en-US" sz="4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1855125" y="1146002"/>
            <a:ext cx="8481749" cy="4565995"/>
            <a:chOff x="1167906" y="1199477"/>
            <a:chExt cx="8481749" cy="45659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1167906" y="1199477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prstClr val="white"/>
                  </a:solidFill>
                </a:rPr>
                <a:t> 「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350902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prstClr val="white"/>
                  </a:solidFill>
                </a:rPr>
                <a:t>」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111285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THANK YOU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1855125" y="1146002"/>
            <a:ext cx="8481749" cy="4565995"/>
            <a:chOff x="1167906" y="1199477"/>
            <a:chExt cx="8481749" cy="45659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1167906" y="1199477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Light"/>
                  <a:cs typeface="+mn-cs"/>
                </a:rPr>
                <a:t> 「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350902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Light"/>
                  <a:cs typeface="+mn-cs"/>
                </a:rPr>
                <a:t>」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3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79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 차</a:t>
            </a:r>
            <a:endParaRPr lang="ko-KR" altLang="en-US" sz="4000" spc="-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3549" y="1865465"/>
            <a:ext cx="2722448" cy="523220"/>
            <a:chOff x="802105" y="2134906"/>
            <a:chExt cx="272244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7072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9127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프로젝트  개요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2768909"/>
            <a:ext cx="3740355" cy="523220"/>
            <a:chOff x="802105" y="2134906"/>
            <a:chExt cx="3740355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072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개발 기간  및  사용 기술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3675801"/>
            <a:ext cx="2876336" cy="523220"/>
            <a:chOff x="802105" y="2134906"/>
            <a:chExt cx="2876336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072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066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개 발 상 세 내 용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2689"/>
            <a:ext cx="1536226" cy="523220"/>
            <a:chOff x="802105" y="2134906"/>
            <a:chExt cx="1536226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072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05</a:t>
              </a:r>
              <a:endParaRPr lang="ko-KR" altLang="en-US" sz="28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7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후기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579245"/>
            <a:ext cx="3044652" cy="523220"/>
            <a:chOff x="802105" y="2134906"/>
            <a:chExt cx="3044652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072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234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시나리오  및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94196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12393" y="726140"/>
            <a:ext cx="12179607" cy="6266330"/>
            <a:chOff x="-561702" y="558598"/>
            <a:chExt cx="10211357" cy="520687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-561702" y="558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Light"/>
                  <a:cs typeface="+mn-cs"/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350902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Light"/>
                  <a:cs typeface="+mn-cs"/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A2772E-2C08-4150-B8CC-4E5841ECE1B2}"/>
              </a:ext>
            </a:extLst>
          </p:cNvPr>
          <p:cNvSpPr txBox="1"/>
          <p:nvPr/>
        </p:nvSpPr>
        <p:spPr>
          <a:xfrm>
            <a:off x="3619444" y="4075339"/>
            <a:ext cx="7588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실제 사이트와 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가장 가깝게 구현해보자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!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3D37A-B2F1-44A2-855C-BE2D57B136B7}"/>
              </a:ext>
            </a:extLst>
          </p:cNvPr>
          <p:cNvSpPr txBox="1"/>
          <p:nvPr/>
        </p:nvSpPr>
        <p:spPr>
          <a:xfrm>
            <a:off x="1333445" y="2059582"/>
            <a:ext cx="3300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MONPANG?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2A51B-0C5B-48EE-AED9-956E7417615C}"/>
              </a:ext>
            </a:extLst>
          </p:cNvPr>
          <p:cNvSpPr txBox="1"/>
          <p:nvPr/>
        </p:nvSpPr>
        <p:spPr>
          <a:xfrm>
            <a:off x="2983853" y="4029172"/>
            <a:ext cx="541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1CC7B-5EAF-4B13-AD51-E9655178FB1E}"/>
              </a:ext>
            </a:extLst>
          </p:cNvPr>
          <p:cNvSpPr txBox="1"/>
          <p:nvPr/>
        </p:nvSpPr>
        <p:spPr>
          <a:xfrm>
            <a:off x="1333445" y="1028335"/>
            <a:ext cx="2617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96742848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12393" y="726140"/>
            <a:ext cx="12179607" cy="6266330"/>
            <a:chOff x="-561702" y="558598"/>
            <a:chExt cx="10211357" cy="520687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-561702" y="558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Light"/>
                  <a:cs typeface="+mn-cs"/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350902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Light"/>
                  <a:cs typeface="+mn-cs"/>
                </a:rPr>
                <a:t>」 </a:t>
              </a:r>
            </a:p>
          </p:txBody>
        </p:sp>
      </p:grp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0C8BD97E-C530-4720-946E-F0EEA87A82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41" y="2741868"/>
            <a:ext cx="3911147" cy="13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377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47919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4286625" y="2171700"/>
            <a:ext cx="3448050" cy="2400099"/>
            <a:chOff x="5155670" y="1226294"/>
            <a:chExt cx="4320000" cy="2598891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5670" y="1226294"/>
              <a:ext cx="4320000" cy="25971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직사각형 25"/>
            <p:cNvSpPr/>
            <p:nvPr/>
          </p:nvSpPr>
          <p:spPr>
            <a:xfrm>
              <a:off x="5488292" y="2044715"/>
              <a:ext cx="3720191" cy="17804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114168" y="2173314"/>
            <a:ext cx="3448050" cy="2398485"/>
            <a:chOff x="3097800" y="4609584"/>
            <a:chExt cx="4320000" cy="259714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7800" y="4609584"/>
              <a:ext cx="4320000" cy="25971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2" name="직사각형 51"/>
            <p:cNvSpPr/>
            <p:nvPr/>
          </p:nvSpPr>
          <p:spPr>
            <a:xfrm>
              <a:off x="3973722" y="5181979"/>
              <a:ext cx="2680321" cy="20230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32" y="2498863"/>
            <a:ext cx="3448050" cy="20729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32" y="2171848"/>
            <a:ext cx="3448800" cy="2399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4" name="오른쪽 화살표 83"/>
          <p:cNvSpPr/>
          <p:nvPr/>
        </p:nvSpPr>
        <p:spPr>
          <a:xfrm>
            <a:off x="3828170" y="3244785"/>
            <a:ext cx="543951" cy="48737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51070" y="2556435"/>
            <a:ext cx="2212808" cy="164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7676592" y="3244784"/>
            <a:ext cx="543951" cy="48737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9044866" y="1658061"/>
            <a:ext cx="1586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Detail Page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5379225" y="1667287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 Page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458331" y="4728956"/>
            <a:ext cx="3448425" cy="1893732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4286249" y="4728956"/>
            <a:ext cx="3448425" cy="1893732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8114167" y="4728955"/>
            <a:ext cx="3448425" cy="1893732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789816" y="5309689"/>
            <a:ext cx="285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 상품 목록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메뉴 카테고리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검색 기능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 로그인 장바구니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4298035" y="5480067"/>
            <a:ext cx="3744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카테고리 선택 또는 검색한 제품 목록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필터를 사용하여 해당 상품만 보여줌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8344057" y="5480067"/>
            <a:ext cx="3375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제품 상세 정보 및 구매수량 선택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연관된 상품 목록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01343" y="377473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972249" y="396838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 및 역할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1403769" y="4812382"/>
            <a:ext cx="285531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담당자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정승훈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screen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4" y="4875503"/>
            <a:ext cx="544532" cy="3630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9177698" y="4788116"/>
            <a:ext cx="285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담당자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이은송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 cstate="screen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42" y="4867617"/>
            <a:ext cx="544532" cy="36302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323CFC-DFDD-46BB-8613-0BCF6F6014B4}"/>
              </a:ext>
            </a:extLst>
          </p:cNvPr>
          <p:cNvSpPr txBox="1"/>
          <p:nvPr/>
        </p:nvSpPr>
        <p:spPr>
          <a:xfrm>
            <a:off x="5304317" y="4809795"/>
            <a:ext cx="285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담당자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문소민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screen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61" y="4862740"/>
            <a:ext cx="544532" cy="3630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485059" y="1660306"/>
            <a:ext cx="1464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Page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2481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214041" y="430352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E8E93DA0-4B6B-4B61-B345-C5951B3C0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801"/>
          <a:stretch/>
        </p:blipFill>
        <p:spPr>
          <a:xfrm>
            <a:off x="5508072" y="3662626"/>
            <a:ext cx="1641854" cy="89018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44C4E5A-8040-4710-843D-0B5AF471B1A7}"/>
              </a:ext>
            </a:extLst>
          </p:cNvPr>
          <p:cNvSpPr txBox="1"/>
          <p:nvPr/>
        </p:nvSpPr>
        <p:spPr>
          <a:xfrm>
            <a:off x="2298053" y="4859104"/>
            <a:ext cx="372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JavaScript,        CSS      semantic-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ui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 react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5B9C53-03F3-44E6-B3FD-EC31A20C4D92}"/>
              </a:ext>
            </a:extLst>
          </p:cNvPr>
          <p:cNvSpPr txBox="1"/>
          <p:nvPr/>
        </p:nvSpPr>
        <p:spPr>
          <a:xfrm>
            <a:off x="8367671" y="4849715"/>
            <a:ext cx="463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ReactJsReactJs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Mobx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, Router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695" y="3370605"/>
            <a:ext cx="2443804" cy="1282997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41" y="3471398"/>
            <a:ext cx="1081412" cy="1081412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67" y="3688729"/>
            <a:ext cx="887460" cy="88746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68"/>
          <a:stretch/>
        </p:blipFill>
        <p:spPr>
          <a:xfrm>
            <a:off x="3229907" y="3508244"/>
            <a:ext cx="1646893" cy="108361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개발기간 및 사용기술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088" y="758497"/>
            <a:ext cx="43540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기간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2020.08.14~08.20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사용기술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Skill set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99" y="3600285"/>
            <a:ext cx="1506402" cy="843585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007897" y="4751658"/>
            <a:ext cx="8745703" cy="0"/>
            <a:chOff x="864095" y="3064782"/>
            <a:chExt cx="6677599" cy="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0FE2738-7963-40B8-8E99-AFA0D7665456}"/>
                </a:ext>
              </a:extLst>
            </p:cNvPr>
            <p:cNvCxnSpPr>
              <a:cxnSpLocks/>
            </p:cNvCxnSpPr>
            <p:nvPr/>
          </p:nvCxnSpPr>
          <p:spPr>
            <a:xfrm>
              <a:off x="864095" y="3064782"/>
              <a:ext cx="1991626" cy="0"/>
            </a:xfrm>
            <a:prstGeom prst="line">
              <a:avLst/>
            </a:prstGeom>
            <a:ln w="12700">
              <a:solidFill>
                <a:srgbClr val="FD940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643200B-295F-4150-9802-04DE483870A5}"/>
                </a:ext>
              </a:extLst>
            </p:cNvPr>
            <p:cNvCxnSpPr>
              <a:cxnSpLocks/>
            </p:cNvCxnSpPr>
            <p:nvPr/>
          </p:nvCxnSpPr>
          <p:spPr>
            <a:xfrm>
              <a:off x="2855721" y="3064782"/>
              <a:ext cx="2062543" cy="0"/>
            </a:xfrm>
            <a:prstGeom prst="line">
              <a:avLst/>
            </a:prstGeom>
            <a:ln w="12700">
              <a:solidFill>
                <a:srgbClr val="FD940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65F8267-9980-4F09-A6D2-37E514F319DB}"/>
                </a:ext>
              </a:extLst>
            </p:cNvPr>
            <p:cNvCxnSpPr>
              <a:cxnSpLocks/>
            </p:cNvCxnSpPr>
            <p:nvPr/>
          </p:nvCxnSpPr>
          <p:spPr>
            <a:xfrm>
              <a:off x="4918264" y="3064782"/>
              <a:ext cx="2623430" cy="0"/>
            </a:xfrm>
            <a:prstGeom prst="line">
              <a:avLst/>
            </a:prstGeom>
            <a:ln w="12700">
              <a:solidFill>
                <a:srgbClr val="FD940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44C4E5A-8040-4710-843D-0B5AF471B1A7}"/>
              </a:ext>
            </a:extLst>
          </p:cNvPr>
          <p:cNvSpPr txBox="1"/>
          <p:nvPr/>
        </p:nvSpPr>
        <p:spPr>
          <a:xfrm>
            <a:off x="720026" y="4893118"/>
            <a:ext cx="343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Json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4C4E5A-8040-4710-843D-0B5AF471B1A7}"/>
              </a:ext>
            </a:extLst>
          </p:cNvPr>
          <p:cNvSpPr txBox="1"/>
          <p:nvPr/>
        </p:nvSpPr>
        <p:spPr>
          <a:xfrm>
            <a:off x="5932414" y="4912535"/>
            <a:ext cx="343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268273-4B2A-4751-A5EE-26ECE8E9AA58}"/>
              </a:ext>
            </a:extLst>
          </p:cNvPr>
          <p:cNvSpPr/>
          <p:nvPr/>
        </p:nvSpPr>
        <p:spPr>
          <a:xfrm>
            <a:off x="4057766" y="3166932"/>
            <a:ext cx="943532" cy="147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A8BEE9-B52A-4D97-B99A-0BB1F943F52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74" y="3645848"/>
            <a:ext cx="930341" cy="93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3054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한쪽 모서리가 잘린 사각형 44">
            <a:extLst>
              <a:ext uri="{FF2B5EF4-FFF2-40B4-BE49-F238E27FC236}">
                <a16:creationId xmlns:a16="http://schemas.microsoft.com/office/drawing/2014/main" id="{DED3D848-0D36-4FF7-9644-67A78B1DB86B}"/>
              </a:ext>
            </a:extLst>
          </p:cNvPr>
          <p:cNvSpPr/>
          <p:nvPr/>
        </p:nvSpPr>
        <p:spPr>
          <a:xfrm>
            <a:off x="2705110" y="3935374"/>
            <a:ext cx="1884654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MainPage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3" name="한쪽 모서리가 잘린 사각형 6">
            <a:extLst>
              <a:ext uri="{FF2B5EF4-FFF2-40B4-BE49-F238E27FC236}">
                <a16:creationId xmlns:a16="http://schemas.microsoft.com/office/drawing/2014/main" id="{62181049-F58B-4EB3-9878-FD1EC6563F87}"/>
              </a:ext>
            </a:extLst>
          </p:cNvPr>
          <p:cNvSpPr/>
          <p:nvPr/>
        </p:nvSpPr>
        <p:spPr>
          <a:xfrm>
            <a:off x="3443373" y="1949044"/>
            <a:ext cx="2780942" cy="767661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B1FE92F-BAC6-44E9-A256-26A15F67157A}"/>
              </a:ext>
            </a:extLst>
          </p:cNvPr>
          <p:cNvCxnSpPr>
            <a:cxnSpLocks/>
          </p:cNvCxnSpPr>
          <p:nvPr/>
        </p:nvCxnSpPr>
        <p:spPr>
          <a:xfrm>
            <a:off x="4574629" y="2709642"/>
            <a:ext cx="0" cy="59617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32B17B8-6316-47E1-9551-B0B9B356A7EE}"/>
              </a:ext>
            </a:extLst>
          </p:cNvPr>
          <p:cNvSpPr txBox="1"/>
          <p:nvPr/>
        </p:nvSpPr>
        <p:spPr>
          <a:xfrm>
            <a:off x="3940152" y="2082247"/>
            <a:ext cx="154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App.js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F3D44D4-02E1-4C51-8CB7-5287D203BC40}"/>
              </a:ext>
            </a:extLst>
          </p:cNvPr>
          <p:cNvCxnSpPr>
            <a:cxnSpLocks/>
          </p:cNvCxnSpPr>
          <p:nvPr/>
        </p:nvCxnSpPr>
        <p:spPr>
          <a:xfrm>
            <a:off x="1464771" y="3313093"/>
            <a:ext cx="0" cy="63034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한쪽 모서리가 잘린 사각형 44">
            <a:extLst>
              <a:ext uri="{FF2B5EF4-FFF2-40B4-BE49-F238E27FC236}">
                <a16:creationId xmlns:a16="http://schemas.microsoft.com/office/drawing/2014/main" id="{BBE0F5F5-7B15-4B68-9882-0225E32D384C}"/>
              </a:ext>
            </a:extLst>
          </p:cNvPr>
          <p:cNvSpPr/>
          <p:nvPr/>
        </p:nvSpPr>
        <p:spPr>
          <a:xfrm>
            <a:off x="4800637" y="3936197"/>
            <a:ext cx="1884654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ListPage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7" name="한쪽 모서리가 잘린 사각형 44">
            <a:extLst>
              <a:ext uri="{FF2B5EF4-FFF2-40B4-BE49-F238E27FC236}">
                <a16:creationId xmlns:a16="http://schemas.microsoft.com/office/drawing/2014/main" id="{25911A33-AEEE-41FB-B3CE-F060B7B1609F}"/>
              </a:ext>
            </a:extLst>
          </p:cNvPr>
          <p:cNvSpPr/>
          <p:nvPr/>
        </p:nvSpPr>
        <p:spPr>
          <a:xfrm>
            <a:off x="6855740" y="3936519"/>
            <a:ext cx="1884654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DetailPage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9" name="한쪽 모서리가 잘린 사각형 103">
            <a:extLst>
              <a:ext uri="{FF2B5EF4-FFF2-40B4-BE49-F238E27FC236}">
                <a16:creationId xmlns:a16="http://schemas.microsoft.com/office/drawing/2014/main" id="{2D477A81-0F94-4670-8164-DD172F52BABB}"/>
              </a:ext>
            </a:extLst>
          </p:cNvPr>
          <p:cNvSpPr/>
          <p:nvPr/>
        </p:nvSpPr>
        <p:spPr>
          <a:xfrm>
            <a:off x="7446086" y="4514728"/>
            <a:ext cx="1176861" cy="324865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container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1" name="한쪽 모서리가 잘린 사각형 103">
            <a:extLst>
              <a:ext uri="{FF2B5EF4-FFF2-40B4-BE49-F238E27FC236}">
                <a16:creationId xmlns:a16="http://schemas.microsoft.com/office/drawing/2014/main" id="{182B5163-0D19-4E95-9F6B-F9BB96E70C14}"/>
              </a:ext>
            </a:extLst>
          </p:cNvPr>
          <p:cNvSpPr/>
          <p:nvPr/>
        </p:nvSpPr>
        <p:spPr>
          <a:xfrm>
            <a:off x="7446086" y="4877483"/>
            <a:ext cx="1176861" cy="324865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한쪽 모서리가 잘린 사각형 103">
            <a:extLst>
              <a:ext uri="{FF2B5EF4-FFF2-40B4-BE49-F238E27FC236}">
                <a16:creationId xmlns:a16="http://schemas.microsoft.com/office/drawing/2014/main" id="{58FA0D92-BE91-4035-91FD-6577D15E50BE}"/>
              </a:ext>
            </a:extLst>
          </p:cNvPr>
          <p:cNvSpPr/>
          <p:nvPr/>
        </p:nvSpPr>
        <p:spPr>
          <a:xfrm>
            <a:off x="7446086" y="5240238"/>
            <a:ext cx="1176861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66A06CD-518D-40DF-AE81-52B57292F3BD}"/>
              </a:ext>
            </a:extLst>
          </p:cNvPr>
          <p:cNvCxnSpPr>
            <a:cxnSpLocks/>
          </p:cNvCxnSpPr>
          <p:nvPr/>
        </p:nvCxnSpPr>
        <p:spPr>
          <a:xfrm>
            <a:off x="7684485" y="3307120"/>
            <a:ext cx="0" cy="63034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한쪽 모서리가 잘린 사각형 6">
            <a:extLst>
              <a:ext uri="{FF2B5EF4-FFF2-40B4-BE49-F238E27FC236}">
                <a16:creationId xmlns:a16="http://schemas.microsoft.com/office/drawing/2014/main" id="{691B6D07-7E06-404D-9437-4919E621DD78}"/>
              </a:ext>
            </a:extLst>
          </p:cNvPr>
          <p:cNvSpPr/>
          <p:nvPr/>
        </p:nvSpPr>
        <p:spPr>
          <a:xfrm>
            <a:off x="9084802" y="1796415"/>
            <a:ext cx="2251743" cy="2216417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한쪽 모서리가 잘린 사각형 103">
            <a:extLst>
              <a:ext uri="{FF2B5EF4-FFF2-40B4-BE49-F238E27FC236}">
                <a16:creationId xmlns:a16="http://schemas.microsoft.com/office/drawing/2014/main" id="{1B2A09BC-E02F-4CD1-986C-07E53EF15AAF}"/>
              </a:ext>
            </a:extLst>
          </p:cNvPr>
          <p:cNvSpPr/>
          <p:nvPr/>
        </p:nvSpPr>
        <p:spPr>
          <a:xfrm>
            <a:off x="9371374" y="2326452"/>
            <a:ext cx="1670279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Common 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0" name="한쪽 모서리가 잘린 사각형 103">
            <a:extLst>
              <a:ext uri="{FF2B5EF4-FFF2-40B4-BE49-F238E27FC236}">
                <a16:creationId xmlns:a16="http://schemas.microsoft.com/office/drawing/2014/main" id="{11D78BB6-E116-4767-9ABF-BF4CD33781CB}"/>
              </a:ext>
            </a:extLst>
          </p:cNvPr>
          <p:cNvSpPr/>
          <p:nvPr/>
        </p:nvSpPr>
        <p:spPr>
          <a:xfrm>
            <a:off x="9371374" y="2744005"/>
            <a:ext cx="1670279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Mainpage</a:t>
            </a:r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2" name="한쪽 모서리가 잘린 사각형 103">
            <a:extLst>
              <a:ext uri="{FF2B5EF4-FFF2-40B4-BE49-F238E27FC236}">
                <a16:creationId xmlns:a16="http://schemas.microsoft.com/office/drawing/2014/main" id="{BA4B23CC-53C5-4E0D-BB55-79FF6250F453}"/>
              </a:ext>
            </a:extLst>
          </p:cNvPr>
          <p:cNvSpPr/>
          <p:nvPr/>
        </p:nvSpPr>
        <p:spPr>
          <a:xfrm>
            <a:off x="9371374" y="3161558"/>
            <a:ext cx="1670279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Listpage</a:t>
            </a:r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4" name="한쪽 모서리가 잘린 사각형 103">
            <a:extLst>
              <a:ext uri="{FF2B5EF4-FFF2-40B4-BE49-F238E27FC236}">
                <a16:creationId xmlns:a16="http://schemas.microsoft.com/office/drawing/2014/main" id="{15766C4C-8177-4F6A-97E4-AE28737426D5}"/>
              </a:ext>
            </a:extLst>
          </p:cNvPr>
          <p:cNvSpPr/>
          <p:nvPr/>
        </p:nvSpPr>
        <p:spPr>
          <a:xfrm>
            <a:off x="9371374" y="3579111"/>
            <a:ext cx="1670279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DetailPage</a:t>
            </a:r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26D7F2-F3D9-4DAA-B774-EFA5DC23B372}"/>
              </a:ext>
            </a:extLst>
          </p:cNvPr>
          <p:cNvSpPr/>
          <p:nvPr/>
        </p:nvSpPr>
        <p:spPr>
          <a:xfrm>
            <a:off x="9410374" y="1886824"/>
            <a:ext cx="1563735" cy="3469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Store</a:t>
            </a:r>
            <a:endParaRPr lang="ko-KR" altLang="en-US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C7F1CA-8796-407E-9B1F-52E794B880F4}"/>
              </a:ext>
            </a:extLst>
          </p:cNvPr>
          <p:cNvCxnSpPr>
            <a:cxnSpLocks/>
          </p:cNvCxnSpPr>
          <p:nvPr/>
        </p:nvCxnSpPr>
        <p:spPr>
          <a:xfrm>
            <a:off x="6415968" y="2326451"/>
            <a:ext cx="270642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7CA648-A2FB-48E4-864D-128E99A94D1D}"/>
              </a:ext>
            </a:extLst>
          </p:cNvPr>
          <p:cNvCxnSpPr>
            <a:cxnSpLocks/>
          </p:cNvCxnSpPr>
          <p:nvPr/>
        </p:nvCxnSpPr>
        <p:spPr>
          <a:xfrm>
            <a:off x="1685485" y="6002159"/>
            <a:ext cx="8437400" cy="1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60AE5BF-21C7-44E5-A770-A77AF4B3163C}"/>
              </a:ext>
            </a:extLst>
          </p:cNvPr>
          <p:cNvCxnSpPr>
            <a:cxnSpLocks/>
          </p:cNvCxnSpPr>
          <p:nvPr/>
        </p:nvCxnSpPr>
        <p:spPr>
          <a:xfrm flipH="1" flipV="1">
            <a:off x="10122885" y="4231360"/>
            <a:ext cx="16778" cy="175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1841F13-0459-4808-AF7D-15CB1E0BAB07}"/>
              </a:ext>
            </a:extLst>
          </p:cNvPr>
          <p:cNvCxnSpPr>
            <a:cxnSpLocks/>
          </p:cNvCxnSpPr>
          <p:nvPr/>
        </p:nvCxnSpPr>
        <p:spPr>
          <a:xfrm>
            <a:off x="7952933" y="5650075"/>
            <a:ext cx="0" cy="33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E1455F1-D773-420C-8A20-CC153CDF72EB}"/>
              </a:ext>
            </a:extLst>
          </p:cNvPr>
          <p:cNvCxnSpPr>
            <a:cxnSpLocks/>
          </p:cNvCxnSpPr>
          <p:nvPr/>
        </p:nvCxnSpPr>
        <p:spPr>
          <a:xfrm>
            <a:off x="5869267" y="5656601"/>
            <a:ext cx="0" cy="33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BDAA7E8-F2D1-4CD6-8D50-BB8E7392E165}"/>
              </a:ext>
            </a:extLst>
          </p:cNvPr>
          <p:cNvCxnSpPr>
            <a:cxnSpLocks/>
          </p:cNvCxnSpPr>
          <p:nvPr/>
        </p:nvCxnSpPr>
        <p:spPr>
          <a:xfrm>
            <a:off x="3765350" y="5641686"/>
            <a:ext cx="0" cy="33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한쪽 모서리가 잘린 사각형 44">
            <a:extLst>
              <a:ext uri="{FF2B5EF4-FFF2-40B4-BE49-F238E27FC236}">
                <a16:creationId xmlns:a16="http://schemas.microsoft.com/office/drawing/2014/main" id="{704B815D-4FA9-49AD-91D4-DE6846F147CF}"/>
              </a:ext>
            </a:extLst>
          </p:cNvPr>
          <p:cNvSpPr/>
          <p:nvPr/>
        </p:nvSpPr>
        <p:spPr>
          <a:xfrm>
            <a:off x="662023" y="3936197"/>
            <a:ext cx="1884654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Header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5965940-9E09-4E10-8A2A-FAC07A85F5A9}"/>
              </a:ext>
            </a:extLst>
          </p:cNvPr>
          <p:cNvCxnSpPr>
            <a:cxnSpLocks/>
          </p:cNvCxnSpPr>
          <p:nvPr/>
        </p:nvCxnSpPr>
        <p:spPr>
          <a:xfrm>
            <a:off x="1685485" y="5664990"/>
            <a:ext cx="0" cy="33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4BE2D069-B96B-4D84-BC4A-0F0DB9DEFA49}"/>
              </a:ext>
            </a:extLst>
          </p:cNvPr>
          <p:cNvCxnSpPr>
            <a:cxnSpLocks/>
          </p:cNvCxnSpPr>
          <p:nvPr/>
        </p:nvCxnSpPr>
        <p:spPr>
          <a:xfrm>
            <a:off x="7180670" y="4454916"/>
            <a:ext cx="0" cy="91980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29E713CE-23B3-4D7A-B8A5-D36927D7ADFF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7180669" y="4677161"/>
            <a:ext cx="26541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AACFB173-359E-4584-8D5D-EF0248AD1EFB}"/>
              </a:ext>
            </a:extLst>
          </p:cNvPr>
          <p:cNvCxnSpPr>
            <a:cxnSpLocks/>
          </p:cNvCxnSpPr>
          <p:nvPr/>
        </p:nvCxnSpPr>
        <p:spPr>
          <a:xfrm>
            <a:off x="7180669" y="501468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2F7C7C5-EBCD-483E-BF09-6592E492C9C5}"/>
              </a:ext>
            </a:extLst>
          </p:cNvPr>
          <p:cNvCxnSpPr>
            <a:cxnSpLocks/>
          </p:cNvCxnSpPr>
          <p:nvPr/>
        </p:nvCxnSpPr>
        <p:spPr>
          <a:xfrm>
            <a:off x="7180669" y="537471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한쪽 모서리가 잘린 사각형 103">
            <a:extLst>
              <a:ext uri="{FF2B5EF4-FFF2-40B4-BE49-F238E27FC236}">
                <a16:creationId xmlns:a16="http://schemas.microsoft.com/office/drawing/2014/main" id="{354C8A35-FD6E-4C9A-8DB2-BACEE5735CA1}"/>
              </a:ext>
            </a:extLst>
          </p:cNvPr>
          <p:cNvSpPr/>
          <p:nvPr/>
        </p:nvSpPr>
        <p:spPr>
          <a:xfrm>
            <a:off x="5390983" y="4514728"/>
            <a:ext cx="1176861" cy="324865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container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6" name="한쪽 모서리가 잘린 사각형 103">
            <a:extLst>
              <a:ext uri="{FF2B5EF4-FFF2-40B4-BE49-F238E27FC236}">
                <a16:creationId xmlns:a16="http://schemas.microsoft.com/office/drawing/2014/main" id="{267C2307-6BA1-4101-9570-EC42E5B6BFB9}"/>
              </a:ext>
            </a:extLst>
          </p:cNvPr>
          <p:cNvSpPr/>
          <p:nvPr/>
        </p:nvSpPr>
        <p:spPr>
          <a:xfrm>
            <a:off x="5390983" y="4877483"/>
            <a:ext cx="1176861" cy="324865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8" name="한쪽 모서리가 잘린 사각형 103">
            <a:extLst>
              <a:ext uri="{FF2B5EF4-FFF2-40B4-BE49-F238E27FC236}">
                <a16:creationId xmlns:a16="http://schemas.microsoft.com/office/drawing/2014/main" id="{35D04D0B-25C2-4779-BDAA-DF586923BE3B}"/>
              </a:ext>
            </a:extLst>
          </p:cNvPr>
          <p:cNvSpPr/>
          <p:nvPr/>
        </p:nvSpPr>
        <p:spPr>
          <a:xfrm>
            <a:off x="5390983" y="5240238"/>
            <a:ext cx="1176861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C4E8799-7836-4B75-A8D0-841A470175EC}"/>
              </a:ext>
            </a:extLst>
          </p:cNvPr>
          <p:cNvCxnSpPr>
            <a:cxnSpLocks/>
          </p:cNvCxnSpPr>
          <p:nvPr/>
        </p:nvCxnSpPr>
        <p:spPr>
          <a:xfrm>
            <a:off x="5125567" y="4454916"/>
            <a:ext cx="0" cy="91980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15696887-7873-44E2-A586-0CCF19AD7794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5125566" y="4677161"/>
            <a:ext cx="26541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B2DB5B1-E679-4370-8565-008F7794CF90}"/>
              </a:ext>
            </a:extLst>
          </p:cNvPr>
          <p:cNvCxnSpPr>
            <a:cxnSpLocks/>
          </p:cNvCxnSpPr>
          <p:nvPr/>
        </p:nvCxnSpPr>
        <p:spPr>
          <a:xfrm>
            <a:off x="5125566" y="501468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190ED22-EEA6-4724-AC5D-61EFFECE7E31}"/>
              </a:ext>
            </a:extLst>
          </p:cNvPr>
          <p:cNvCxnSpPr>
            <a:cxnSpLocks/>
          </p:cNvCxnSpPr>
          <p:nvPr/>
        </p:nvCxnSpPr>
        <p:spPr>
          <a:xfrm>
            <a:off x="5125566" y="537471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한쪽 모서리가 잘린 사각형 103">
            <a:extLst>
              <a:ext uri="{FF2B5EF4-FFF2-40B4-BE49-F238E27FC236}">
                <a16:creationId xmlns:a16="http://schemas.microsoft.com/office/drawing/2014/main" id="{823ABA47-CB1E-4D5E-81C0-1D167FCA3390}"/>
              </a:ext>
            </a:extLst>
          </p:cNvPr>
          <p:cNvSpPr/>
          <p:nvPr/>
        </p:nvSpPr>
        <p:spPr>
          <a:xfrm>
            <a:off x="3294116" y="4514728"/>
            <a:ext cx="1176861" cy="324865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container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6" name="한쪽 모서리가 잘린 사각형 103">
            <a:extLst>
              <a:ext uri="{FF2B5EF4-FFF2-40B4-BE49-F238E27FC236}">
                <a16:creationId xmlns:a16="http://schemas.microsoft.com/office/drawing/2014/main" id="{BFBB1AB1-A59D-48BA-8BB0-CC53C7C2F40A}"/>
              </a:ext>
            </a:extLst>
          </p:cNvPr>
          <p:cNvSpPr/>
          <p:nvPr/>
        </p:nvSpPr>
        <p:spPr>
          <a:xfrm>
            <a:off x="3294116" y="4877483"/>
            <a:ext cx="1176861" cy="324865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8" name="한쪽 모서리가 잘린 사각형 103">
            <a:extLst>
              <a:ext uri="{FF2B5EF4-FFF2-40B4-BE49-F238E27FC236}">
                <a16:creationId xmlns:a16="http://schemas.microsoft.com/office/drawing/2014/main" id="{583592B1-9825-4B9B-929D-9D9EAC6DE01B}"/>
              </a:ext>
            </a:extLst>
          </p:cNvPr>
          <p:cNvSpPr/>
          <p:nvPr/>
        </p:nvSpPr>
        <p:spPr>
          <a:xfrm>
            <a:off x="3294116" y="5240238"/>
            <a:ext cx="1176861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988F516F-F222-48A0-A92B-E0AC660FD2DB}"/>
              </a:ext>
            </a:extLst>
          </p:cNvPr>
          <p:cNvCxnSpPr>
            <a:cxnSpLocks/>
          </p:cNvCxnSpPr>
          <p:nvPr/>
        </p:nvCxnSpPr>
        <p:spPr>
          <a:xfrm>
            <a:off x="3028700" y="4454916"/>
            <a:ext cx="0" cy="91980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EFB1D576-121C-4BF5-9AFE-DDF93827793E}"/>
              </a:ext>
            </a:extLst>
          </p:cNvPr>
          <p:cNvCxnSpPr>
            <a:cxnSpLocks/>
            <a:endCxn id="174" idx="2"/>
          </p:cNvCxnSpPr>
          <p:nvPr/>
        </p:nvCxnSpPr>
        <p:spPr>
          <a:xfrm>
            <a:off x="3028699" y="4677161"/>
            <a:ext cx="26541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C086180E-C744-43F8-A58C-51F5AAED5AF6}"/>
              </a:ext>
            </a:extLst>
          </p:cNvPr>
          <p:cNvCxnSpPr>
            <a:cxnSpLocks/>
          </p:cNvCxnSpPr>
          <p:nvPr/>
        </p:nvCxnSpPr>
        <p:spPr>
          <a:xfrm>
            <a:off x="3028699" y="501468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1BDE98A9-34DF-4FDF-9DB0-F94073A3BB1E}"/>
              </a:ext>
            </a:extLst>
          </p:cNvPr>
          <p:cNvCxnSpPr>
            <a:cxnSpLocks/>
          </p:cNvCxnSpPr>
          <p:nvPr/>
        </p:nvCxnSpPr>
        <p:spPr>
          <a:xfrm>
            <a:off x="3028699" y="537471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한쪽 모서리가 잘린 사각형 103">
            <a:extLst>
              <a:ext uri="{FF2B5EF4-FFF2-40B4-BE49-F238E27FC236}">
                <a16:creationId xmlns:a16="http://schemas.microsoft.com/office/drawing/2014/main" id="{BE2343C7-D09C-452B-8ABD-1E3812BCE8CB}"/>
              </a:ext>
            </a:extLst>
          </p:cNvPr>
          <p:cNvSpPr/>
          <p:nvPr/>
        </p:nvSpPr>
        <p:spPr>
          <a:xfrm>
            <a:off x="1239012" y="4514728"/>
            <a:ext cx="1176861" cy="324865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container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6" name="한쪽 모서리가 잘린 사각형 103">
            <a:extLst>
              <a:ext uri="{FF2B5EF4-FFF2-40B4-BE49-F238E27FC236}">
                <a16:creationId xmlns:a16="http://schemas.microsoft.com/office/drawing/2014/main" id="{1FF85EEE-92E4-4388-9D86-03A978EA6B3E}"/>
              </a:ext>
            </a:extLst>
          </p:cNvPr>
          <p:cNvSpPr/>
          <p:nvPr/>
        </p:nvSpPr>
        <p:spPr>
          <a:xfrm>
            <a:off x="1239012" y="4877483"/>
            <a:ext cx="1176861" cy="324865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8" name="한쪽 모서리가 잘린 사각형 103">
            <a:extLst>
              <a:ext uri="{FF2B5EF4-FFF2-40B4-BE49-F238E27FC236}">
                <a16:creationId xmlns:a16="http://schemas.microsoft.com/office/drawing/2014/main" id="{204C68E6-3BD2-4FA2-9645-0E4B3FC92F2C}"/>
              </a:ext>
            </a:extLst>
          </p:cNvPr>
          <p:cNvSpPr/>
          <p:nvPr/>
        </p:nvSpPr>
        <p:spPr>
          <a:xfrm>
            <a:off x="1239012" y="5240238"/>
            <a:ext cx="1176861" cy="32486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store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580AF816-EAE8-4293-BE56-2937DDBDACD7}"/>
              </a:ext>
            </a:extLst>
          </p:cNvPr>
          <p:cNvCxnSpPr>
            <a:cxnSpLocks/>
          </p:cNvCxnSpPr>
          <p:nvPr/>
        </p:nvCxnSpPr>
        <p:spPr>
          <a:xfrm>
            <a:off x="973596" y="4454916"/>
            <a:ext cx="0" cy="91980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9A807892-AA0B-467B-A50B-FB82F37A4402}"/>
              </a:ext>
            </a:extLst>
          </p:cNvPr>
          <p:cNvCxnSpPr>
            <a:cxnSpLocks/>
            <a:endCxn id="184" idx="2"/>
          </p:cNvCxnSpPr>
          <p:nvPr/>
        </p:nvCxnSpPr>
        <p:spPr>
          <a:xfrm>
            <a:off x="973595" y="4677161"/>
            <a:ext cx="26541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1A82CA4-0924-437E-AB27-E20D463758E2}"/>
              </a:ext>
            </a:extLst>
          </p:cNvPr>
          <p:cNvCxnSpPr>
            <a:cxnSpLocks/>
          </p:cNvCxnSpPr>
          <p:nvPr/>
        </p:nvCxnSpPr>
        <p:spPr>
          <a:xfrm>
            <a:off x="973595" y="501468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ACECE793-683A-4A66-8DF9-B67D70536989}"/>
              </a:ext>
            </a:extLst>
          </p:cNvPr>
          <p:cNvCxnSpPr>
            <a:cxnSpLocks/>
          </p:cNvCxnSpPr>
          <p:nvPr/>
        </p:nvCxnSpPr>
        <p:spPr>
          <a:xfrm>
            <a:off x="973595" y="5374717"/>
            <a:ext cx="31822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390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상세 </a:t>
            </a:r>
            <a:r>
              <a:rPr lang="en-US" altLang="ko-KR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F3D44D4-02E1-4C51-8CB7-5287D203BC40}"/>
              </a:ext>
            </a:extLst>
          </p:cNvPr>
          <p:cNvCxnSpPr>
            <a:cxnSpLocks/>
          </p:cNvCxnSpPr>
          <p:nvPr/>
        </p:nvCxnSpPr>
        <p:spPr>
          <a:xfrm>
            <a:off x="5749784" y="3313093"/>
            <a:ext cx="0" cy="63034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F3D44D4-02E1-4C51-8CB7-5287D203BC40}"/>
              </a:ext>
            </a:extLst>
          </p:cNvPr>
          <p:cNvCxnSpPr>
            <a:cxnSpLocks/>
          </p:cNvCxnSpPr>
          <p:nvPr/>
        </p:nvCxnSpPr>
        <p:spPr>
          <a:xfrm>
            <a:off x="3598371" y="3313093"/>
            <a:ext cx="0" cy="63034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66A06CD-518D-40DF-AE81-52B57292F3BD}"/>
              </a:ext>
            </a:extLst>
          </p:cNvPr>
          <p:cNvCxnSpPr>
            <a:cxnSpLocks/>
          </p:cNvCxnSpPr>
          <p:nvPr/>
        </p:nvCxnSpPr>
        <p:spPr>
          <a:xfrm flipV="1">
            <a:off x="1464771" y="3291439"/>
            <a:ext cx="6219714" cy="360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026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EC2580-AA43-4621-B8D3-4C63E295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06845"/>
              </p:ext>
            </p:extLst>
          </p:nvPr>
        </p:nvGraphicFramePr>
        <p:xfrm>
          <a:off x="1385091" y="1315864"/>
          <a:ext cx="9587709" cy="5194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5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2834">
                  <a:extLst>
                    <a:ext uri="{9D8B030D-6E8A-4147-A177-3AD203B41FA5}">
                      <a16:colId xmlns:a16="http://schemas.microsoft.com/office/drawing/2014/main" val="3850011931"/>
                    </a:ext>
                  </a:extLst>
                </a:gridCol>
              </a:tblGrid>
              <a:tr h="442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 panose="020B0604020202020204" pitchFamily="34" charset="0"/>
                        </a:rPr>
                        <a:t>code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 panose="020B0604020202020204" pitchFamily="34" charset="0"/>
                        </a:rPr>
                        <a:t>Code name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 panose="020B0604020202020204" pitchFamily="34" charset="0"/>
                        </a:rPr>
                        <a:t>JSON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[{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id : 201,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category : "CATCLO",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subCategory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: "CLOWOM",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name : "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뉴욕멋쟁이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 리버 브이 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플리츠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롱원피스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imgUrl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: "images/clothe/201.png",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stock : 30,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discount : 70,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price : 62400,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rating : 5,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sale : 283,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delivery : 1,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    status : 0</a:t>
                      </a:r>
                    </a:p>
                    <a:p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},…]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카테고리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0116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subCategory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서브 카테고리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상품명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8924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imgUrl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상품 이미지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URL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stock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재고 수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392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discount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할인 </a:t>
                      </a:r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price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가격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7400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평점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판매량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60751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delivery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배송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무료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:1 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유료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:0)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7329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status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상품상태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새 상품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:1 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중고상품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:0)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3863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507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상세 </a:t>
            </a:r>
            <a:r>
              <a:rPr lang="en-US" altLang="ko-KR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DATA</a:t>
            </a:r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02703003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1105052" y="1534654"/>
            <a:ext cx="5290538" cy="4830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6C158D-7E5C-4834-8759-D88CCF62CB8D}"/>
              </a:ext>
            </a:extLst>
          </p:cNvPr>
          <p:cNvSpPr/>
          <p:nvPr/>
        </p:nvSpPr>
        <p:spPr>
          <a:xfrm>
            <a:off x="6757761" y="1709257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sz="12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7D6C0A-0944-4E01-AD62-B30C26B78208}"/>
              </a:ext>
            </a:extLst>
          </p:cNvPr>
          <p:cNvSpPr txBox="1"/>
          <p:nvPr/>
        </p:nvSpPr>
        <p:spPr>
          <a:xfrm>
            <a:off x="7537425" y="1656077"/>
            <a:ext cx="41374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 품목별 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BEST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상품 조회</a:t>
            </a:r>
            <a:endParaRPr lang="en-US" altLang="ko-KR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BEST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상품 목록은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평점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할인율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판매량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기준으로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조회하며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8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 까지만 조회한다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각 상품 클릭 시 해당 상품 상세 페이지로 이동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150332-2430-43FA-B849-AEF01E00CDE9}"/>
              </a:ext>
            </a:extLst>
          </p:cNvPr>
          <p:cNvSpPr/>
          <p:nvPr/>
        </p:nvSpPr>
        <p:spPr>
          <a:xfrm>
            <a:off x="1648082" y="1813715"/>
            <a:ext cx="4320000" cy="4239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1C468B-31A1-4EB3-ABFC-886C87FE3853}"/>
              </a:ext>
            </a:extLst>
          </p:cNvPr>
          <p:cNvSpPr/>
          <p:nvPr/>
        </p:nvSpPr>
        <p:spPr>
          <a:xfrm>
            <a:off x="1653242" y="1529413"/>
            <a:ext cx="4320000" cy="284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Header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0E9FD6-7180-4E79-939A-7DC851C59F5E}"/>
              </a:ext>
            </a:extLst>
          </p:cNvPr>
          <p:cNvSpPr/>
          <p:nvPr/>
        </p:nvSpPr>
        <p:spPr>
          <a:xfrm>
            <a:off x="1649125" y="6053603"/>
            <a:ext cx="4320000" cy="284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Footer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CAA6E9-1A1C-4CBC-90BE-4A78A32B6567}"/>
              </a:ext>
            </a:extLst>
          </p:cNvPr>
          <p:cNvSpPr/>
          <p:nvPr/>
        </p:nvSpPr>
        <p:spPr>
          <a:xfrm>
            <a:off x="1696719" y="2041848"/>
            <a:ext cx="4222726" cy="18775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DD0A08-6E64-4E79-B88E-BF4AA00BBD98}"/>
              </a:ext>
            </a:extLst>
          </p:cNvPr>
          <p:cNvSpPr/>
          <p:nvPr/>
        </p:nvSpPr>
        <p:spPr>
          <a:xfrm>
            <a:off x="1696719" y="4118554"/>
            <a:ext cx="4222726" cy="1741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206DDF-5BD6-49F0-AD43-6EAB3B6FABC8}"/>
              </a:ext>
            </a:extLst>
          </p:cNvPr>
          <p:cNvSpPr/>
          <p:nvPr/>
        </p:nvSpPr>
        <p:spPr>
          <a:xfrm>
            <a:off x="1906609" y="4230534"/>
            <a:ext cx="675402" cy="15301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Ca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go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ry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4CDF6B-D003-4A2D-85A5-8A80267D6B98}"/>
              </a:ext>
            </a:extLst>
          </p:cNvPr>
          <p:cNvSpPr/>
          <p:nvPr/>
        </p:nvSpPr>
        <p:spPr>
          <a:xfrm>
            <a:off x="2585230" y="4230534"/>
            <a:ext cx="1332855" cy="15301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img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BBB6A3-53FC-4BA9-BBA7-28BD1B0C70B8}"/>
              </a:ext>
            </a:extLst>
          </p:cNvPr>
          <p:cNvSpPr/>
          <p:nvPr/>
        </p:nvSpPr>
        <p:spPr>
          <a:xfrm>
            <a:off x="3921306" y="4230534"/>
            <a:ext cx="615160" cy="77067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1A35674-2A81-48FE-964A-5FDBF5725948}"/>
              </a:ext>
            </a:extLst>
          </p:cNvPr>
          <p:cNvSpPr/>
          <p:nvPr/>
        </p:nvSpPr>
        <p:spPr>
          <a:xfrm>
            <a:off x="1758492" y="4203674"/>
            <a:ext cx="310111" cy="310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AEBDA3-773A-4F37-BBFE-B3FB4918CB19}"/>
              </a:ext>
            </a:extLst>
          </p:cNvPr>
          <p:cNvSpPr/>
          <p:nvPr/>
        </p:nvSpPr>
        <p:spPr>
          <a:xfrm>
            <a:off x="4539686" y="4230534"/>
            <a:ext cx="615160" cy="77067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C70E13-2142-4D55-956D-9B375A7BAD1D}"/>
              </a:ext>
            </a:extLst>
          </p:cNvPr>
          <p:cNvSpPr/>
          <p:nvPr/>
        </p:nvSpPr>
        <p:spPr>
          <a:xfrm>
            <a:off x="5137463" y="4230534"/>
            <a:ext cx="615160" cy="77067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216CEB6-26D6-4843-82CC-F04E0268AD76}"/>
              </a:ext>
            </a:extLst>
          </p:cNvPr>
          <p:cNvSpPr/>
          <p:nvPr/>
        </p:nvSpPr>
        <p:spPr>
          <a:xfrm>
            <a:off x="5136824" y="4995627"/>
            <a:ext cx="615160" cy="76509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E2DE96-A43A-4CD0-A703-FF64B5C11632}"/>
              </a:ext>
            </a:extLst>
          </p:cNvPr>
          <p:cNvSpPr/>
          <p:nvPr/>
        </p:nvSpPr>
        <p:spPr>
          <a:xfrm>
            <a:off x="4522724" y="4989089"/>
            <a:ext cx="608940" cy="76509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6B9FA25-019B-4DE7-A4F2-767B565CB998}"/>
              </a:ext>
            </a:extLst>
          </p:cNvPr>
          <p:cNvSpPr/>
          <p:nvPr/>
        </p:nvSpPr>
        <p:spPr>
          <a:xfrm>
            <a:off x="3916138" y="4995627"/>
            <a:ext cx="618387" cy="76509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AD710CF-2FA7-4BE7-B2AE-C0BEECBAFE5A}"/>
              </a:ext>
            </a:extLst>
          </p:cNvPr>
          <p:cNvSpPr/>
          <p:nvPr/>
        </p:nvSpPr>
        <p:spPr>
          <a:xfrm>
            <a:off x="1818068" y="2162883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01DD314-4943-4D44-AA64-798293E277E9}"/>
              </a:ext>
            </a:extLst>
          </p:cNvPr>
          <p:cNvSpPr/>
          <p:nvPr/>
        </p:nvSpPr>
        <p:spPr>
          <a:xfrm>
            <a:off x="2825188" y="2161188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F63F762-E9C6-44CA-B45D-2A66F0A1A235}"/>
              </a:ext>
            </a:extLst>
          </p:cNvPr>
          <p:cNvSpPr/>
          <p:nvPr/>
        </p:nvSpPr>
        <p:spPr>
          <a:xfrm>
            <a:off x="3828279" y="2161188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01C4432-9812-49CB-9E91-83FEE822D97B}"/>
              </a:ext>
            </a:extLst>
          </p:cNvPr>
          <p:cNvSpPr/>
          <p:nvPr/>
        </p:nvSpPr>
        <p:spPr>
          <a:xfrm>
            <a:off x="1750522" y="2131701"/>
            <a:ext cx="310111" cy="310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95C707-CCF5-4E73-AE56-086F4D077082}"/>
              </a:ext>
            </a:extLst>
          </p:cNvPr>
          <p:cNvSpPr/>
          <p:nvPr/>
        </p:nvSpPr>
        <p:spPr>
          <a:xfrm>
            <a:off x="4826958" y="2161188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91D0F0-0F91-483E-92CA-66A7B3116755}"/>
              </a:ext>
            </a:extLst>
          </p:cNvPr>
          <p:cNvSpPr/>
          <p:nvPr/>
        </p:nvSpPr>
        <p:spPr>
          <a:xfrm>
            <a:off x="1818068" y="3023172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66A7AC-6CC2-4F3F-A06A-7527C743866E}"/>
              </a:ext>
            </a:extLst>
          </p:cNvPr>
          <p:cNvSpPr/>
          <p:nvPr/>
        </p:nvSpPr>
        <p:spPr>
          <a:xfrm>
            <a:off x="2825188" y="3021477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C556B4B-0099-4540-8C95-4E13E69A5549}"/>
              </a:ext>
            </a:extLst>
          </p:cNvPr>
          <p:cNvSpPr/>
          <p:nvPr/>
        </p:nvSpPr>
        <p:spPr>
          <a:xfrm>
            <a:off x="3828279" y="3021477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8488D09-E3F3-44E5-BFB5-8763119123E8}"/>
              </a:ext>
            </a:extLst>
          </p:cNvPr>
          <p:cNvSpPr/>
          <p:nvPr/>
        </p:nvSpPr>
        <p:spPr>
          <a:xfrm>
            <a:off x="4826958" y="3021477"/>
            <a:ext cx="934464" cy="802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item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A8C385-19EA-4248-BE3E-4451350FD16F}"/>
              </a:ext>
            </a:extLst>
          </p:cNvPr>
          <p:cNvSpPr/>
          <p:nvPr/>
        </p:nvSpPr>
        <p:spPr>
          <a:xfrm>
            <a:off x="6794475" y="4017315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endParaRPr lang="ko-KR" altLang="en-US" sz="1200" spc="-15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6384D8-9638-44BD-8A32-A6D41D129003}"/>
              </a:ext>
            </a:extLst>
          </p:cNvPr>
          <p:cNvSpPr txBox="1"/>
          <p:nvPr/>
        </p:nvSpPr>
        <p:spPr>
          <a:xfrm>
            <a:off x="7574139" y="3964135"/>
            <a:ext cx="413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카테고리별 추천상품 조회</a:t>
            </a:r>
            <a:endParaRPr lang="en-US" altLang="ko-KR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추천상품 목록은 카테고리별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평점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판매량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기준으로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조회하며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18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 까지 조회한다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각 상품 클릭 시 해당 상품 상세 페이지로 이동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카테고리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핫 키워드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맞게 조회 가능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82099" y="404554"/>
            <a:ext cx="71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</a:t>
            </a: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07897" y="414977"/>
            <a:ext cx="54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상세 </a:t>
            </a:r>
            <a:r>
              <a:rPr lang="en-US" altLang="ko-KR" sz="36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Main Page</a:t>
            </a:r>
            <a:endParaRPr lang="ko-KR" altLang="en-US" sz="3600" dirty="0">
              <a:solidFill>
                <a:schemeClr val="accent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70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사용자 지정 1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740</Words>
  <Application>Microsoft Office PowerPoint</Application>
  <PresentationFormat>와이드스크린</PresentationFormat>
  <Paragraphs>264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G마켓 산스 TTF Bold</vt:lpstr>
      <vt:lpstr>G마켓 산스 TTF Light</vt:lpstr>
      <vt:lpstr>나눔스퀘어_ac ExtraBold</vt:lpstr>
      <vt:lpstr>나눔스퀘어_ac Light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seunghoon jeong</cp:lastModifiedBy>
  <cp:revision>77</cp:revision>
  <dcterms:created xsi:type="dcterms:W3CDTF">2020-07-12T23:40:59Z</dcterms:created>
  <dcterms:modified xsi:type="dcterms:W3CDTF">2020-08-20T07:39:29Z</dcterms:modified>
</cp:coreProperties>
</file>