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9" r:id="rId2"/>
    <p:sldId id="276" r:id="rId3"/>
    <p:sldId id="277" r:id="rId4"/>
    <p:sldId id="283" r:id="rId5"/>
    <p:sldId id="278" r:id="rId6"/>
    <p:sldId id="279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B0604020202020204" charset="0"/>
      <p:regular r:id="rId13"/>
      <p:bold r:id="rId14"/>
      <p:italic r:id="rId15"/>
      <p:boldItalic r:id="rId16"/>
    </p:embeddedFont>
    <p:embeddedFont>
      <p:font typeface="Roboto Condensed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32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15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605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99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CASE STUDY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Vorstellung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DIE CASE STUDY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07459"/>
            <a:ext cx="7041253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Eigenständiges Einarbeiten in eine Problemstellung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Mit dem Wissen von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Ihr könnt aber auch ein Deep </a:t>
            </a:r>
            <a:r>
              <a:rPr lang="de-DE" dirty="0" err="1"/>
              <a:t>Neural</a:t>
            </a:r>
            <a:r>
              <a:rPr lang="de-DE" dirty="0"/>
              <a:t> Networks verwenden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CIFAR-10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07459"/>
            <a:ext cx="7041253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Datensatz aus 60.000 Bildern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32x32x3 Dimensionen (Die letzte stellt RGB dar)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Mit Tieren/Objekten aus 10 verschiedenen Klassen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688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CIFAR-10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3C78E32-6A78-4F23-8A1A-E6358EA35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77" y="1409179"/>
            <a:ext cx="5087060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7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DAS ZIEL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07459"/>
            <a:ext cx="7041253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möglichst hohe Genauigkeit des Modells erlangen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Doch wird es so einfach wie beim MNIST Datensatz?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Min. Anforderung </a:t>
            </a:r>
            <a:r>
              <a:rPr lang="de-DE"/>
              <a:t>ist 70</a:t>
            </a:r>
            <a:r>
              <a:rPr lang="de-DE" dirty="0"/>
              <a:t>%+ </a:t>
            </a:r>
            <a:r>
              <a:rPr lang="de-DE" dirty="0" err="1"/>
              <a:t>Accuracy</a:t>
            </a: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133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WEITERES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07459"/>
            <a:ext cx="7041253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Es gibt für CIFAR-10 eine </a:t>
            </a:r>
            <a:r>
              <a:rPr lang="de-DE" dirty="0" err="1"/>
              <a:t>Competion</a:t>
            </a:r>
            <a:r>
              <a:rPr lang="de-DE" dirty="0"/>
              <a:t> auf </a:t>
            </a:r>
            <a:r>
              <a:rPr lang="de-DE" dirty="0" err="1"/>
              <a:t>Kaggle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https://www.kaggle.com/c/cifar-10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Problemstellung zu meistern, heißt auch von anderen Lösungsansätzen zu lernen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980211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Bildschirmpräsentation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Roboto Condensed</vt:lpstr>
      <vt:lpstr>Arial</vt:lpstr>
      <vt:lpstr>Roboto Condensed Light</vt:lpstr>
      <vt:lpstr>Arvo</vt:lpstr>
      <vt:lpstr>Salerio template</vt:lpstr>
      <vt:lpstr>CASE STUDY</vt:lpstr>
      <vt:lpstr>DIE CASE STUDY</vt:lpstr>
      <vt:lpstr>CIFAR-10</vt:lpstr>
      <vt:lpstr>CIFAR-10</vt:lpstr>
      <vt:lpstr>DAS ZIEL</vt:lpstr>
      <vt:lpstr>WEITERES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101</cp:revision>
  <dcterms:modified xsi:type="dcterms:W3CDTF">2018-07-03T14:01:07Z</dcterms:modified>
</cp:coreProperties>
</file>