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9" r:id="rId2"/>
    <p:sldId id="277" r:id="rId3"/>
    <p:sldId id="278" r:id="rId4"/>
    <p:sldId id="279" r:id="rId5"/>
    <p:sldId id="280" r:id="rId6"/>
    <p:sldId id="283" r:id="rId7"/>
    <p:sldId id="281" r:id="rId8"/>
    <p:sldId id="282" r:id="rId9"/>
  </p:sldIdLst>
  <p:sldSz cx="9144000" cy="5143500" type="screen16x9"/>
  <p:notesSz cx="6858000" cy="9144000"/>
  <p:embeddedFontLs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Roboto Condensed Light" panose="020B0604020202020204" charset="0"/>
      <p:regular r:id="rId15"/>
      <p:bold r:id="rId16"/>
      <p:italic r:id="rId17"/>
      <p:boldItalic r:id="rId18"/>
    </p:embeddedFont>
    <p:embeddedFont>
      <p:font typeface="Arv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3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91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20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6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98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Netzwerk Typen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DENSENET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 smtClean="0"/>
              <a:t>Inception</a:t>
            </a:r>
            <a:r>
              <a:rPr lang="de-DE" dirty="0" smtClean="0"/>
              <a:t>: Besteht aus </a:t>
            </a:r>
            <a:r>
              <a:rPr lang="de-DE" dirty="0" err="1" smtClean="0"/>
              <a:t>Inception</a:t>
            </a:r>
            <a:r>
              <a:rPr lang="de-DE" dirty="0" smtClean="0"/>
              <a:t> Modulen 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 smtClean="0"/>
              <a:t>ResNet</a:t>
            </a:r>
            <a:r>
              <a:rPr lang="de-DE" dirty="0" smtClean="0"/>
              <a:t>: Besteht aus Residualen </a:t>
            </a:r>
            <a:r>
              <a:rPr lang="de-DE" dirty="0" err="1" smtClean="0"/>
              <a:t>Layern</a:t>
            </a:r>
            <a:endParaRPr lang="de-DE" dirty="0" smtClean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 smtClean="0"/>
              <a:t>DenseNet</a:t>
            </a:r>
            <a:r>
              <a:rPr lang="de-DE" dirty="0" smtClean="0"/>
              <a:t>: Will vorrangegangene Features wiederverwenden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en-US" sz="1200" dirty="0"/>
              <a:t>Huang and Zhuang et al., Densely Connected </a:t>
            </a:r>
            <a:r>
              <a:rPr lang="en-US" sz="1200" dirty="0" smtClean="0"/>
              <a:t>Convolutional Networks</a:t>
            </a:r>
            <a:r>
              <a:rPr lang="en-US" sz="1200" dirty="0"/>
              <a:t>, CVPR, 2017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2280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DENSENET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en-US" sz="1200" dirty="0"/>
              <a:t>Huang and Zhuang et al., Densely Connected </a:t>
            </a:r>
            <a:r>
              <a:rPr lang="en-US" sz="1200" dirty="0" smtClean="0"/>
              <a:t>Convolutional Networks</a:t>
            </a:r>
            <a:r>
              <a:rPr lang="en-US" sz="1200" dirty="0"/>
              <a:t>, CVPR, 2017</a:t>
            </a:r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221" y="1346250"/>
            <a:ext cx="46767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2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DENSENET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 smtClean="0"/>
              <a:t>Ein Layer (Block) besteht aus:</a:t>
            </a:r>
            <a:br>
              <a:rPr lang="en" dirty="0" smtClean="0"/>
            </a:br>
            <a:r>
              <a:rPr lang="en" dirty="0" smtClean="0"/>
              <a:t>BatchNorm, ReLU, 3x3 Conv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 smtClean="0"/>
              <a:t>Jeder Layer erhält die konkatenierten Feature Maps der vorrangegangenen Layer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en-US" sz="1200" dirty="0"/>
              <a:t>Huang and Zhuang et al., Densely Connected </a:t>
            </a:r>
            <a:r>
              <a:rPr lang="en-US" sz="1200" dirty="0" smtClean="0"/>
              <a:t>Convolutional Networks</a:t>
            </a:r>
            <a:r>
              <a:rPr lang="en-US" sz="1200" dirty="0"/>
              <a:t>, CVPR, 2017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2629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DENSENET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en-US" sz="1200" dirty="0"/>
              <a:t>Huang and Zhuang et al., Densely Connected </a:t>
            </a:r>
            <a:r>
              <a:rPr lang="en-US" sz="1200" dirty="0" smtClean="0"/>
              <a:t>Convolutional Networks</a:t>
            </a:r>
            <a:r>
              <a:rPr lang="en-US" sz="1200" dirty="0"/>
              <a:t>, CVPR, 2017</a:t>
            </a:r>
            <a:endParaRPr lang="de-DE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1" y="2307807"/>
            <a:ext cx="8899525" cy="15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1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555" y="392575"/>
            <a:ext cx="5492400" cy="766200"/>
          </a:xfrm>
        </p:spPr>
        <p:txBody>
          <a:bodyPr/>
          <a:lstStyle/>
          <a:p>
            <a:r>
              <a:rPr lang="de-DE" dirty="0"/>
              <a:t>DENSENET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7" y="1377235"/>
            <a:ext cx="7147377" cy="325926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en-US" sz="1200" dirty="0"/>
              <a:t>Huang and Zhuang et al., Densely Connected </a:t>
            </a:r>
            <a:r>
              <a:rPr lang="en-US" sz="1200" dirty="0" smtClean="0"/>
              <a:t>Convolutional Networks</a:t>
            </a:r>
            <a:r>
              <a:rPr lang="en-US" sz="1200" dirty="0"/>
              <a:t>, CVPR, 2017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1491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DENSENET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en-US" sz="1200" dirty="0"/>
              <a:t>Huang and Zhuang et al., Densely Connected </a:t>
            </a:r>
            <a:r>
              <a:rPr lang="en-US" sz="1200" dirty="0" smtClean="0"/>
              <a:t>Convolutional Networks</a:t>
            </a:r>
            <a:r>
              <a:rPr lang="en-US" sz="1200" dirty="0"/>
              <a:t>, CVPR, 2017</a:t>
            </a:r>
            <a:endParaRPr lang="de-DE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1" y="1923072"/>
            <a:ext cx="8790026" cy="19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1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DENSENET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 smtClean="0"/>
              <a:t>Im Gegensatz </a:t>
            </a:r>
            <a:r>
              <a:rPr lang="en" dirty="0" smtClean="0"/>
              <a:t>zum ResNet </a:t>
            </a:r>
            <a:r>
              <a:rPr lang="en" dirty="0" smtClean="0"/>
              <a:t>weniger Gewichte,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dabei </a:t>
            </a:r>
            <a:r>
              <a:rPr lang="en" dirty="0" smtClean="0"/>
              <a:t>bleibt die Performance aber gleich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en-US" sz="1200" dirty="0"/>
              <a:t>Huang and Zhuang et al., Densely Connected </a:t>
            </a:r>
            <a:r>
              <a:rPr lang="en-US" sz="1200" dirty="0" smtClean="0"/>
              <a:t>Convolutional Networks</a:t>
            </a:r>
            <a:r>
              <a:rPr lang="en-US" sz="1200" dirty="0"/>
              <a:t>, CVPR, 2017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2477651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Bildschirmpräsentation (16:9)</PresentationFormat>
  <Paragraphs>30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Roboto Condensed</vt:lpstr>
      <vt:lpstr>Roboto Condensed Light</vt:lpstr>
      <vt:lpstr>Arvo</vt:lpstr>
      <vt:lpstr>Salerio template</vt:lpstr>
      <vt:lpstr>Netzwerk Typen</vt:lpstr>
      <vt:lpstr>DENSENET</vt:lpstr>
      <vt:lpstr>DENSENET</vt:lpstr>
      <vt:lpstr>DENSENET</vt:lpstr>
      <vt:lpstr>DENSENET</vt:lpstr>
      <vt:lpstr>DENSENET</vt:lpstr>
      <vt:lpstr>DENSENET</vt:lpstr>
      <vt:lpstr>DENSENET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Administrator</cp:lastModifiedBy>
  <cp:revision>144</cp:revision>
  <dcterms:modified xsi:type="dcterms:W3CDTF">2019-03-25T14:23:21Z</dcterms:modified>
</cp:coreProperties>
</file>