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9" r:id="rId2"/>
    <p:sldId id="280" r:id="rId3"/>
    <p:sldId id="282" r:id="rId4"/>
    <p:sldId id="283" r:id="rId5"/>
    <p:sldId id="284" r:id="rId6"/>
    <p:sldId id="285" r:id="rId7"/>
    <p:sldId id="286" r:id="rId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0"/>
      <p:bold r:id="rId11"/>
      <p:italic r:id="rId12"/>
      <p:boldItalic r:id="rId13"/>
    </p:embeddedFont>
    <p:embeddedFont>
      <p:font typeface="Roboto Condensed" panose="020B0604020202020204" charset="0"/>
      <p:regular r:id="rId14"/>
      <p:bold r:id="rId15"/>
      <p:italic r:id="rId16"/>
      <p:boldItalic r:id="rId17"/>
    </p:embeddedFont>
    <p:embeddedFont>
      <p:font typeface="Arv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90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0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81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6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2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Netzwerk Typen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err="1"/>
              <a:t>ImageNet</a:t>
            </a:r>
            <a:r>
              <a:rPr lang="de-DE" dirty="0"/>
              <a:t> Challenge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0F80B0-50B9-4B78-8168-97D1DEC0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70" y="1342667"/>
            <a:ext cx="3303157" cy="38008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95AE7D-D1E6-4308-9AC5-6B6139043D80}"/>
              </a:ext>
            </a:extLst>
          </p:cNvPr>
          <p:cNvSpPr txBox="1"/>
          <p:nvPr/>
        </p:nvSpPr>
        <p:spPr>
          <a:xfrm>
            <a:off x="38600" y="4897043"/>
            <a:ext cx="5818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https://en.wikipedia.org/wiki/ImageNet</a:t>
            </a:r>
          </a:p>
        </p:txBody>
      </p:sp>
    </p:spTree>
    <p:extLst>
      <p:ext uri="{BB962C8B-B14F-4D97-AF65-F5344CB8AC3E}">
        <p14:creationId xmlns:p14="http://schemas.microsoft.com/office/powerpoint/2010/main" val="26819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GOOGLE INCEPTION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AlexNet</a:t>
            </a:r>
            <a:r>
              <a:rPr lang="de-DE" dirty="0" smtClean="0"/>
              <a:t> und VGG hatten einfach nur Layer </a:t>
            </a:r>
            <a:r>
              <a:rPr lang="de-DE" dirty="0" err="1" smtClean="0"/>
              <a:t>gestacked</a:t>
            </a:r>
            <a:endParaRPr lang="de-DE" dirty="0" smtClean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Problem: </a:t>
            </a:r>
            <a:r>
              <a:rPr lang="de-DE" dirty="0" err="1" smtClean="0"/>
              <a:t>Vanishing</a:t>
            </a:r>
            <a:r>
              <a:rPr lang="de-DE" dirty="0" smtClean="0"/>
              <a:t> Gradient </a:t>
            </a:r>
            <a:r>
              <a:rPr lang="de-DE" dirty="0" smtClean="0"/>
              <a:t>und sehr viele Gewichte </a:t>
            </a:r>
            <a:r>
              <a:rPr lang="de-DE" smtClean="0"/>
              <a:t>im Netzwerk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93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GOOGLE INCEPTION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03" y="1837704"/>
            <a:ext cx="5010150" cy="25812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9511" y="4790131"/>
            <a:ext cx="612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 err="1"/>
              <a:t>Szegedy</a:t>
            </a:r>
            <a:r>
              <a:rPr lang="en-US" dirty="0"/>
              <a:t> et al., Going deeper with convolutions, CVPR,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1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GOOGLE INCEPTION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Das Netzwerk kann selber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entscheiden ob 1x1, 3x3 etc.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3x3: Extract features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1x1: Feature detector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en" dirty="0" smtClean="0"/>
              <a:t>5x5: Suche nach größeren Features</a:t>
            </a:r>
            <a:endParaRPr lang="de-DE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95" y="1376964"/>
            <a:ext cx="3949562" cy="20348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9511" y="4790131"/>
            <a:ext cx="612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 err="1"/>
              <a:t>Szegedy</a:t>
            </a:r>
            <a:r>
              <a:rPr lang="en-US" dirty="0"/>
              <a:t> et al., Going deeper with convolutions, CVPR,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23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GOOGLE INCEPTION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390193"/>
            <a:ext cx="6345927" cy="340410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9511" y="4790131"/>
            <a:ext cx="612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 err="1"/>
              <a:t>Szegedy</a:t>
            </a:r>
            <a:r>
              <a:rPr lang="en-US" dirty="0"/>
              <a:t> et al., Going deeper with convolutions, CVPR,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7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 smtClean="0"/>
              <a:t>GOOGLE INCEPTION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6211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 smtClean="0"/>
              <a:t>GoogleLeNet</a:t>
            </a:r>
            <a:r>
              <a:rPr lang="de-DE" dirty="0" smtClean="0"/>
              <a:t>: 22 </a:t>
            </a:r>
            <a:r>
              <a:rPr lang="de-DE" dirty="0" err="1" smtClean="0"/>
              <a:t>Layers</a:t>
            </a:r>
            <a:endParaRPr lang="de-DE" dirty="0" smtClean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smtClean="0"/>
              <a:t>Training dauert ca. 1 Woche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smtClean="0"/>
              <a:t>Top5 Error ist 6,67%</a:t>
            </a:r>
            <a:endParaRPr lang="de-DE" dirty="0" smtClean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Textfeld 5"/>
          <p:cNvSpPr txBox="1"/>
          <p:nvPr/>
        </p:nvSpPr>
        <p:spPr>
          <a:xfrm>
            <a:off x="79511" y="4790131"/>
            <a:ext cx="612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Quelle: </a:t>
            </a:r>
            <a:r>
              <a:rPr lang="en-US" dirty="0" err="1"/>
              <a:t>Szegedy</a:t>
            </a:r>
            <a:r>
              <a:rPr lang="en-US" dirty="0"/>
              <a:t> et al., Going deeper with convolutions, CVPR,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63306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Roboto Condensed Light</vt:lpstr>
      <vt:lpstr>Roboto Condensed</vt:lpstr>
      <vt:lpstr>Arvo</vt:lpstr>
      <vt:lpstr>Salerio template</vt:lpstr>
      <vt:lpstr>Netzwerk Typen</vt:lpstr>
      <vt:lpstr>ImageNet Challenge</vt:lpstr>
      <vt:lpstr>GOOGLE INCEPTION</vt:lpstr>
      <vt:lpstr>GOOGLE INCEPTION</vt:lpstr>
      <vt:lpstr>GOOGLE INCEPTION</vt:lpstr>
      <vt:lpstr>GOOGLE INCEPTION</vt:lpstr>
      <vt:lpstr>GOOGLE INCEPTION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Administrator</cp:lastModifiedBy>
  <cp:revision>143</cp:revision>
  <dcterms:modified xsi:type="dcterms:W3CDTF">2019-03-25T14:24:29Z</dcterms:modified>
</cp:coreProperties>
</file>