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9" r:id="rId2"/>
    <p:sldId id="277" r:id="rId3"/>
    <p:sldId id="278" r:id="rId4"/>
    <p:sldId id="279" r:id="rId5"/>
    <p:sldId id="280" r:id="rId6"/>
    <p:sldId id="282" r:id="rId7"/>
    <p:sldId id="281" r:id="rId8"/>
    <p:sldId id="283" r:id="rId9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1"/>
      <p:bold r:id="rId12"/>
      <p:italic r:id="rId13"/>
      <p:boldItalic r:id="rId14"/>
    </p:embeddedFon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Arv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71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31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79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420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85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66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smtClean="0"/>
              <a:t>IMAGE SEGMENTATION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IMAGE SEGMENTATION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8" y="1431235"/>
            <a:ext cx="61912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0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IMAGE SEGMENTATION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 smtClean="0"/>
              <a:t>Semantic</a:t>
            </a:r>
            <a:r>
              <a:rPr lang="de-DE" dirty="0" smtClean="0"/>
              <a:t> Segmentation:</a:t>
            </a:r>
            <a:br>
              <a:rPr lang="de-DE" dirty="0" smtClean="0"/>
            </a:br>
            <a:r>
              <a:rPr lang="de-DE" dirty="0" smtClean="0"/>
              <a:t>Ordne jedem Pixel auf dem Bild eine Klasse zu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Instance Segmentation:</a:t>
            </a:r>
            <a:br>
              <a:rPr lang="de-DE" dirty="0" smtClean="0"/>
            </a:br>
            <a:r>
              <a:rPr lang="de-DE" dirty="0" smtClean="0"/>
              <a:t>Ordne jedem Objekt auf dem Bild eine Instanz (Farbe) zu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</a:t>
            </a:r>
            <a:r>
              <a:rPr lang="de-DE" sz="1200" dirty="0" smtClean="0"/>
              <a:t>: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7038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IMAGE SEGMENTATION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8" y="1431235"/>
            <a:ext cx="61912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9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SEMANTIC </a:t>
            </a:r>
            <a:r>
              <a:rPr lang="de-DE" dirty="0"/>
              <a:t>SEGMENTATION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Ein beliebter Ansatz ist das U-Net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Dieses führt zunächst ein </a:t>
            </a:r>
            <a:r>
              <a:rPr lang="de-DE" dirty="0" err="1" smtClean="0"/>
              <a:t>Downsampling</a:t>
            </a:r>
            <a:r>
              <a:rPr lang="de-DE" dirty="0" smtClean="0"/>
              <a:t> aus, um die Features zu erkennen.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Danach wird das Bild </a:t>
            </a:r>
            <a:r>
              <a:rPr lang="de-DE" dirty="0" err="1" smtClean="0"/>
              <a:t>upgesampled</a:t>
            </a:r>
            <a:r>
              <a:rPr lang="de-DE" dirty="0" smtClean="0"/>
              <a:t> um jedem Pixel eine Klasse zuzuordnen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0" y="4566419"/>
            <a:ext cx="72886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Quelle</a:t>
            </a:r>
            <a:r>
              <a:rPr lang="de-DE" sz="1050" dirty="0"/>
              <a:t>: Ronneberger, Fischer, Brox, U-Net: </a:t>
            </a:r>
            <a:r>
              <a:rPr lang="de-DE" sz="1050" dirty="0" err="1"/>
              <a:t>Convolutional</a:t>
            </a:r>
            <a:r>
              <a:rPr lang="de-DE" sz="1050" dirty="0"/>
              <a:t> Networks </a:t>
            </a:r>
            <a:r>
              <a:rPr lang="de-DE" sz="1050" dirty="0" err="1"/>
              <a:t>for</a:t>
            </a:r>
            <a:r>
              <a:rPr lang="de-DE" sz="1050" dirty="0"/>
              <a:t> Biomedical Image</a:t>
            </a:r>
          </a:p>
          <a:p>
            <a:r>
              <a:rPr lang="de-DE" sz="1050" dirty="0"/>
              <a:t>Segmentation, International Conference on Medical Image Computing </a:t>
            </a:r>
            <a:r>
              <a:rPr lang="de-DE" sz="1050" dirty="0" err="1"/>
              <a:t>and</a:t>
            </a:r>
            <a:r>
              <a:rPr lang="de-DE" sz="1050" dirty="0"/>
              <a:t> Computer-</a:t>
            </a:r>
          </a:p>
          <a:p>
            <a:r>
              <a:rPr lang="de-DE" sz="1050" dirty="0" err="1"/>
              <a:t>assisted</a:t>
            </a:r>
            <a:r>
              <a:rPr lang="de-DE" sz="1050" dirty="0"/>
              <a:t> Intervention, 2015 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6673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SEMANTIC </a:t>
            </a:r>
            <a:r>
              <a:rPr lang="de-DE" dirty="0"/>
              <a:t>SEGMENTATION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0" y="4566419"/>
            <a:ext cx="72886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Quelle</a:t>
            </a:r>
            <a:r>
              <a:rPr lang="de-DE" sz="1050" dirty="0"/>
              <a:t>: Ronneberger, Fischer, Brox, U-Net: </a:t>
            </a:r>
            <a:r>
              <a:rPr lang="de-DE" sz="1050" dirty="0" err="1"/>
              <a:t>Convolutional</a:t>
            </a:r>
            <a:r>
              <a:rPr lang="de-DE" sz="1050" dirty="0"/>
              <a:t> Networks </a:t>
            </a:r>
            <a:r>
              <a:rPr lang="de-DE" sz="1050" dirty="0" err="1"/>
              <a:t>for</a:t>
            </a:r>
            <a:r>
              <a:rPr lang="de-DE" sz="1050" dirty="0"/>
              <a:t> Biomedical Image</a:t>
            </a:r>
          </a:p>
          <a:p>
            <a:r>
              <a:rPr lang="de-DE" sz="1050" dirty="0"/>
              <a:t>Segmentation, International Conference on Medical Image Computing </a:t>
            </a:r>
            <a:r>
              <a:rPr lang="de-DE" sz="1050" dirty="0" err="1"/>
              <a:t>and</a:t>
            </a:r>
            <a:r>
              <a:rPr lang="de-DE" sz="1050" dirty="0"/>
              <a:t> Computer-</a:t>
            </a:r>
          </a:p>
          <a:p>
            <a:r>
              <a:rPr lang="de-DE" sz="1050" dirty="0" err="1"/>
              <a:t>assisted</a:t>
            </a:r>
            <a:r>
              <a:rPr lang="de-DE" sz="1050" dirty="0"/>
              <a:t> Intervention, 2015 </a:t>
            </a:r>
            <a:endParaRPr lang="de-DE" sz="105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13" y="1401368"/>
            <a:ext cx="4475300" cy="30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7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IMAGE </a:t>
            </a:r>
            <a:r>
              <a:rPr lang="de-DE" dirty="0"/>
              <a:t>SEGMENTATION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Ein beliebter Ansatz ist das </a:t>
            </a:r>
            <a:r>
              <a:rPr lang="de-DE" dirty="0" err="1" smtClean="0"/>
              <a:t>Mask</a:t>
            </a:r>
            <a:r>
              <a:rPr lang="de-DE" dirty="0" smtClean="0"/>
              <a:t> R-CNN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Besteht aus einem R-CNN zum Erkennen der einzelnen Objekte und derer Lage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Danach wird dem Objekt (Instanz) die Farbe zugeordnet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</a:t>
            </a:r>
            <a:r>
              <a:rPr lang="de-DE" sz="1200" dirty="0"/>
              <a:t>: He, </a:t>
            </a:r>
            <a:r>
              <a:rPr lang="de-DE" sz="1200" dirty="0" err="1"/>
              <a:t>Gkioxari</a:t>
            </a:r>
            <a:r>
              <a:rPr lang="de-DE" sz="1200" dirty="0"/>
              <a:t>, Dollar, </a:t>
            </a:r>
            <a:r>
              <a:rPr lang="de-DE" sz="1200" dirty="0" err="1"/>
              <a:t>Girshick</a:t>
            </a:r>
            <a:r>
              <a:rPr lang="de-DE" sz="1200" dirty="0"/>
              <a:t>, </a:t>
            </a:r>
            <a:r>
              <a:rPr lang="de-DE" sz="1200" dirty="0" err="1"/>
              <a:t>Mask</a:t>
            </a:r>
            <a:r>
              <a:rPr lang="de-DE" sz="1200" dirty="0"/>
              <a:t> R-CNN, ICCV, 2017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3107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IMAGE </a:t>
            </a:r>
            <a:r>
              <a:rPr lang="de-DE" dirty="0"/>
              <a:t>SEGMENTATION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</a:t>
            </a:r>
            <a:r>
              <a:rPr lang="de-DE" sz="1200" dirty="0"/>
              <a:t>: He, </a:t>
            </a:r>
            <a:r>
              <a:rPr lang="de-DE" sz="1200" dirty="0" err="1"/>
              <a:t>Gkioxari</a:t>
            </a:r>
            <a:r>
              <a:rPr lang="de-DE" sz="1200" dirty="0"/>
              <a:t>, Dollar, </a:t>
            </a:r>
            <a:r>
              <a:rPr lang="de-DE" sz="1200" dirty="0" err="1"/>
              <a:t>Girshick</a:t>
            </a:r>
            <a:r>
              <a:rPr lang="de-DE" sz="1200" dirty="0"/>
              <a:t>, </a:t>
            </a:r>
            <a:r>
              <a:rPr lang="de-DE" sz="1200" dirty="0" err="1"/>
              <a:t>Mask</a:t>
            </a:r>
            <a:r>
              <a:rPr lang="de-DE" sz="1200" dirty="0"/>
              <a:t> R-CNN, ICCV, 2017 </a:t>
            </a:r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538" y="1451228"/>
            <a:ext cx="4218333" cy="31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0190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Bildschirmpräsentation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Roboto Condensed Light</vt:lpstr>
      <vt:lpstr>Roboto Condensed</vt:lpstr>
      <vt:lpstr>Arvo</vt:lpstr>
      <vt:lpstr>Salerio template</vt:lpstr>
      <vt:lpstr>IMAGE SEGMENTATION</vt:lpstr>
      <vt:lpstr>IMAGE SEGMENTATION</vt:lpstr>
      <vt:lpstr>IMAGE SEGMENTATION</vt:lpstr>
      <vt:lpstr>IMAGE SEGMENTATION</vt:lpstr>
      <vt:lpstr>SEMANTIC SEGMENTATION</vt:lpstr>
      <vt:lpstr>SEMANTIC SEGMENTATION</vt:lpstr>
      <vt:lpstr>IMAGE SEGMENTATION</vt:lpstr>
      <vt:lpstr>IMAGE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Administrator</cp:lastModifiedBy>
  <cp:revision>153</cp:revision>
  <dcterms:modified xsi:type="dcterms:W3CDTF">2019-03-25T14:51:51Z</dcterms:modified>
</cp:coreProperties>
</file>