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4" r:id="rId3"/>
    <p:sldId id="285" r:id="rId4"/>
    <p:sldId id="264" r:id="rId5"/>
    <p:sldId id="259" r:id="rId6"/>
    <p:sldId id="283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2400"/>
            </a:pPr>
            <a:r>
              <a:rPr lang="de-DE" sz="2400" b="0" i="1" dirty="0">
                <a:latin typeface="Georgia"/>
                <a:sym typeface="Georgia"/>
              </a:rPr>
              <a:t>Deep Learning Grundlagen: Neuronale Netzwerke mit </a:t>
            </a:r>
            <a:r>
              <a:rPr lang="de-DE" sz="2400" b="0" i="1" dirty="0" err="1">
                <a:latin typeface="Georgia"/>
                <a:sym typeface="Georgia"/>
              </a:rPr>
              <a:t>TensorFlow</a:t>
            </a:r>
            <a:r>
              <a:rPr lang="de-DE" sz="2400" b="0" i="1" dirty="0">
                <a:latin typeface="Georgia"/>
                <a:sym typeface="Georgia"/>
              </a:rPr>
              <a:t> </a:t>
            </a:r>
            <a:endParaRPr sz="2400" b="0" i="1" dirty="0">
              <a:latin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Was sind Neuronale Netzwerke?</a:t>
            </a:r>
            <a:br>
              <a:rPr lang="de-DE" sz="5400" b="1" dirty="0"/>
            </a:b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Grundlagen der Python Programmierung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Grundlagen des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Learnings</a:t>
            </a:r>
            <a:endParaRPr lang="de-DE" sz="1600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Theorie  von Neuronalen Netzwerken</a:t>
            </a:r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Implementierung eines Deep </a:t>
            </a:r>
            <a:r>
              <a:rPr lang="de-DE" sz="1600" dirty="0" err="1"/>
              <a:t>Neural</a:t>
            </a:r>
            <a:r>
              <a:rPr lang="de-DE" sz="1600" dirty="0"/>
              <a:t> Networks</a:t>
            </a:r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Implementierung eines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</a:t>
            </a:r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Case-Study zur eigenständigen Implementierung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Angehende Softwareentwickler</a:t>
            </a:r>
          </a:p>
          <a:p>
            <a:endParaRPr lang="de-DE" dirty="0"/>
          </a:p>
          <a:p>
            <a:r>
              <a:rPr lang="de-DE" dirty="0"/>
              <a:t>Anmerkung: Grundlagenerfahrung in der Programmierung ist hilfreich aber nicht notwendig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Was werdet ihr nach Abschluss des Kurses erreichen?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Das erreichte Wissen:</a:t>
            </a:r>
            <a:endParaRPr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Grundverständnis für das </a:t>
            </a:r>
            <a:r>
              <a:rPr lang="de-DE" dirty="0" err="1"/>
              <a:t>Machine</a:t>
            </a:r>
            <a:r>
              <a:rPr lang="de-DE" dirty="0"/>
              <a:t>- und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Netzwerke in </a:t>
            </a:r>
            <a:r>
              <a:rPr lang="de-DE" dirty="0" err="1"/>
              <a:t>TensorFlow</a:t>
            </a:r>
            <a:r>
              <a:rPr lang="de-DE" dirty="0"/>
              <a:t> erstellen, trainieren, testen, speichern und laden können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Neuronale Netzwerke auf Real-World Probleme anwenden können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757962" y="3323600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Anwendung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660647" y="3323600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Know</a:t>
            </a: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56" name="Shape 156"/>
          <p:cNvCxnSpPr/>
          <p:nvPr/>
        </p:nvCxnSpPr>
        <p:spPr>
          <a:xfrm>
            <a:off x="5079182" y="4154000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Bildschirmpräsentation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Georgia</vt:lpstr>
      <vt:lpstr>Arial</vt:lpstr>
      <vt:lpstr>Calibri</vt:lpstr>
      <vt:lpstr>Nunito Sans</vt:lpstr>
      <vt:lpstr>Ulysses template</vt:lpstr>
      <vt:lpstr>Deep Learning Grundlagen: Neuronale Netzwerke mit TensorFlow </vt:lpstr>
      <vt:lpstr>JAN SCHAFFRANEK</vt:lpstr>
      <vt:lpstr>Wer bin ich?</vt:lpstr>
      <vt:lpstr>Was sind Neuronale Netzwerke? </vt:lpstr>
      <vt:lpstr>Kursgliederung</vt:lpstr>
      <vt:lpstr>Für wen eignet sich dieser Kurs?</vt:lpstr>
      <vt:lpstr> Was werdet ihr nach Abschluss des Kurses erreichen?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73</cp:revision>
  <dcterms:modified xsi:type="dcterms:W3CDTF">2020-06-22T14:22:17Z</dcterms:modified>
</cp:coreProperties>
</file>