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9" r:id="rId2"/>
    <p:sldId id="264" r:id="rId3"/>
    <p:sldId id="263" r:id="rId4"/>
    <p:sldId id="265" r:id="rId5"/>
    <p:sldId id="266" r:id="rId6"/>
    <p:sldId id="268" r:id="rId7"/>
    <p:sldId id="269" r:id="rId8"/>
    <p:sldId id="270" r:id="rId9"/>
  </p:sldIdLst>
  <p:sldSz cx="9144000" cy="5143500" type="screen16x9"/>
  <p:notesSz cx="6858000" cy="9144000"/>
  <p:embeddedFontLst>
    <p:embeddedFont>
      <p:font typeface="Arvo" panose="020B0604020202020204" charset="0"/>
      <p:regular r:id="rId11"/>
      <p:bold r:id="rId12"/>
      <p:italic r:id="rId13"/>
      <p:boldItalic r:id="rId14"/>
    </p:embeddedFont>
    <p:embeddedFont>
      <p:font typeface="Roboto Condensed" panose="020B0604020202020204" charset="0"/>
      <p:regular r:id="rId15"/>
      <p:bold r:id="rId16"/>
      <p:italic r:id="rId17"/>
      <p:boldItalic r:id="rId18"/>
    </p:embeddedFont>
    <p:embeddedFont>
      <p:font typeface="Roboto Condensed Ligh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6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139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400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367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990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60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174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27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659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526486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Long Short Term Memory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RECURRENT NEURAL NETWORKS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A7DBCA5-C5B2-4BCC-B1DA-6922E5069D42}"/>
              </a:ext>
            </a:extLst>
          </p:cNvPr>
          <p:cNvSpPr txBox="1"/>
          <p:nvPr/>
        </p:nvSpPr>
        <p:spPr>
          <a:xfrm>
            <a:off x="111579" y="4705879"/>
            <a:ext cx="6642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https://en.wikipedia.org/wiki/Recurrent_neural_network </a:t>
            </a:r>
          </a:p>
        </p:txBody>
      </p:sp>
      <p:pic>
        <p:nvPicPr>
          <p:cNvPr id="5" name="Grafik 4" descr="Ein Bild, das Uhr enthält.&#10;&#10;Automatisch generierte Beschreibung">
            <a:extLst>
              <a:ext uri="{FF2B5EF4-FFF2-40B4-BE49-F238E27FC236}">
                <a16:creationId xmlns:a16="http://schemas.microsoft.com/office/drawing/2014/main" id="{8CC130B6-E4E8-4D70-98A5-3B36DEFC9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12" y="1776846"/>
            <a:ext cx="8214852" cy="274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8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Long Short Term Memory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87535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.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5CB665A-3549-4136-92F6-62895C902B14}"/>
              </a:ext>
            </a:extLst>
          </p:cNvPr>
          <p:cNvSpPr txBox="1"/>
          <p:nvPr/>
        </p:nvSpPr>
        <p:spPr>
          <a:xfrm>
            <a:off x="111579" y="4705879"/>
            <a:ext cx="6642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https://en.wikipedia.org/wiki/Recurrent_neural_network</a:t>
            </a:r>
          </a:p>
        </p:txBody>
      </p:sp>
      <p:pic>
        <p:nvPicPr>
          <p:cNvPr id="4" name="Grafik 3" descr="Ein Bild, das Uhr, Schild, Anzeige, Zug enthält.&#10;&#10;Automatisch generierte Beschreibung">
            <a:extLst>
              <a:ext uri="{FF2B5EF4-FFF2-40B4-BE49-F238E27FC236}">
                <a16:creationId xmlns:a16="http://schemas.microsoft.com/office/drawing/2014/main" id="{A40EE6B3-59CB-40F1-9B72-3FB8CAD3A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73" y="1584443"/>
            <a:ext cx="6634162" cy="295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7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Long Short Term Memory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87535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Spezielle Form der </a:t>
            </a:r>
            <a:r>
              <a:rPr lang="de-DE" dirty="0" err="1"/>
              <a:t>Recurrent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Entwickelt um </a:t>
            </a:r>
            <a:r>
              <a:rPr lang="de-DE" dirty="0" err="1"/>
              <a:t>langzeit</a:t>
            </a:r>
            <a:r>
              <a:rPr lang="de-DE" dirty="0"/>
              <a:t> Beziehungen in den Daten zu erkennen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Eine LSTM besteht aus mehrere </a:t>
            </a:r>
            <a:r>
              <a:rPr lang="de-DE" dirty="0" err="1"/>
              <a:t>Layern</a:t>
            </a:r>
            <a:r>
              <a:rPr lang="de-DE" dirty="0"/>
              <a:t> die mit einander Interagieren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973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Long Short Term Memory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87535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1" indent="-381000">
              <a:buFont typeface="Arial" panose="020B0604020202020204" pitchFamily="34" charset="0"/>
              <a:buChar char="•"/>
            </a:pPr>
            <a:r>
              <a:rPr lang="de-DE" dirty="0"/>
              <a:t>Die LSTM hat die Eigenschaft Informationen zu entfernen oder hinzuzufügen</a:t>
            </a:r>
          </a:p>
          <a:p>
            <a:pPr marL="457200" lvl="1" indent="-381000">
              <a:buFont typeface="Arial" panose="020B0604020202020204" pitchFamily="34" charset="0"/>
              <a:buChar char="•"/>
            </a:pPr>
            <a:r>
              <a:rPr lang="de-DE" dirty="0"/>
              <a:t>„Gates“ werden dazu genutzt um die Informationen zu verarbeiten</a:t>
            </a:r>
          </a:p>
          <a:p>
            <a:pPr marL="457200" lvl="1" indent="-381000">
              <a:buFont typeface="Arial" panose="020B0604020202020204" pitchFamily="34" charset="0"/>
              <a:buChar char="•"/>
            </a:pPr>
            <a:r>
              <a:rPr lang="de-DE" dirty="0"/>
              <a:t>Welche Informationen entfernt bzw. behalten werden, wird durch die Gates bestimmt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892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Long Short Term Memory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91616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Forget Gate: Welche vorherigen Informationen werden verworfen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Input Gate: Welche neuen Informationen sind wichtig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 err="1"/>
              <a:t>Candidate</a:t>
            </a:r>
            <a:r>
              <a:rPr lang="de-DE" dirty="0"/>
              <a:t> State: Welche Informationen werden intern dem </a:t>
            </a:r>
            <a:r>
              <a:rPr lang="de-DE" dirty="0" err="1"/>
              <a:t>Cell</a:t>
            </a:r>
            <a:r>
              <a:rPr lang="de-DE" dirty="0"/>
              <a:t> State hinzugefügt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534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Long Short Term Memory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91616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Output Gate: Welche Informationen werden intern im </a:t>
            </a:r>
            <a:r>
              <a:rPr lang="de-DE" dirty="0" err="1"/>
              <a:t>Cell</a:t>
            </a:r>
            <a:r>
              <a:rPr lang="de-DE" dirty="0"/>
              <a:t> State gespeichert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Hidden State: Die Ausgabe der LSTM in dem aktuellen Zeitschritt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919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Long Short Term Memory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87535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.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5CB665A-3549-4136-92F6-62895C902B14}"/>
              </a:ext>
            </a:extLst>
          </p:cNvPr>
          <p:cNvSpPr txBox="1"/>
          <p:nvPr/>
        </p:nvSpPr>
        <p:spPr>
          <a:xfrm>
            <a:off x="111579" y="4705879"/>
            <a:ext cx="6642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https://en.wikipedia.org/wiki/Recurrent_neural_network</a:t>
            </a:r>
          </a:p>
        </p:txBody>
      </p:sp>
      <p:pic>
        <p:nvPicPr>
          <p:cNvPr id="4" name="Grafik 3" descr="Ein Bild, das Uhr, Schild, Anzeige, Zug enthält.&#10;&#10;Automatisch generierte Beschreibung">
            <a:extLst>
              <a:ext uri="{FF2B5EF4-FFF2-40B4-BE49-F238E27FC236}">
                <a16:creationId xmlns:a16="http://schemas.microsoft.com/office/drawing/2014/main" id="{A40EE6B3-59CB-40F1-9B72-3FB8CAD3A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73" y="1584443"/>
            <a:ext cx="6634162" cy="295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25931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Bildschirmpräsentation (16:9)</PresentationFormat>
  <Paragraphs>33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Roboto Condensed Light</vt:lpstr>
      <vt:lpstr>Arvo</vt:lpstr>
      <vt:lpstr>Roboto Condensed</vt:lpstr>
      <vt:lpstr>Arial</vt:lpstr>
      <vt:lpstr>Salerio template</vt:lpstr>
      <vt:lpstr>Long Short Term Memory</vt:lpstr>
      <vt:lpstr>RECURRENT NEURAL NETWORKS</vt:lpstr>
      <vt:lpstr>Long Short Term Memory</vt:lpstr>
      <vt:lpstr>Long Short Term Memory</vt:lpstr>
      <vt:lpstr>Long Short Term Memory</vt:lpstr>
      <vt:lpstr>Long Short Term Memory</vt:lpstr>
      <vt:lpstr>Long Short Term Memory</vt:lpstr>
      <vt:lpstr>Long Short Term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dc:creator>Jan Schaffranek</dc:creator>
  <cp:lastModifiedBy>Jan Schaffranek</cp:lastModifiedBy>
  <cp:revision>187</cp:revision>
  <dcterms:modified xsi:type="dcterms:W3CDTF">2020-01-25T08:18:32Z</dcterms:modified>
</cp:coreProperties>
</file>