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65" r:id="rId3"/>
    <p:sldId id="261" r:id="rId4"/>
    <p:sldId id="262" r:id="rId5"/>
    <p:sldId id="263" r:id="rId6"/>
    <p:sldId id="264" r:id="rId7"/>
    <p:sldId id="268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1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82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MACHINE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813334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ist das Maschinelle Lernen?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ein Generalisiertes Modell finden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Snapchat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Zu welcher Kategorie gehören Neuronale Netzwerke?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6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Roboto Condensed</vt:lpstr>
      <vt:lpstr>Roboto Condensed Light</vt:lpstr>
      <vt:lpstr>Arvo</vt:lpstr>
      <vt:lpstr>Arial</vt:lpstr>
      <vt:lpstr>Salerio template</vt:lpstr>
      <vt:lpstr>MACHINE LEARNING</vt:lpstr>
      <vt:lpstr>MACHINE LEARNING</vt:lpstr>
      <vt:lpstr>WAS IST MACHINE LEARNING</vt:lpstr>
      <vt:lpstr>MACHINE LEARNING IM ALLTAG</vt:lpstr>
      <vt:lpstr>FELDER DES MACHINE LEARNINGS</vt:lpstr>
      <vt:lpstr>OFFENE FRAGEN</vt:lpstr>
      <vt:lpstr>WAS BENÖTIGEN WIR?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54</cp:revision>
  <dcterms:modified xsi:type="dcterms:W3CDTF">2020-04-28T08:27:27Z</dcterms:modified>
</cp:coreProperties>
</file>