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77" r:id="rId3"/>
    <p:sldId id="278" r:id="rId4"/>
    <p:sldId id="288" r:id="rId5"/>
    <p:sldId id="290" r:id="rId6"/>
    <p:sldId id="291" r:id="rId7"/>
    <p:sldId id="292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0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60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8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4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84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5009623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Detection</a:t>
            </a:r>
            <a:r>
              <a:rPr lang="de-DE" dirty="0"/>
              <a:t> und Segmentation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OBJECT DETECTION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04" y="1395980"/>
            <a:ext cx="4913243" cy="36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0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OBJECT DETECTION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Mehrere Objekte auf Bildern vorhanden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Klasse und Lage des Objektes bestimmen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Objekte können verdeckt sein (</a:t>
            </a:r>
            <a:r>
              <a:rPr lang="de-DE" dirty="0" err="1"/>
              <a:t>Occlusion</a:t>
            </a:r>
            <a:r>
              <a:rPr lang="de-DE" dirty="0"/>
              <a:t>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757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YOLO (2016)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" name="Textfeld 7"/>
          <p:cNvSpPr txBox="1"/>
          <p:nvPr/>
        </p:nvSpPr>
        <p:spPr>
          <a:xfrm>
            <a:off x="139148" y="4897279"/>
            <a:ext cx="7288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Redmon</a:t>
            </a:r>
            <a:r>
              <a:rPr lang="en-US" sz="1050" dirty="0"/>
              <a:t> et al., You Only Look Once: Unified, Real-Time Object Detection, CVPR 2016</a:t>
            </a:r>
            <a:endParaRPr lang="de-DE" sz="105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9" y="1464615"/>
            <a:ext cx="5307496" cy="33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IMAGE SEGMENTATION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6261" y="149100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Semantic</a:t>
            </a:r>
            <a:r>
              <a:rPr lang="de-DE" dirty="0"/>
              <a:t> Segmentation:</a:t>
            </a:r>
            <a:br>
              <a:rPr lang="de-DE" dirty="0"/>
            </a:br>
            <a:r>
              <a:rPr lang="de-DE" dirty="0"/>
              <a:t>Ordne jedem Pixel auf </a:t>
            </a:r>
            <a:br>
              <a:rPr lang="de-DE" dirty="0"/>
            </a:br>
            <a:r>
              <a:rPr lang="de-DE" dirty="0"/>
              <a:t>dem Bild eine Klasse zu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6" y="1411356"/>
            <a:ext cx="3128414" cy="373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IMAGE SEGMENTATION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5771" y="149100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Instance Segmentation:</a:t>
            </a:r>
            <a:br>
              <a:rPr lang="de-DE" dirty="0"/>
            </a:br>
            <a:r>
              <a:rPr lang="de-DE" dirty="0"/>
              <a:t>Ordne jedem Objekt auf </a:t>
            </a:r>
            <a:br>
              <a:rPr lang="de-DE" dirty="0"/>
            </a:br>
            <a:r>
              <a:rPr lang="de-DE" dirty="0"/>
              <a:t>dem Bild eine Instanz </a:t>
            </a:r>
            <a:br>
              <a:rPr lang="de-DE" dirty="0"/>
            </a:br>
            <a:r>
              <a:rPr lang="de-DE" dirty="0"/>
              <a:t>(Farbe) zu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0" y="1384852"/>
            <a:ext cx="3082832" cy="37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IMAGE SEGMENTATION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feld 1"/>
          <p:cNvSpPr txBox="1"/>
          <p:nvPr/>
        </p:nvSpPr>
        <p:spPr>
          <a:xfrm>
            <a:off x="66261" y="4803913"/>
            <a:ext cx="728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He, </a:t>
            </a:r>
            <a:r>
              <a:rPr lang="de-DE" sz="1200" dirty="0" err="1"/>
              <a:t>Gkioxari</a:t>
            </a:r>
            <a:r>
              <a:rPr lang="de-DE" sz="1200" dirty="0"/>
              <a:t>, Dollar, </a:t>
            </a:r>
            <a:r>
              <a:rPr lang="de-DE" sz="1200" dirty="0" err="1"/>
              <a:t>Girshick</a:t>
            </a:r>
            <a:r>
              <a:rPr lang="de-DE" sz="1200" dirty="0"/>
              <a:t>, </a:t>
            </a:r>
            <a:r>
              <a:rPr lang="de-DE" sz="1200" dirty="0" err="1"/>
              <a:t>Mask</a:t>
            </a:r>
            <a:r>
              <a:rPr lang="de-DE" sz="1200" dirty="0"/>
              <a:t> R-CNN, ICCV, 2017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38" y="1451228"/>
            <a:ext cx="4218333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2849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Bildschirmpräsentation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Roboto Condensed</vt:lpstr>
      <vt:lpstr>Roboto Condensed Light</vt:lpstr>
      <vt:lpstr>Arvo</vt:lpstr>
      <vt:lpstr>Salerio template</vt:lpstr>
      <vt:lpstr>Detection und Segmentation</vt:lpstr>
      <vt:lpstr>OBJECT DETECTION</vt:lpstr>
      <vt:lpstr>OBJECT DETECTION</vt:lpstr>
      <vt:lpstr>YOLO (2016)</vt:lpstr>
      <vt:lpstr>IMAGE SEGMENTATION</vt:lpstr>
      <vt:lpstr>IMAGE SEGMENTATION</vt:lpstr>
      <vt:lpstr>IMAGE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176</cp:revision>
  <dcterms:modified xsi:type="dcterms:W3CDTF">2019-03-27T17:08:56Z</dcterms:modified>
</cp:coreProperties>
</file>