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9" r:id="rId2"/>
    <p:sldId id="276" r:id="rId3"/>
    <p:sldId id="277" r:id="rId4"/>
    <p:sldId id="278" r:id="rId5"/>
    <p:sldId id="279" r:id="rId6"/>
    <p:sldId id="280" r:id="rId7"/>
    <p:sldId id="282" r:id="rId8"/>
    <p:sldId id="283" r:id="rId9"/>
    <p:sldId id="284" r:id="rId10"/>
    <p:sldId id="290" r:id="rId11"/>
  </p:sldIdLst>
  <p:sldSz cx="9144000" cy="5143500" type="screen16x9"/>
  <p:notesSz cx="6858000" cy="9144000"/>
  <p:embeddedFontLst>
    <p:embeddedFont>
      <p:font typeface="Arvo" panose="020B0604020202020204" charset="0"/>
      <p:regular r:id="rId13"/>
      <p:bold r:id="rId14"/>
      <p:italic r:id="rId15"/>
      <p:boldItalic r:id="rId16"/>
    </p:embeddedFont>
    <p:embeddedFont>
      <p:font typeface="Roboto Condensed" panose="020B0604020202020204" charset="0"/>
      <p:regular r:id="rId17"/>
      <p:bold r:id="rId18"/>
      <p:italic r:id="rId19"/>
      <p:boldItalic r:id="rId20"/>
    </p:embeddedFont>
    <p:embeddedFont>
      <p:font typeface="Roboto Condensed 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51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607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194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96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654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702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969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616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73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PERZEPTRON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TRAINING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F5FD4D-B72D-46E1-930E-DC8B4A2CB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308" y="1630645"/>
            <a:ext cx="3508057" cy="293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8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DAS PERZEPTRON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Neuronales Netzwerk ohne Hidden Layer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Leidglich In- und Output-Schicht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Variablen im Modell sind die Gewichte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F79297-5FFB-453B-92C2-B4DC7F38C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530" y="3094466"/>
            <a:ext cx="4277322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INPUT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Inputwerte haben eine Dimension von 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F79297-5FFB-453B-92C2-B4DC7F38C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697" y="2451551"/>
            <a:ext cx="5319228" cy="2310132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4CB5ABBD-1E75-4859-9697-DB71331B8396}"/>
              </a:ext>
            </a:extLst>
          </p:cNvPr>
          <p:cNvSpPr/>
          <p:nvPr/>
        </p:nvSpPr>
        <p:spPr>
          <a:xfrm>
            <a:off x="1070939" y="2571750"/>
            <a:ext cx="757861" cy="1978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37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GEWICHTE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Für jeden Input Wert (o.a. Input-Neuron) gibt es ein Gewicht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F79297-5FFB-453B-92C2-B4DC7F38C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13" y="2483825"/>
            <a:ext cx="5319228" cy="2310132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4D4F4A6D-540C-447D-BDA6-E17E322635B0}"/>
              </a:ext>
            </a:extLst>
          </p:cNvPr>
          <p:cNvSpPr/>
          <p:nvPr/>
        </p:nvSpPr>
        <p:spPr>
          <a:xfrm>
            <a:off x="2345167" y="2571750"/>
            <a:ext cx="623944" cy="2064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79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SUMME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Es wird eine Summe über alle Neuronen und derer Gewichte gebildet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F79297-5FFB-453B-92C2-B4DC7F38C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39" y="2505341"/>
            <a:ext cx="5319228" cy="2310132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B9118DA1-3552-49C3-9549-C7CBF791A2F2}"/>
              </a:ext>
            </a:extLst>
          </p:cNvPr>
          <p:cNvSpPr/>
          <p:nvPr/>
        </p:nvSpPr>
        <p:spPr>
          <a:xfrm>
            <a:off x="3334871" y="3141233"/>
            <a:ext cx="903642" cy="1000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6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SUMME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25032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Es wird eine Summe über alle Neuronen und derer Gewichte gebildet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482048-CE89-4036-A70F-021E5690B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01" y="2636968"/>
            <a:ext cx="2610214" cy="16956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6E9C2C3-BF08-4380-9957-0CE24CE0F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537" y="3055170"/>
            <a:ext cx="2746782" cy="99370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02DD106F-2877-430A-BD7E-EFB8DCBE9B4A}"/>
              </a:ext>
            </a:extLst>
          </p:cNvPr>
          <p:cNvSpPr/>
          <p:nvPr/>
        </p:nvSpPr>
        <p:spPr>
          <a:xfrm>
            <a:off x="3211033" y="2945220"/>
            <a:ext cx="3774558" cy="1222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01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AKTIVIERUNGSFUNKTION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Summe wird der Aktivierungsfunktion übergeben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6F79297-5FFB-453B-92C2-B4DC7F38C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39" y="2537615"/>
            <a:ext cx="5319228" cy="2310132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611D106-4659-4CF6-BE49-10E4FF509271}"/>
              </a:ext>
            </a:extLst>
          </p:cNvPr>
          <p:cNvSpPr/>
          <p:nvPr/>
        </p:nvSpPr>
        <p:spPr>
          <a:xfrm>
            <a:off x="4572000" y="3205779"/>
            <a:ext cx="753035" cy="806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76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AKTIVIERUNGSFUNKTION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Summe wird der Aktivierungsfunktion übergeben, der Output ist dann 0 oder 1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B9CE8E-4416-419A-A1A1-1AE91B09B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326" y="3396792"/>
            <a:ext cx="1162212" cy="7811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4EFFFB3-CF32-4721-870A-9D8379C8A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126" y="2571750"/>
            <a:ext cx="3129747" cy="234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0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PERZEPTRON - OUTPUT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 Output ist dann 0 oder 1: Binäre Klassifikation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B9CE8E-4416-419A-A1A1-1AE91B09B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326" y="3396792"/>
            <a:ext cx="1162212" cy="7811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CA2B8E5-2486-40A8-B89B-C86844046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126" y="2571750"/>
            <a:ext cx="3129747" cy="234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3357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Bildschirmpräsentation (16:9)</PresentationFormat>
  <Paragraphs>38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Roboto Condensed Light</vt:lpstr>
      <vt:lpstr>Arvo</vt:lpstr>
      <vt:lpstr>Roboto Condensed</vt:lpstr>
      <vt:lpstr>Arial</vt:lpstr>
      <vt:lpstr>Salerio template</vt:lpstr>
      <vt:lpstr>PERZEPTRON</vt:lpstr>
      <vt:lpstr>DAS PERZEPTRON</vt:lpstr>
      <vt:lpstr>PERZEPTRON - INPUT</vt:lpstr>
      <vt:lpstr>PERZEPTRON - GEWICHTE</vt:lpstr>
      <vt:lpstr>PERZEPTRON - SUMME</vt:lpstr>
      <vt:lpstr>PERZEPTRON - SUMME</vt:lpstr>
      <vt:lpstr>PERZEPTRON - AKTIVIERUNGSFUNKTION</vt:lpstr>
      <vt:lpstr>PERZEPTRON - AKTIVIERUNGSFUNKTION</vt:lpstr>
      <vt:lpstr>PERZEPTRON - OUTPUT</vt:lpstr>
      <vt:lpstr>PERZEPTRON -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122</cp:revision>
  <dcterms:modified xsi:type="dcterms:W3CDTF">2020-11-08T16:05:43Z</dcterms:modified>
</cp:coreProperties>
</file>