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8"/>
  </p:notesMasterIdLst>
  <p:sldIdLst>
    <p:sldId id="259" r:id="rId2"/>
    <p:sldId id="262" r:id="rId3"/>
    <p:sldId id="267" r:id="rId4"/>
    <p:sldId id="263" r:id="rId5"/>
    <p:sldId id="264" r:id="rId6"/>
    <p:sldId id="265" r:id="rId7"/>
  </p:sldIdLst>
  <p:sldSz cx="9144000" cy="5143500" type="screen16x9"/>
  <p:notesSz cx="6858000" cy="9144000"/>
  <p:embeddedFontLst>
    <p:embeddedFont>
      <p:font typeface="Arvo" panose="020B0604020202020204" charset="0"/>
      <p:regular r:id="rId9"/>
      <p:bold r:id="rId10"/>
      <p:italic r:id="rId11"/>
      <p:boldItalic r:id="rId12"/>
    </p:embeddedFont>
    <p:embeddedFont>
      <p:font typeface="Roboto Condensed" panose="020B0604020202020204" charset="0"/>
      <p:regular r:id="rId13"/>
      <p:bold r:id="rId14"/>
      <p:italic r:id="rId15"/>
      <p:boldItalic r:id="rId16"/>
    </p:embeddedFont>
    <p:embeddedFont>
      <p:font typeface="Roboto Condensed Light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41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3013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2166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1400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139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8147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659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9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3136200"/>
            <a:ext cx="4526486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 err="1"/>
              <a:t>Recurrent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Networks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de-DE" dirty="0"/>
              <a:t>STAND BIS JETZT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487535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Bis jetzt </a:t>
            </a:r>
            <a:r>
              <a:rPr lang="de-DE" dirty="0" err="1"/>
              <a:t>Dense</a:t>
            </a:r>
            <a:r>
              <a:rPr lang="de-DE" dirty="0"/>
              <a:t> Layer oder </a:t>
            </a:r>
            <a:r>
              <a:rPr lang="de-DE" dirty="0" err="1"/>
              <a:t>Conv</a:t>
            </a:r>
            <a:r>
              <a:rPr lang="de-DE" dirty="0"/>
              <a:t> Layer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Wir gehen davon aus, dass Features unabhängig und gleichverteilt sind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Shape: (</a:t>
            </a:r>
            <a:r>
              <a:rPr lang="de-DE" dirty="0" err="1"/>
              <a:t>num_samples</a:t>
            </a:r>
            <a:r>
              <a:rPr lang="de-DE" dirty="0"/>
              <a:t>, </a:t>
            </a:r>
            <a:r>
              <a:rPr lang="de-DE" dirty="0" err="1"/>
              <a:t>num_features</a:t>
            </a:r>
            <a:r>
              <a:rPr lang="de-DE" dirty="0"/>
              <a:t>)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84495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de-DE" dirty="0"/>
              <a:t>STAND BIS JETZT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487535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Doch was ist mit Sequenzen und zeitabhängigen Vorgängen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Features hängen von einander in einer gegebenen Reihenfolge ab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Shape: </a:t>
            </a:r>
            <a:r>
              <a:rPr lang="de-DE" sz="2000" dirty="0"/>
              <a:t>(</a:t>
            </a:r>
            <a:r>
              <a:rPr lang="de-DE" sz="2000" dirty="0" err="1"/>
              <a:t>num_samples</a:t>
            </a:r>
            <a:r>
              <a:rPr lang="de-DE" sz="2000" dirty="0"/>
              <a:t>, </a:t>
            </a:r>
            <a:r>
              <a:rPr lang="de-DE" sz="2000" dirty="0" err="1"/>
              <a:t>num_timesteps</a:t>
            </a:r>
            <a:r>
              <a:rPr lang="de-DE" sz="2000" dirty="0"/>
              <a:t>, </a:t>
            </a:r>
            <a:r>
              <a:rPr lang="de-DE" sz="2000" dirty="0" err="1"/>
              <a:t>num_features</a:t>
            </a:r>
            <a:r>
              <a:rPr lang="de-DE" sz="2000" dirty="0"/>
              <a:t>)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74878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de-DE" dirty="0"/>
              <a:t>BEISPIELE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487535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Texte generieren/vervollständigen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Sprachübersetzung (Text-</a:t>
            </a:r>
            <a:r>
              <a:rPr lang="de-DE" dirty="0" err="1"/>
              <a:t>to</a:t>
            </a:r>
            <a:r>
              <a:rPr lang="de-DE" dirty="0"/>
              <a:t>-</a:t>
            </a:r>
            <a:r>
              <a:rPr lang="de-DE" dirty="0" err="1"/>
              <a:t>speech</a:t>
            </a:r>
            <a:r>
              <a:rPr lang="de-DE" dirty="0"/>
              <a:t> etc.)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Zeit-abhängige Vorgänge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14573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de-DE" dirty="0"/>
              <a:t>RECURRENT NEURAL NETWORKS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A7DBCA5-C5B2-4BCC-B1DA-6922E5069D42}"/>
              </a:ext>
            </a:extLst>
          </p:cNvPr>
          <p:cNvSpPr txBox="1"/>
          <p:nvPr/>
        </p:nvSpPr>
        <p:spPr>
          <a:xfrm>
            <a:off x="130629" y="4705879"/>
            <a:ext cx="6642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https://en.wikipedia.org/wiki/Recurrent_neural_network </a:t>
            </a:r>
          </a:p>
        </p:txBody>
      </p:sp>
      <p:pic>
        <p:nvPicPr>
          <p:cNvPr id="5" name="Grafik 4" descr="Ein Bild, das Uhr enthält.&#10;&#10;Automatisch generierte Beschreibung">
            <a:extLst>
              <a:ext uri="{FF2B5EF4-FFF2-40B4-BE49-F238E27FC236}">
                <a16:creationId xmlns:a16="http://schemas.microsoft.com/office/drawing/2014/main" id="{101AC194-93B4-4CC2-9386-A434ABC3E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66" y="1779312"/>
            <a:ext cx="8185355" cy="273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987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de-DE" dirty="0"/>
              <a:t>RECURRENT NEURAL NETWORKS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A7DBCA5-C5B2-4BCC-B1DA-6922E5069D42}"/>
              </a:ext>
            </a:extLst>
          </p:cNvPr>
          <p:cNvSpPr txBox="1"/>
          <p:nvPr/>
        </p:nvSpPr>
        <p:spPr>
          <a:xfrm>
            <a:off x="130629" y="4705879"/>
            <a:ext cx="6642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https://en.wikipedia.org/wiki/Recurrent_neural_network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8703C9E-F738-460F-BE41-18E7AC65E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63" y="2293552"/>
            <a:ext cx="2518693" cy="177164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D40E324-3BC4-42CB-AC8F-C0AA4DF5D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307325"/>
            <a:ext cx="2518693" cy="1771648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0F0ED0F4-DCB2-4F46-99FB-1F882A31FC53}"/>
              </a:ext>
            </a:extLst>
          </p:cNvPr>
          <p:cNvSpPr txBox="1"/>
          <p:nvPr/>
        </p:nvSpPr>
        <p:spPr>
          <a:xfrm>
            <a:off x="1682251" y="1895460"/>
            <a:ext cx="2573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Many-</a:t>
            </a:r>
            <a:r>
              <a:rPr lang="de-DE" dirty="0" err="1"/>
              <a:t>to</a:t>
            </a:r>
            <a:r>
              <a:rPr lang="de-DE" dirty="0"/>
              <a:t>-Many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58F1B45-68C4-4F2A-9006-9F7394D22839}"/>
              </a:ext>
            </a:extLst>
          </p:cNvPr>
          <p:cNvSpPr txBox="1"/>
          <p:nvPr/>
        </p:nvSpPr>
        <p:spPr>
          <a:xfrm>
            <a:off x="5090618" y="1890424"/>
            <a:ext cx="2573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Many-</a:t>
            </a:r>
            <a:r>
              <a:rPr lang="de-DE" dirty="0" err="1"/>
              <a:t>to</a:t>
            </a:r>
            <a:r>
              <a:rPr lang="de-DE" dirty="0"/>
              <a:t>-</a:t>
            </a:r>
            <a:r>
              <a:rPr lang="de-DE" dirty="0" err="1"/>
              <a:t>One</a:t>
            </a:r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3A69BC3-B7B3-4147-ADE1-3EF511EB9C80}"/>
              </a:ext>
            </a:extLst>
          </p:cNvPr>
          <p:cNvSpPr/>
          <p:nvPr/>
        </p:nvSpPr>
        <p:spPr>
          <a:xfrm>
            <a:off x="1509713" y="2871788"/>
            <a:ext cx="172538" cy="133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FD7DC4A-B7FC-44AF-AF02-1AE2D68C3363}"/>
              </a:ext>
            </a:extLst>
          </p:cNvPr>
          <p:cNvSpPr/>
          <p:nvPr/>
        </p:nvSpPr>
        <p:spPr>
          <a:xfrm>
            <a:off x="1575844" y="3420697"/>
            <a:ext cx="172538" cy="133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57A3861-A449-4AFC-9B36-18EE1A1CEF2A}"/>
              </a:ext>
            </a:extLst>
          </p:cNvPr>
          <p:cNvSpPr/>
          <p:nvPr/>
        </p:nvSpPr>
        <p:spPr>
          <a:xfrm>
            <a:off x="1748382" y="3223542"/>
            <a:ext cx="172538" cy="133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FB62249-718B-4254-A608-A8EC36E5D1DB}"/>
              </a:ext>
            </a:extLst>
          </p:cNvPr>
          <p:cNvSpPr/>
          <p:nvPr/>
        </p:nvSpPr>
        <p:spPr>
          <a:xfrm>
            <a:off x="2406565" y="2871788"/>
            <a:ext cx="172538" cy="133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8A2436A-0680-4837-B806-06C42053DB01}"/>
              </a:ext>
            </a:extLst>
          </p:cNvPr>
          <p:cNvSpPr/>
          <p:nvPr/>
        </p:nvSpPr>
        <p:spPr>
          <a:xfrm>
            <a:off x="2483853" y="3420697"/>
            <a:ext cx="172538" cy="133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FEE4577-F3BB-402E-B5DF-4148A9CCC6E3}"/>
              </a:ext>
            </a:extLst>
          </p:cNvPr>
          <p:cNvSpPr/>
          <p:nvPr/>
        </p:nvSpPr>
        <p:spPr>
          <a:xfrm>
            <a:off x="2656391" y="3204664"/>
            <a:ext cx="172538" cy="133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8A932DA-7B18-44E1-B56F-7D57F6E1EDEC}"/>
              </a:ext>
            </a:extLst>
          </p:cNvPr>
          <p:cNvSpPr/>
          <p:nvPr/>
        </p:nvSpPr>
        <p:spPr>
          <a:xfrm>
            <a:off x="3303418" y="2871788"/>
            <a:ext cx="172538" cy="133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DA32D3D8-4F49-4168-AAE0-ECF6590908BF}"/>
              </a:ext>
            </a:extLst>
          </p:cNvPr>
          <p:cNvSpPr/>
          <p:nvPr/>
        </p:nvSpPr>
        <p:spPr>
          <a:xfrm>
            <a:off x="3365591" y="3425287"/>
            <a:ext cx="172538" cy="133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E974C63-25D6-40C3-97FA-EDEB59292E8A}"/>
              </a:ext>
            </a:extLst>
          </p:cNvPr>
          <p:cNvSpPr/>
          <p:nvPr/>
        </p:nvSpPr>
        <p:spPr>
          <a:xfrm>
            <a:off x="5155338" y="3420697"/>
            <a:ext cx="172538" cy="133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5E0887B-2F9F-44F4-A9A7-B5B1EDB5E684}"/>
              </a:ext>
            </a:extLst>
          </p:cNvPr>
          <p:cNvSpPr/>
          <p:nvPr/>
        </p:nvSpPr>
        <p:spPr>
          <a:xfrm>
            <a:off x="5362576" y="3223370"/>
            <a:ext cx="172538" cy="133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B44E9B9-0505-44C7-A8F7-F278AB6F0FA8}"/>
              </a:ext>
            </a:extLst>
          </p:cNvPr>
          <p:cNvSpPr/>
          <p:nvPr/>
        </p:nvSpPr>
        <p:spPr>
          <a:xfrm>
            <a:off x="6072188" y="3425287"/>
            <a:ext cx="172538" cy="133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9F341B4B-D933-4CB9-A826-8D38C89D47ED}"/>
              </a:ext>
            </a:extLst>
          </p:cNvPr>
          <p:cNvSpPr/>
          <p:nvPr/>
        </p:nvSpPr>
        <p:spPr>
          <a:xfrm>
            <a:off x="6291040" y="3214017"/>
            <a:ext cx="172538" cy="133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C81FD60-3F23-42A3-A904-636F53A0927A}"/>
              </a:ext>
            </a:extLst>
          </p:cNvPr>
          <p:cNvSpPr/>
          <p:nvPr/>
        </p:nvSpPr>
        <p:spPr>
          <a:xfrm>
            <a:off x="6961551" y="3422590"/>
            <a:ext cx="172538" cy="133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C390D8E-4386-4DD4-8B51-D031B45EA609}"/>
              </a:ext>
            </a:extLst>
          </p:cNvPr>
          <p:cNvSpPr/>
          <p:nvPr/>
        </p:nvSpPr>
        <p:spPr>
          <a:xfrm>
            <a:off x="6939853" y="2864156"/>
            <a:ext cx="172538" cy="133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2355690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</Words>
  <Application>Microsoft Office PowerPoint</Application>
  <PresentationFormat>Bildschirmpräsentation (16:9)</PresentationFormat>
  <Paragraphs>26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Roboto Condensed Light</vt:lpstr>
      <vt:lpstr>Arvo</vt:lpstr>
      <vt:lpstr>Roboto Condensed</vt:lpstr>
      <vt:lpstr>Arial</vt:lpstr>
      <vt:lpstr>Salerio template</vt:lpstr>
      <vt:lpstr>Recurrent Neural Networks</vt:lpstr>
      <vt:lpstr>STAND BIS JETZT</vt:lpstr>
      <vt:lpstr>STAND BIS JETZT</vt:lpstr>
      <vt:lpstr>BEISPIELE</vt:lpstr>
      <vt:lpstr>RECURRENT NEURAL NETWORKS</vt:lpstr>
      <vt:lpstr>RECURRENT NEURAL NETWORKS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HEADLINE</dc:title>
  <dc:creator>Jan Schaffranek</dc:creator>
  <cp:lastModifiedBy>Jan Schaffranek</cp:lastModifiedBy>
  <cp:revision>172</cp:revision>
  <dcterms:modified xsi:type="dcterms:W3CDTF">2020-01-25T08:19:53Z</dcterms:modified>
</cp:coreProperties>
</file>