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83" r:id="rId3"/>
    <p:sldId id="284" r:id="rId4"/>
    <p:sldId id="285" r:id="rId5"/>
    <p:sldId id="286" r:id="rId6"/>
    <p:sldId id="288" r:id="rId7"/>
    <p:sldId id="287" r:id="rId8"/>
  </p:sldIdLst>
  <p:sldSz cx="9144000" cy="5143500" type="screen16x9"/>
  <p:notesSz cx="6858000" cy="9144000"/>
  <p:embeddedFontLst>
    <p:embeddedFont>
      <p:font typeface="Roboto Condensed" panose="020B0604020202020204" charset="0"/>
      <p:regular r:id="rId10"/>
      <p:bold r:id="rId11"/>
      <p:italic r:id="rId12"/>
      <p:boldItalic r:id="rId13"/>
    </p:embeddedFon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14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49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83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594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217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27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Netzwerk Typen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RESNET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64041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Problem:</a:t>
            </a:r>
            <a:r>
              <a:rPr lang="de-DE" dirty="0"/>
              <a:t> </a:t>
            </a:r>
            <a:r>
              <a:rPr lang="de-DE" dirty="0" smtClean="0"/>
              <a:t>Training </a:t>
            </a:r>
            <a:r>
              <a:rPr lang="de-DE" dirty="0" smtClean="0"/>
              <a:t>wird nicht signifikant besser bei größeren Netzwerken, auch wenn </a:t>
            </a:r>
            <a:r>
              <a:rPr lang="de-DE" dirty="0" err="1" smtClean="0"/>
              <a:t>BatchNorm</a:t>
            </a:r>
            <a:r>
              <a:rPr lang="de-DE" dirty="0" smtClean="0"/>
              <a:t> etc. verwendet wird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5" name="Textfeld 4"/>
          <p:cNvSpPr txBox="1"/>
          <p:nvPr/>
        </p:nvSpPr>
        <p:spPr>
          <a:xfrm>
            <a:off x="72886" y="4794300"/>
            <a:ext cx="907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Quelle: </a:t>
            </a:r>
            <a:r>
              <a:rPr lang="en-US" dirty="0"/>
              <a:t>He et al., Deep Residual Learning for Image </a:t>
            </a:r>
            <a:r>
              <a:rPr lang="en-US" dirty="0" smtClean="0"/>
              <a:t>Recognition, CVPR</a:t>
            </a:r>
            <a:r>
              <a:rPr lang="en-US" dirty="0"/>
              <a:t>,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90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RESNET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1321"/>
            <a:ext cx="4048125" cy="27622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312" y="1430821"/>
            <a:ext cx="4038600" cy="29527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2886" y="4794300"/>
            <a:ext cx="907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Quelle: </a:t>
            </a:r>
            <a:r>
              <a:rPr lang="en-US" dirty="0"/>
              <a:t>He et al., Deep Residual Learning for Image </a:t>
            </a:r>
            <a:r>
              <a:rPr lang="en-US" dirty="0" smtClean="0"/>
              <a:t>Recognition, CVPR</a:t>
            </a:r>
            <a:r>
              <a:rPr lang="en-US" dirty="0"/>
              <a:t>,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146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RESNET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64041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Idee: Residuales Lernen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Gebe nur </a:t>
            </a:r>
            <a:r>
              <a:rPr lang="de-DE" dirty="0" smtClean="0"/>
              <a:t>wichtige </a:t>
            </a:r>
            <a:r>
              <a:rPr lang="de-DE" dirty="0" smtClean="0"/>
              <a:t>Informationen </a:t>
            </a:r>
            <a:r>
              <a:rPr lang="de-DE" dirty="0" smtClean="0"/>
              <a:t>weiter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5" name="Textfeld 4"/>
          <p:cNvSpPr txBox="1"/>
          <p:nvPr/>
        </p:nvSpPr>
        <p:spPr>
          <a:xfrm>
            <a:off x="72886" y="4794300"/>
            <a:ext cx="907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Quelle: </a:t>
            </a:r>
            <a:r>
              <a:rPr lang="en-US" dirty="0"/>
              <a:t>He et al., Deep Residual Learning for Image </a:t>
            </a:r>
            <a:r>
              <a:rPr lang="en-US" dirty="0" smtClean="0"/>
              <a:t>Recognition, CVPR</a:t>
            </a:r>
            <a:r>
              <a:rPr lang="en-US" dirty="0"/>
              <a:t>,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04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RESNET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6" name="Textfeld 5"/>
          <p:cNvSpPr txBox="1"/>
          <p:nvPr/>
        </p:nvSpPr>
        <p:spPr>
          <a:xfrm>
            <a:off x="72886" y="4794300"/>
            <a:ext cx="907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Quelle: </a:t>
            </a:r>
            <a:r>
              <a:rPr lang="en-US" dirty="0"/>
              <a:t>He et al., Deep Residual Learning for Image </a:t>
            </a:r>
            <a:r>
              <a:rPr lang="en-US" dirty="0" smtClean="0"/>
              <a:t>Recognition, CVPR</a:t>
            </a:r>
            <a:r>
              <a:rPr lang="en-US" dirty="0"/>
              <a:t>, 2016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1" y="1609620"/>
            <a:ext cx="4292456" cy="29600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592" y="1359900"/>
            <a:ext cx="1619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6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RESNET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64041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ResNet-152 hat einen Top5 Error von 5,71%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Im Ensemble sogar 3,57%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5" name="Textfeld 4"/>
          <p:cNvSpPr txBox="1"/>
          <p:nvPr/>
        </p:nvSpPr>
        <p:spPr>
          <a:xfrm>
            <a:off x="72886" y="4794300"/>
            <a:ext cx="907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Quelle: </a:t>
            </a:r>
            <a:r>
              <a:rPr lang="en-US" dirty="0"/>
              <a:t>He et al., Deep Residual Learning for Image </a:t>
            </a:r>
            <a:r>
              <a:rPr lang="en-US" dirty="0" smtClean="0"/>
              <a:t>Recognition, CVPR</a:t>
            </a:r>
            <a:r>
              <a:rPr lang="en-US" dirty="0"/>
              <a:t>,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64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RESNET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6" name="Textfeld 5"/>
          <p:cNvSpPr txBox="1"/>
          <p:nvPr/>
        </p:nvSpPr>
        <p:spPr>
          <a:xfrm>
            <a:off x="72886" y="4794300"/>
            <a:ext cx="907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Quelle: </a:t>
            </a:r>
            <a:r>
              <a:rPr lang="en-US" dirty="0"/>
              <a:t>He et al., Deep Residual Learning for Image </a:t>
            </a:r>
            <a:r>
              <a:rPr lang="en-US" dirty="0" smtClean="0"/>
              <a:t>Recognition, CVPR</a:t>
            </a:r>
            <a:r>
              <a:rPr lang="en-US" dirty="0"/>
              <a:t>, 2016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3178"/>
            <a:ext cx="3995824" cy="254207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05" y="1913177"/>
            <a:ext cx="3772374" cy="25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066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Bildschirmpräsentation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Roboto Condensed</vt:lpstr>
      <vt:lpstr>Arial</vt:lpstr>
      <vt:lpstr>Arvo</vt:lpstr>
      <vt:lpstr>Roboto Condensed Light</vt:lpstr>
      <vt:lpstr>Salerio template</vt:lpstr>
      <vt:lpstr>Netzwerk Typen</vt:lpstr>
      <vt:lpstr>RESNET</vt:lpstr>
      <vt:lpstr>RESNET</vt:lpstr>
      <vt:lpstr>RESNET</vt:lpstr>
      <vt:lpstr>RESNET</vt:lpstr>
      <vt:lpstr>RESNET</vt:lpstr>
      <vt:lpstr>RESNET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Administrator</cp:lastModifiedBy>
  <cp:revision>142</cp:revision>
  <dcterms:modified xsi:type="dcterms:W3CDTF">2019-03-25T14:24:01Z</dcterms:modified>
</cp:coreProperties>
</file>