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76" r:id="rId3"/>
    <p:sldId id="278" r:id="rId4"/>
    <p:sldId id="279" r:id="rId5"/>
    <p:sldId id="280" r:id="rId6"/>
    <p:sldId id="281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1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50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0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5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57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Aktivierungsfunktion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OFFENE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Aktivierungsfunktionen gibt es?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Eigenschaften müssen sie erfüllen?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sollte man verwenden?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STEP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20D0B4-00D4-48CC-A848-8C517C48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98" y="1425822"/>
            <a:ext cx="4956904" cy="37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AD6FBF2-2A8E-4710-8C0C-4BD195A7A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38" y="1666135"/>
            <a:ext cx="4944930" cy="3477365"/>
          </a:xfrm>
          <a:prstGeom prst="rect">
            <a:avLst/>
          </a:prstGeom>
        </p:spPr>
      </p:pic>
      <p:pic>
        <p:nvPicPr>
          <p:cNvPr id="3" name="Grafik 2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193987B6-9D3D-4B9D-8BBF-3DCB8A84B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660" y="4094360"/>
            <a:ext cx="1120237" cy="586791"/>
          </a:xfrm>
          <a:prstGeom prst="rect">
            <a:avLst/>
          </a:prstGeom>
        </p:spPr>
      </p:pic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TANH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24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SIGMOID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0A28B2D-FD66-44A3-BBB0-2675DDC1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5" y="1362026"/>
            <a:ext cx="5041965" cy="3781474"/>
          </a:xfrm>
          <a:prstGeom prst="rect">
            <a:avLst/>
          </a:prstGeom>
        </p:spPr>
      </p:pic>
      <p:pic>
        <p:nvPicPr>
          <p:cNvPr id="8" name="Grafik 7" descr="Ein Bild, das Uhr enthält.&#10;&#10;Automatisch generierte Beschreibung">
            <a:extLst>
              <a:ext uri="{FF2B5EF4-FFF2-40B4-BE49-F238E27FC236}">
                <a16:creationId xmlns:a16="http://schemas.microsoft.com/office/drawing/2014/main" id="{5304A022-854B-4C7D-80F4-3556448F5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86881"/>
            <a:ext cx="670618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8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AKTIVIERUNGSFUNKTION – RELU FUNCTION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6FDBDE-2D22-4A23-AF02-2BC1B35C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67" y="1354051"/>
            <a:ext cx="5052598" cy="378944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247A05-A73E-4261-B451-DEA90385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94" y="4316432"/>
            <a:ext cx="906859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233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 Light</vt:lpstr>
      <vt:lpstr>Arvo</vt:lpstr>
      <vt:lpstr>Arial</vt:lpstr>
      <vt:lpstr>Roboto Condensed</vt:lpstr>
      <vt:lpstr>Salerio template</vt:lpstr>
      <vt:lpstr>NEURONALE NETZWERKE</vt:lpstr>
      <vt:lpstr>AKTIVIERUNGSFUNKTION – OFFENE FRAGEN</vt:lpstr>
      <vt:lpstr>AKTIVIERUNGSFUNKTION – STEP FUNCTION</vt:lpstr>
      <vt:lpstr>AKTIVIERUNGSFUNKTION – TANH FUNCTION</vt:lpstr>
      <vt:lpstr>AKTIVIERUNGSFUNKTION – SIGMOID FUNCTION</vt:lpstr>
      <vt:lpstr>AKTIVIERUNGSFUNKTION – RELU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103</cp:revision>
  <dcterms:modified xsi:type="dcterms:W3CDTF">2020-04-28T13:46:12Z</dcterms:modified>
</cp:coreProperties>
</file>