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76" r:id="rId3"/>
    <p:sldId id="277" r:id="rId4"/>
    <p:sldId id="279" r:id="rId5"/>
    <p:sldId id="278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16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02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16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TENSORFLOW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Vorstellung Boston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BOSTON DATASET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Besteht aus 404 Trainings- und 102 Test-Datenpunkte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Jedes Haus (Datenpunkt) besitzt 13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Daten stammen aus den späten 1970ern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BOSTON DATASET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598228-1126-4504-B81C-17F7E1A4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1924998"/>
            <a:ext cx="8866909" cy="22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BOSTON DATASET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2B9BAC-931F-43A2-B073-B6B5114E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3" y="1537486"/>
            <a:ext cx="6968837" cy="28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BOSTON DATASET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es die durchschnittlichen Hauspreise in einem Vorort von Boston zu schätzen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56692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 Light</vt:lpstr>
      <vt:lpstr>Arvo</vt:lpstr>
      <vt:lpstr>Roboto Condensed</vt:lpstr>
      <vt:lpstr>Salerio template</vt:lpstr>
      <vt:lpstr>TENSORFLOW</vt:lpstr>
      <vt:lpstr>BOSTON DATASET</vt:lpstr>
      <vt:lpstr>BOSTON DATASET</vt:lpstr>
      <vt:lpstr>BOSTON DATASET</vt:lpstr>
      <vt:lpstr>BOSTON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101</cp:revision>
  <dcterms:modified xsi:type="dcterms:W3CDTF">2018-09-15T09:35:29Z</dcterms:modified>
</cp:coreProperties>
</file>