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84" r:id="rId3"/>
    <p:sldId id="276" r:id="rId4"/>
    <p:sldId id="287" r:id="rId5"/>
    <p:sldId id="281" r:id="rId6"/>
    <p:sldId id="283" r:id="rId7"/>
    <p:sldId id="286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96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5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36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603.072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662657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de-DE" dirty="0"/>
              <a:t>CONV NEURAL NETWORKS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Conv</a:t>
            </a:r>
            <a:r>
              <a:rPr lang="de-DE" dirty="0"/>
              <a:t> Layer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87EB64-AE13-4A0F-AED1-E7B7180E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10" y="1473656"/>
            <a:ext cx="4812311" cy="3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Stride</a:t>
            </a:r>
            <a:r>
              <a:rPr lang="de-DE" dirty="0"/>
              <a:t>: Weite der Verschiebung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Padding</a:t>
            </a:r>
            <a:r>
              <a:rPr lang="de-DE" dirty="0"/>
              <a:t>: Auffüllen des Bildes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Depth: Tiefe des Bildes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Size: Größe des Filters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FILTER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BFE344-A5A7-4C6A-84F6-2BA66A3E5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9" y="1356527"/>
            <a:ext cx="4598468" cy="3786973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69CD54E-C985-4C29-AEC9-271175B4CA65}"/>
              </a:ext>
            </a:extLst>
          </p:cNvPr>
          <p:cNvSpPr txBox="1"/>
          <p:nvPr/>
        </p:nvSpPr>
        <p:spPr>
          <a:xfrm>
            <a:off x="3134091" y="489727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000" dirty="0"/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35161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STRIDE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CDE397-E836-4532-94CD-B6EBA2634262}"/>
              </a:ext>
            </a:extLst>
          </p:cNvPr>
          <p:cNvSpPr txBox="1"/>
          <p:nvPr/>
        </p:nvSpPr>
        <p:spPr>
          <a:xfrm>
            <a:off x="103910" y="4891282"/>
            <a:ext cx="7536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2060"/>
                </a:solidFill>
              </a:rPr>
              <a:t>https://adeshpande3.github.io/adeshpande3.github.io/A-Beginner's-Guide-To-Understanding-Convolutional-Neural-Networks-Part-2/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189DBF-6CBE-4848-AD81-0DFB51B4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21" y="1909161"/>
            <a:ext cx="486795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PADDING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CDE397-E836-4532-94CD-B6EBA2634262}"/>
              </a:ext>
            </a:extLst>
          </p:cNvPr>
          <p:cNvSpPr txBox="1"/>
          <p:nvPr/>
        </p:nvSpPr>
        <p:spPr>
          <a:xfrm>
            <a:off x="103910" y="4891282"/>
            <a:ext cx="7536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2060"/>
                </a:solidFill>
              </a:rPr>
              <a:t>https://adeshpande3.github.io/adeshpande3.github.io/A-Beginner's-Guide-To-Understanding-Convolutional-Neural-Networks-Part-2/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0E89E1-4592-4CA1-B302-5ABB12D4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3" y="1680094"/>
            <a:ext cx="486795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STRIDE UND PADDING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CD638-B1E2-479D-A702-0BBD4777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84" y="1544722"/>
            <a:ext cx="2719938" cy="3091778"/>
          </a:xfrm>
          <a:prstGeom prst="rect">
            <a:avLst/>
          </a:prstGeom>
        </p:spPr>
      </p:pic>
      <p:sp>
        <p:nvSpPr>
          <p:cNvPr id="7" name="Textfeld 5">
            <a:extLst>
              <a:ext uri="{FF2B5EF4-FFF2-40B4-BE49-F238E27FC236}">
                <a16:creationId xmlns:a16="http://schemas.microsoft.com/office/drawing/2014/main" id="{A23E2D9E-5D70-4211-AF9A-41A6309D905B}"/>
              </a:ext>
            </a:extLst>
          </p:cNvPr>
          <p:cNvSpPr txBox="1"/>
          <p:nvPr/>
        </p:nvSpPr>
        <p:spPr>
          <a:xfrm>
            <a:off x="109238" y="482898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000" dirty="0"/>
              <a:t>Quelle: </a:t>
            </a:r>
            <a:r>
              <a:rPr lang="en-US" sz="1000" dirty="0"/>
              <a:t>Vincent Dumoulin, Francesco </a:t>
            </a:r>
            <a:r>
              <a:rPr lang="en-US" sz="1000" dirty="0" err="1"/>
              <a:t>Visin</a:t>
            </a:r>
            <a:r>
              <a:rPr lang="en-US" sz="1000" dirty="0"/>
              <a:t> - </a:t>
            </a:r>
            <a:r>
              <a:rPr lang="en-US" sz="1000" dirty="0">
                <a:hlinkClick r:id="rId4"/>
              </a:rPr>
              <a:t>A guide to convolution arithmetic for deep learning</a:t>
            </a:r>
            <a:endParaRPr lang="de-DE" sz="1000" dirty="0"/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119979D4-62B2-406F-851A-361FAF597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Filter Size: 3x3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Padding</a:t>
            </a:r>
            <a:r>
              <a:rPr lang="de-DE" dirty="0"/>
              <a:t> = “SAME”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Stride</a:t>
            </a:r>
            <a:r>
              <a:rPr lang="de-DE" dirty="0"/>
              <a:t> = (1, 1)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548141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Arvo</vt:lpstr>
      <vt:lpstr>Roboto Condensed</vt:lpstr>
      <vt:lpstr>Arial</vt:lpstr>
      <vt:lpstr>Roboto Condensed Light</vt:lpstr>
      <vt:lpstr>Salerio template</vt:lpstr>
      <vt:lpstr>CONV NEURAL NETWORKS</vt:lpstr>
      <vt:lpstr>CONV LAYER</vt:lpstr>
      <vt:lpstr>CONV LAYER</vt:lpstr>
      <vt:lpstr>FILTER</vt:lpstr>
      <vt:lpstr>STRIDE</vt:lpstr>
      <vt:lpstr>PADDING</vt:lpstr>
      <vt:lpstr>STRIDE UND 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114</cp:revision>
  <dcterms:modified xsi:type="dcterms:W3CDTF">2018-11-25T09:23:15Z</dcterms:modified>
</cp:coreProperties>
</file>