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79" r:id="rId3"/>
    <p:sldId id="276" r:id="rId4"/>
    <p:sldId id="278" r:id="rId5"/>
    <p:sldId id="280" r:id="rId6"/>
    <p:sldId id="284" r:id="rId7"/>
    <p:sldId id="281" r:id="rId8"/>
    <p:sldId id="285" r:id="rId9"/>
    <p:sldId id="282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7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8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6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6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10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78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4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2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337075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CONV NEURAL NETWORKS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CNN?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1998921" y="694660"/>
            <a:ext cx="7145080" cy="109869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600" dirty="0">
                <a:solidFill>
                  <a:srgbClr val="002060"/>
                </a:solidFill>
              </a:rPr>
              <a:t>Was sind </a:t>
            </a:r>
            <a:r>
              <a:rPr lang="de-DE" sz="4600" dirty="0" err="1">
                <a:solidFill>
                  <a:srgbClr val="002060"/>
                </a:solidFill>
              </a:rPr>
              <a:t>Convolutional</a:t>
            </a:r>
            <a:r>
              <a:rPr lang="de-DE" sz="4600" dirty="0">
                <a:solidFill>
                  <a:srgbClr val="002060"/>
                </a:solidFill>
              </a:rPr>
              <a:t> </a:t>
            </a:r>
            <a:r>
              <a:rPr lang="de-DE" sz="4600" dirty="0" err="1">
                <a:solidFill>
                  <a:srgbClr val="002060"/>
                </a:solidFill>
              </a:rPr>
              <a:t>Neural</a:t>
            </a:r>
            <a:r>
              <a:rPr lang="de-DE" sz="4600" dirty="0">
                <a:solidFill>
                  <a:srgbClr val="002060"/>
                </a:solidFill>
              </a:rPr>
              <a:t> Networks?</a:t>
            </a:r>
            <a:br>
              <a:rPr lang="de-DE" sz="4600" dirty="0">
                <a:solidFill>
                  <a:srgbClr val="002060"/>
                </a:solidFill>
              </a:rPr>
            </a:br>
            <a:endParaRPr lang="en" sz="4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CNN - BEGRIFFE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Convolutions</a:t>
            </a:r>
            <a:r>
              <a:rPr lang="de-DE" dirty="0"/>
              <a:t> (Faltungen) (</a:t>
            </a: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NN)	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>👍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Neural</a:t>
            </a:r>
            <a:r>
              <a:rPr lang="de-DE" dirty="0"/>
              <a:t> Networks (C</a:t>
            </a:r>
            <a:r>
              <a:rPr lang="de-DE" dirty="0">
                <a:solidFill>
                  <a:srgbClr val="FF0000"/>
                </a:solidFill>
              </a:rPr>
              <a:t>NN</a:t>
            </a:r>
            <a:r>
              <a:rPr lang="de-DE" dirty="0"/>
              <a:t>)		</a:t>
            </a: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>👍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Layer (</a:t>
            </a:r>
            <a:r>
              <a:rPr lang="de-DE" dirty="0" err="1"/>
              <a:t>Conv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Pooling Layer (Pool)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49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CONVOLUTIONAL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521652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Filter wird über das Bild geschoben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Filter besteht aus den trainierbaren Gewichten</a:t>
            </a:r>
          </a:p>
          <a:p>
            <a:pPr marL="76200" lvl="0"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142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CONVOLUTIONAL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3D227-8AF1-4ED6-A951-1298D749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1" y="1627993"/>
            <a:ext cx="3753374" cy="2962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87D72C-4D83-4958-A132-53015418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626" y="1627993"/>
            <a:ext cx="375337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5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es überflüssige Informationen zu verwerfen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exakte Position von Kanten ist weniger wichtig als die ungefähre Position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08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3D227-8AF1-4ED6-A951-1298D749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9" y="1612921"/>
            <a:ext cx="3753374" cy="2962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EC4F5C-0A26-4A8C-BA7D-DE850F4C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02" y="1612921"/>
            <a:ext cx="3157961" cy="30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DENSE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5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bei unserem DNN (Abschnitt 5)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Wird am Ende des Netzwerkes eingesetzt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905292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Bildschirmpräsentation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Roboto Condensed</vt:lpstr>
      <vt:lpstr>Arial</vt:lpstr>
      <vt:lpstr>Roboto Condensed Light</vt:lpstr>
      <vt:lpstr>Arvo</vt:lpstr>
      <vt:lpstr>Salerio template</vt:lpstr>
      <vt:lpstr>CONV NEURAL NETWORKS</vt:lpstr>
      <vt:lpstr>Was sind Convolutional Neural Networks? </vt:lpstr>
      <vt:lpstr>CNN - BEGRIFFE</vt:lpstr>
      <vt:lpstr>LAYER</vt:lpstr>
      <vt:lpstr>CONVOLUTIONAL LAYER</vt:lpstr>
      <vt:lpstr>CONVOLUTIONAL LAYER</vt:lpstr>
      <vt:lpstr>POOLING LAYER</vt:lpstr>
      <vt:lpstr>POOLING LAYER</vt:lpstr>
      <vt:lpstr>DENSE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144</cp:revision>
  <dcterms:modified xsi:type="dcterms:W3CDTF">2018-11-25T09:22:35Z</dcterms:modified>
</cp:coreProperties>
</file>