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76" r:id="rId3"/>
    <p:sldId id="277" r:id="rId4"/>
    <p:sldId id="278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8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60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85662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CONV NEURAL NETWORKS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Pooling Layer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POOLING 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Versuche die Komplexität zu senken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Reduziert somit nur die Weite und Breite der Layer gleichermaßen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POOLING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F0CC06-85EF-4BCD-AED5-02441531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69" y="1862903"/>
            <a:ext cx="4428299" cy="28880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C8562D-0FE7-4521-B267-0650A755F72B}"/>
              </a:ext>
            </a:extLst>
          </p:cNvPr>
          <p:cNvSpPr txBox="1"/>
          <p:nvPr/>
        </p:nvSpPr>
        <p:spPr>
          <a:xfrm>
            <a:off x="106322" y="4900630"/>
            <a:ext cx="545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Quelle: 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4793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POOLING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C8E739-AB1B-4DB8-A739-3EAF5959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772" y="1668141"/>
            <a:ext cx="3957748" cy="31261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E74E066-1794-414A-90DE-1D28FD1E85FA}"/>
              </a:ext>
            </a:extLst>
          </p:cNvPr>
          <p:cNvSpPr txBox="1"/>
          <p:nvPr/>
        </p:nvSpPr>
        <p:spPr>
          <a:xfrm>
            <a:off x="106322" y="4900630"/>
            <a:ext cx="545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Quelle: 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7385303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Condensed</vt:lpstr>
      <vt:lpstr>Arvo</vt:lpstr>
      <vt:lpstr>Arial</vt:lpstr>
      <vt:lpstr>Roboto Condensed Light</vt:lpstr>
      <vt:lpstr>Salerio template</vt:lpstr>
      <vt:lpstr>CONV NEURAL NETWORKS</vt:lpstr>
      <vt:lpstr>POOLING LAYER</vt:lpstr>
      <vt:lpstr>POOLING LAYER</vt:lpstr>
      <vt:lpstr>POOLING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104</cp:revision>
  <dcterms:modified xsi:type="dcterms:W3CDTF">2018-11-25T09:23:44Z</dcterms:modified>
</cp:coreProperties>
</file>