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84" r:id="rId3"/>
    <p:sldId id="282" r:id="rId4"/>
    <p:sldId id="288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6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47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4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Datasets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GENERALISIERUNG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9317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jeden Modells ist es eine gute Generalisierung zu erreichen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Deshalb soll der Test-Error möglichst gering sein und ähnlich zu dem Training-Error liegen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32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DATASET AUFTEILUNG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56840"/>
            <a:ext cx="69996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welchen Verhältnis soll die Trainings- und Testmenge gewählt werden?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Faustregel: 70% Training und 30%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3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DATASET AUFTEILUNG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56840"/>
            <a:ext cx="699969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Verwendung von verschiedenen Varianten der Modelle (Hyperparameter) können wir außerdem ein Validation Set verwenden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Faustregel: 70% Training, 15% Validation</a:t>
            </a:r>
            <a:br>
              <a:rPr lang="de-DE" dirty="0"/>
            </a:br>
            <a:r>
              <a:rPr lang="de-DE" dirty="0"/>
              <a:t> und 15%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55514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GENERALISIERUNG</vt:lpstr>
      <vt:lpstr>DATASET AUFTEILUNG</vt:lpstr>
      <vt:lpstr>DATASET 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172</cp:revision>
  <dcterms:modified xsi:type="dcterms:W3CDTF">2018-11-23T10:19:21Z</dcterms:modified>
</cp:coreProperties>
</file>