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76" r:id="rId3"/>
    <p:sldId id="277" r:id="rId4"/>
    <p:sldId id="278" r:id="rId5"/>
    <p:sldId id="279" r:id="rId6"/>
    <p:sldId id="282" r:id="rId7"/>
    <p:sldId id="280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9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1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54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1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092148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DIGITLE BILDVERARBEITUNG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ist ein Digitales Bild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DIGITALE BILDER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Farbbilder (</a:t>
            </a:r>
            <a:r>
              <a:rPr lang="de-DE"/>
              <a:t>verschiedene Farbräume</a:t>
            </a:r>
            <a:r>
              <a:rPr lang="de-DE" dirty="0"/>
              <a:t>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Grauwertbilder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Schwarz/Weiß Bilder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SCHWARZ/</a:t>
            </a:r>
            <a:r>
              <a:rPr lang="de-DE" dirty="0" err="1"/>
              <a:t>WEIß</a:t>
            </a:r>
            <a:r>
              <a:rPr lang="de-DE" dirty="0"/>
              <a:t> BILDER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1: Weiß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0: Schwarz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48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GRAUWERT BILDER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Werte aus dem ganzzahligen Intervall [0, 255]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0: Schwarz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1-254: Grauwerte 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255: Weiß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116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FARB BILDER (RGB)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6287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Werte aus dem ganzzahligen Intervall [0, 255]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Bild besteht aber aus 3 Ebene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Erste Ebene gibt den Rot-Wert an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Zweite Ebene gibt den Grün-Wert an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Dritte Ebene gibt den Blau-Wert an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78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FARB BILDER (RGB)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76F4B7-ADB4-446B-9FBC-7F6326EF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5" y="1567927"/>
            <a:ext cx="5681372" cy="32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7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ABSPEICHERN DER BILDER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6287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Als 2D Array für Grauwert und S/W Bilder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Als 3D Array für RGB Bilder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394054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Arvo</vt:lpstr>
      <vt:lpstr>Arial</vt:lpstr>
      <vt:lpstr>Roboto Condensed Light</vt:lpstr>
      <vt:lpstr>Roboto Condensed</vt:lpstr>
      <vt:lpstr>Salerio template</vt:lpstr>
      <vt:lpstr>DIGITLE BILDVERARBEITUNG</vt:lpstr>
      <vt:lpstr>DIGITALE BILDER</vt:lpstr>
      <vt:lpstr>SCHWARZ/WEIß BILDER</vt:lpstr>
      <vt:lpstr>GRAUWERT BILDER</vt:lpstr>
      <vt:lpstr>FARB BILDER (RGB)</vt:lpstr>
      <vt:lpstr>FARB BILDER (RGB)</vt:lpstr>
      <vt:lpstr>ABSPEICHERN DER BILDER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108</cp:revision>
  <dcterms:modified xsi:type="dcterms:W3CDTF">2018-06-22T12:14:44Z</dcterms:modified>
</cp:coreProperties>
</file>