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86" r:id="rId3"/>
    <p:sldId id="279" r:id="rId4"/>
    <p:sldId id="281" r:id="rId5"/>
    <p:sldId id="283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1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4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79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6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45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DEEP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Parameter-Suche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VALIDATION STRATEGY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164AC15-BF53-49A6-91E9-4CE9E6DB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76" y="1493226"/>
            <a:ext cx="4867031" cy="36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GRID SEARCH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704823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Erstelle mehrere Modelle (Gitter) und werte deren Score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Wähle das beste Modell und trainiere es mit den gesamten Trainingsdaten und werte den Score mit dem </a:t>
            </a:r>
            <a:r>
              <a:rPr lang="de-DE" dirty="0" err="1"/>
              <a:t>Testset</a:t>
            </a:r>
            <a:r>
              <a:rPr lang="de-DE" dirty="0"/>
              <a:t>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88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RANDOM SEARCH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704823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Erstelle mehrere zufällige Modelle und werte deren Score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Wähle das beste Modell und trainiere es mit den gesamten Trainingsdaten und werte den Score mit dem </a:t>
            </a:r>
            <a:r>
              <a:rPr lang="de-DE" dirty="0" err="1"/>
              <a:t>Testset</a:t>
            </a:r>
            <a:r>
              <a:rPr lang="de-DE" dirty="0"/>
              <a:t>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5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VERGLEICH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ED72BE-A5E0-4415-9105-39E4DC89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41" y="1790675"/>
            <a:ext cx="5524500" cy="23717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4F7788-E0DF-46C2-B110-E1B2B08081C9}"/>
              </a:ext>
            </a:extLst>
          </p:cNvPr>
          <p:cNvSpPr txBox="1"/>
          <p:nvPr/>
        </p:nvSpPr>
        <p:spPr>
          <a:xfrm>
            <a:off x="214745" y="4794300"/>
            <a:ext cx="4357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http://www.jmlr.org/papers/volume13/bergstra12a/bergstra12a.pdf</a:t>
            </a:r>
          </a:p>
        </p:txBody>
      </p:sp>
    </p:spTree>
    <p:extLst>
      <p:ext uri="{BB962C8B-B14F-4D97-AF65-F5344CB8AC3E}">
        <p14:creationId xmlns:p14="http://schemas.microsoft.com/office/powerpoint/2010/main" val="39335330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Bildschirmpräsentation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Roboto Condensed Light</vt:lpstr>
      <vt:lpstr>Arvo</vt:lpstr>
      <vt:lpstr>Roboto Condensed</vt:lpstr>
      <vt:lpstr>Salerio template</vt:lpstr>
      <vt:lpstr>DEEP LEARNING</vt:lpstr>
      <vt:lpstr>VALIDATION STRATEGY</vt:lpstr>
      <vt:lpstr>GRID SEARCH</vt:lpstr>
      <vt:lpstr>RANDOM SEARCH</vt:lpstr>
      <vt:lpstr>VERGLEICH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160</cp:revision>
  <dcterms:modified xsi:type="dcterms:W3CDTF">2020-03-17T17:28:15Z</dcterms:modified>
</cp:coreProperties>
</file>