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9" r:id="rId2"/>
    <p:sldId id="277" r:id="rId3"/>
    <p:sldId id="278" r:id="rId4"/>
  </p:sldIdLst>
  <p:sldSz cx="9144000" cy="5143500" type="screen16x9"/>
  <p:notesSz cx="6858000" cy="9144000"/>
  <p:embeddedFontLst>
    <p:embeddedFont>
      <p:font typeface="Arvo" panose="020B0604020202020204" charset="0"/>
      <p:regular r:id="rId6"/>
      <p:bold r:id="rId7"/>
      <p:italic r:id="rId8"/>
      <p:boldItalic r:id="rId9"/>
    </p:embeddedFont>
    <p:embeddedFont>
      <p:font typeface="Roboto Condensed" panose="020B0604020202020204" charset="0"/>
      <p:regular r:id="rId10"/>
      <p:bold r:id="rId11"/>
      <p:italic r:id="rId12"/>
      <p:boldItalic r:id="rId13"/>
    </p:embeddedFont>
    <p:embeddedFont>
      <p:font typeface="Roboto Condensed Ligh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26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49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5577057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DIGITALE BILDVERARBEITUNG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Faltungen von Bilder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FILTER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28773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 Filter (auch Kernel)  hat eine Filtermaske (2D-Array)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Rechnet mit den Pixel-Werten die unter der Maske liegen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z.B. für Kantenerkennung, Schärfung oder Unschärfe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67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FILTER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888459"/>
            <a:ext cx="694427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Als Beispiel der Kantenerkennung (Sobel)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sz="1200" dirty="0"/>
              <a:t>Quelle: https://en.wikipedia.org/wiki/Sobel_operator</a:t>
            </a:r>
            <a:endParaRPr lang="en" sz="1200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DE375C-B6B2-491A-AA4F-309BEE83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97" y="1979884"/>
            <a:ext cx="5048955" cy="8287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A748E5F-B40C-4F45-9154-8C4F7335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224" y="2808675"/>
            <a:ext cx="2470500" cy="18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1756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Roboto Condensed</vt:lpstr>
      <vt:lpstr>Arial</vt:lpstr>
      <vt:lpstr>Roboto Condensed Light</vt:lpstr>
      <vt:lpstr>Arvo</vt:lpstr>
      <vt:lpstr>Salerio template</vt:lpstr>
      <vt:lpstr>DIGITALE BILDVERARBEITUNG</vt:lpstr>
      <vt:lpstr>FILTER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99</cp:revision>
  <dcterms:modified xsi:type="dcterms:W3CDTF">2018-11-24T10:18:46Z</dcterms:modified>
</cp:coreProperties>
</file>