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76" r:id="rId3"/>
    <p:sldId id="277" r:id="rId4"/>
    <p:sldId id="278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16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16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TENSORFLOW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Vorstellung MNIST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MNIST DATASET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Besteht aus 60000 Trainings- und 10000 Testbilder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Pixel der Bilder sind Grauwerte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Größe der Bilder 28x28 Pixel = 784 Pixel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MNIST DATASET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FC0A1C-98E5-4493-9B52-AFDD17691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3" y="1367466"/>
            <a:ext cx="4756083" cy="35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MNIST DATASET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als Benchmark für einfache Bilderkennung genutzt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Genauigkeit bei über 99,7%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Interessierte: Die Competition bei </a:t>
            </a:r>
            <a:r>
              <a:rPr lang="de-DE" dirty="0" err="1"/>
              <a:t>Kaggle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56692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Roboto Condensed Light</vt:lpstr>
      <vt:lpstr>Arvo</vt:lpstr>
      <vt:lpstr>Roboto Condensed</vt:lpstr>
      <vt:lpstr>Salerio template</vt:lpstr>
      <vt:lpstr>TENSORFLOW</vt:lpstr>
      <vt:lpstr>MNIST DATASET</vt:lpstr>
      <vt:lpstr>MNIST DATASET</vt:lpstr>
      <vt:lpstr>MNIST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94</cp:revision>
  <dcterms:modified xsi:type="dcterms:W3CDTF">2018-09-15T09:28:47Z</dcterms:modified>
</cp:coreProperties>
</file>