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85" r:id="rId3"/>
    <p:sldId id="278" r:id="rId4"/>
    <p:sldId id="284" r:id="rId5"/>
    <p:sldId id="286" r:id="rId6"/>
    <p:sldId id="279" r:id="rId7"/>
    <p:sldId id="281" r:id="rId8"/>
    <p:sldId id="283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60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74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4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4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9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6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DEEP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Validation &amp; Parameter-Suche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VALIDIERUNG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13272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ED8C1A-5EAA-47B7-96EE-D08E3EAC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6" y="1972041"/>
            <a:ext cx="7391400" cy="17621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A492A39-83D3-4A8A-B2D5-F99A8AFD0217}"/>
              </a:ext>
            </a:extLst>
          </p:cNvPr>
          <p:cNvSpPr txBox="1"/>
          <p:nvPr/>
        </p:nvSpPr>
        <p:spPr>
          <a:xfrm>
            <a:off x="214745" y="47943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https://towardsdatascience.com/train-validation-and-test-sets-72cb40cba9e7</a:t>
            </a:r>
          </a:p>
        </p:txBody>
      </p:sp>
    </p:spTree>
    <p:extLst>
      <p:ext uri="{BB962C8B-B14F-4D97-AF65-F5344CB8AC3E}">
        <p14:creationId xmlns:p14="http://schemas.microsoft.com/office/powerpoint/2010/main" val="323167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13272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Statistische Methode zum Auswerten des Modells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Aufteilung des Datasets in k-Bestandteile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werden k-Modelle trainiert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Danach Score jedes Modells ausgeben/speichern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91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72F77-6BD4-4BF0-B07F-87A0C5D2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1973483"/>
            <a:ext cx="7218218" cy="21799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3D143F-C419-42CD-9283-288FEFE52BA5}"/>
              </a:ext>
            </a:extLst>
          </p:cNvPr>
          <p:cNvSpPr txBox="1"/>
          <p:nvPr/>
        </p:nvSpPr>
        <p:spPr>
          <a:xfrm>
            <a:off x="214745" y="47943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https://tex.stackexchange.com/questions/429451/k-fold-cross-validation-figure-using-tikz-or-table</a:t>
            </a:r>
          </a:p>
        </p:txBody>
      </p:sp>
    </p:spTree>
    <p:extLst>
      <p:ext uri="{BB962C8B-B14F-4D97-AF65-F5344CB8AC3E}">
        <p14:creationId xmlns:p14="http://schemas.microsoft.com/office/powerpoint/2010/main" val="267216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VALIDATION STRATEGY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64AC15-BF53-49A6-91E9-4CE9E6DB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76" y="1493226"/>
            <a:ext cx="4867031" cy="3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GRID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Modelle (Gitter)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RANDOM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zufällige Modelle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5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VERGLEICH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ED72BE-A5E0-4415-9105-39E4DC89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1" y="1790675"/>
            <a:ext cx="5524500" cy="23717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4F7788-E0DF-46C2-B110-E1B2B08081C9}"/>
              </a:ext>
            </a:extLst>
          </p:cNvPr>
          <p:cNvSpPr txBox="1"/>
          <p:nvPr/>
        </p:nvSpPr>
        <p:spPr>
          <a:xfrm>
            <a:off x="214745" y="4794300"/>
            <a:ext cx="4357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http://www.jmlr.org/papers/volume13/bergstra12a/bergstra12a.pdf</a:t>
            </a:r>
          </a:p>
        </p:txBody>
      </p:sp>
    </p:spTree>
    <p:extLst>
      <p:ext uri="{BB962C8B-B14F-4D97-AF65-F5344CB8AC3E}">
        <p14:creationId xmlns:p14="http://schemas.microsoft.com/office/powerpoint/2010/main" val="39335330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Bildschirmpräsentation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Arvo</vt:lpstr>
      <vt:lpstr>Roboto Condensed</vt:lpstr>
      <vt:lpstr>Arial</vt:lpstr>
      <vt:lpstr>Salerio template</vt:lpstr>
      <vt:lpstr>DEEP LEARNING</vt:lpstr>
      <vt:lpstr>VALIDIERUNG</vt:lpstr>
      <vt:lpstr>KREUZVALIDIERUNG</vt:lpstr>
      <vt:lpstr>KREUZVALIDIERUNG</vt:lpstr>
      <vt:lpstr>VALIDATION STRATEGY</vt:lpstr>
      <vt:lpstr>GRID SEARCH</vt:lpstr>
      <vt:lpstr>RANDOM SEARCH</vt:lpstr>
      <vt:lpstr>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159</cp:revision>
  <dcterms:modified xsi:type="dcterms:W3CDTF">2020-03-17T16:07:38Z</dcterms:modified>
</cp:coreProperties>
</file>