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9" r:id="rId2"/>
    <p:sldId id="276" r:id="rId3"/>
    <p:sldId id="277" r:id="rId4"/>
    <p:sldId id="278" r:id="rId5"/>
    <p:sldId id="279" r:id="rId6"/>
  </p:sldIdLst>
  <p:sldSz cx="9144000" cy="5143500" type="screen16x9"/>
  <p:notesSz cx="6858000" cy="9144000"/>
  <p:embeddedFontLst>
    <p:embeddedFont>
      <p:font typeface="Arvo" panose="020B0604020202020204" charset="0"/>
      <p:regular r:id="rId8"/>
      <p:bold r:id="rId9"/>
      <p:italic r:id="rId10"/>
      <p:boldItalic r:id="rId11"/>
    </p:embeddedFont>
    <p:embeddedFont>
      <p:font typeface="Roboto Condensed" panose="020B0604020202020204" charset="0"/>
      <p:regular r:id="rId12"/>
      <p:bold r:id="rId13"/>
      <p:italic r:id="rId14"/>
      <p:boldItalic r:id="rId15"/>
    </p:embeddedFont>
    <p:embeddedFont>
      <p:font typeface="Roboto Condensed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43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829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74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Regression: Fehler und Metrik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wollen eine reelle Funktion approximieren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Fehlerfunktionen: MSE oder MAE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Metrik: R²-Score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MEAN SQUARED ERROR (MSE)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E6065B-4502-4082-987D-78FAB40BF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7218"/>
            <a:ext cx="1991740" cy="6276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CBAF8DB-9EFA-4C2A-9A61-90506C81E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53" y="1908832"/>
            <a:ext cx="6872033" cy="288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5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MEAN ABSOLUT ERROR (MAE)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D40824C-3717-4D82-9772-14D76519E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5868"/>
            <a:ext cx="2072820" cy="5029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4EA1662-7B76-49A4-AA4D-11361E131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53" y="1908832"/>
            <a:ext cx="6918731" cy="288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9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R²-SCORE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B7324B-4EE7-4A0F-B1C5-94886D8C0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936" y="1528912"/>
            <a:ext cx="3514299" cy="34231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A056CAE-7131-45B0-9116-2433F56A3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1" y="2571750"/>
            <a:ext cx="2301439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30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Bildschirmpräsentation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Roboto Condensed Light</vt:lpstr>
      <vt:lpstr>Arvo</vt:lpstr>
      <vt:lpstr>Roboto Condensed</vt:lpstr>
      <vt:lpstr>Salerio template</vt:lpstr>
      <vt:lpstr>NEURONALE NETZWERKE</vt:lpstr>
      <vt:lpstr>REGRESSION</vt:lpstr>
      <vt:lpstr>MEAN SQUARED ERROR (MSE)</vt:lpstr>
      <vt:lpstr>MEAN ABSOLUT ERROR (MAE)</vt:lpstr>
      <vt:lpstr>R²-SCORE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156</cp:revision>
  <dcterms:modified xsi:type="dcterms:W3CDTF">2018-11-23T10:12:45Z</dcterms:modified>
</cp:coreProperties>
</file>