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77" r:id="rId3"/>
    <p:sldId id="279" r:id="rId4"/>
    <p:sldId id="286" r:id="rId5"/>
    <p:sldId id="278" r:id="rId6"/>
    <p:sldId id="280" r:id="rId7"/>
    <p:sldId id="281" r:id="rId8"/>
    <p:sldId id="282" r:id="rId9"/>
    <p:sldId id="283" r:id="rId10"/>
    <p:sldId id="285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1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0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4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9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39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8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6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4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/>
              <a:t>und Fehlerfunktion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CROSS ENTROPY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50641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des </a:t>
            </a:r>
            <a:r>
              <a:rPr lang="de-DE" dirty="0" err="1"/>
              <a:t>Softmax</a:t>
            </a:r>
            <a:r>
              <a:rPr lang="de-DE" dirty="0"/>
              <a:t> wird die Wahrscheinlichkeitsverteilung berechnet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Den Cross-</a:t>
            </a:r>
            <a:r>
              <a:rPr lang="de-DE" dirty="0" err="1"/>
              <a:t>Entropy</a:t>
            </a:r>
            <a:r>
              <a:rPr lang="de-DE" dirty="0"/>
              <a:t> Error zu minimieren, hat zur Folge das die Konfidenz der Klassifizierung maximiert wird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Dabei werden dann die Wahrscheinlichkeiten der anderen Klassen in dem jeweiligen Testbeispiel nicht berücksichtigt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7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Vor Allem bei Klassifikationsproblemen mit mehr als 2 Klassen benötigt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 wird dann in der Output Schicht verwendet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Verwendung der </a:t>
            </a:r>
            <a:r>
              <a:rPr lang="de-DE" dirty="0" err="1"/>
              <a:t>One</a:t>
            </a:r>
            <a:r>
              <a:rPr lang="de-DE" dirty="0"/>
              <a:t>-Hot Klassifizierung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4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ONE-HOT KLASSIFIZIERUNG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Unsere Output Schicht besteht aus N-Neuronen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höchste Aktivierungswert der Output Neuronen gibt an zu welcher Klasse der Datenpunkt gehört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-Hot Array bestehend aus N Werten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Nur ein Wert in dem </a:t>
            </a:r>
            <a:r>
              <a:rPr lang="de-DE" dirty="0" err="1"/>
              <a:t>One</a:t>
            </a:r>
            <a:r>
              <a:rPr lang="de-DE" dirty="0"/>
              <a:t>-Hot Array ist TRUE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5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ONE-HOT KLASSIFIZIERUNG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5A6575-92B3-4F48-AE26-2B49D91E5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2"/>
          <a:stretch/>
        </p:blipFill>
        <p:spPr>
          <a:xfrm>
            <a:off x="1955375" y="1789533"/>
            <a:ext cx="4473287" cy="30098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920A8A9-A195-4AAF-AE11-52226768C13F}"/>
              </a:ext>
            </a:extLst>
          </p:cNvPr>
          <p:cNvSpPr txBox="1"/>
          <p:nvPr/>
        </p:nvSpPr>
        <p:spPr>
          <a:xfrm>
            <a:off x="90055" y="4862555"/>
            <a:ext cx="464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https://www.tensorflow.org/get_started/feature_columns</a:t>
            </a:r>
          </a:p>
        </p:txBody>
      </p:sp>
    </p:spTree>
    <p:extLst>
      <p:ext uri="{BB962C8B-B14F-4D97-AF65-F5344CB8AC3E}">
        <p14:creationId xmlns:p14="http://schemas.microsoft.com/office/powerpoint/2010/main" val="22150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FORMEL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Normiert die Werte der Ausgabeschicht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Deren Summe auf Eins normiert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stellen die Werte die Wahrscheinlichkeiten jeder Klassen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3B0EA3-B62F-439D-AE13-D33223FE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66" y="3430725"/>
            <a:ext cx="3148967" cy="1205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19811F-8DA4-49CD-BB02-45C1B7B6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17" y="3541601"/>
            <a:ext cx="3029383" cy="9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ein Input-Bild von einer Ziffer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Unser Netz berechnet dann die Klassifizierung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AB2CCE-A782-482D-B171-59F762C9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2819401"/>
            <a:ext cx="1910844" cy="21838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08AC5F-2C74-4B67-BC0F-8FFD4DAE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36" y="2750127"/>
            <a:ext cx="4755613" cy="22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AKTIVIERUNGSFUNKTION RECAP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Wird vor Allem bei Klassifikation eingesetzt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Muss aber nicht immer gewählt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Kreativität ist wie immer gefragt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Regressionsproblemen wird meist etwas anderes verwendet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3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FEHLERFUNKTION / KOSTENFUNKTION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(Fehler- ) Kostenfunktion soll verwendet werden?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 welcher Abhängigkeit soll sie gewählt werden?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24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CROSS ENTROPY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folgt dem Modell des Maximum-</a:t>
            </a:r>
            <a:r>
              <a:rPr lang="de-DE" dirty="0" err="1"/>
              <a:t>Likelihood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Cross </a:t>
            </a:r>
            <a:r>
              <a:rPr lang="de-DE" dirty="0" err="1"/>
              <a:t>Entropy</a:t>
            </a:r>
            <a:r>
              <a:rPr lang="de-DE" dirty="0"/>
              <a:t>: Qualität eines Modells anhand einer Wahrscheinlichkeitsverteilung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AB6029-814A-4903-954D-3B1BF43E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3" y="3583304"/>
            <a:ext cx="28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3230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Bildschirmpräsentation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Roboto Condensed Light</vt:lpstr>
      <vt:lpstr>Arvo</vt:lpstr>
      <vt:lpstr>Roboto Condensed</vt:lpstr>
      <vt:lpstr>Arial</vt:lpstr>
      <vt:lpstr>Salerio template</vt:lpstr>
      <vt:lpstr>NEURONALE NETZWERKE</vt:lpstr>
      <vt:lpstr>SOFTMAX AKTIVIERUNGSFUNKTION</vt:lpstr>
      <vt:lpstr>ONE-HOT KLASSIFIZIERUNG</vt:lpstr>
      <vt:lpstr>ONE-HOT KLASSIFIZIERUNG</vt:lpstr>
      <vt:lpstr>SOFTMAX FORMEL</vt:lpstr>
      <vt:lpstr>SOFTMAX BEISPIEL</vt:lpstr>
      <vt:lpstr>SOFTMAX AKTIVIERUNGSFUNKTION RECAP</vt:lpstr>
      <vt:lpstr>FEHLERFUNKTION / KOSTENFUNKTION</vt:lpstr>
      <vt:lpstr>SOFTMAX CROSS ENTROPY</vt:lpstr>
      <vt:lpstr>SOFTMAX CROSS 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155</cp:revision>
  <dcterms:modified xsi:type="dcterms:W3CDTF">2020-04-28T14:32:57Z</dcterms:modified>
</cp:coreProperties>
</file>